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60"/>
  </p:notesMasterIdLst>
  <p:sldIdLst>
    <p:sldId id="323" r:id="rId2"/>
    <p:sldId id="325" r:id="rId3"/>
    <p:sldId id="326" r:id="rId4"/>
    <p:sldId id="322" r:id="rId5"/>
    <p:sldId id="328" r:id="rId6"/>
    <p:sldId id="329" r:id="rId7"/>
    <p:sldId id="332" r:id="rId8"/>
    <p:sldId id="334" r:id="rId9"/>
    <p:sldId id="335" r:id="rId10"/>
    <p:sldId id="336" r:id="rId11"/>
    <p:sldId id="333" r:id="rId12"/>
    <p:sldId id="337" r:id="rId13"/>
    <p:sldId id="338" r:id="rId14"/>
    <p:sldId id="339" r:id="rId15"/>
    <p:sldId id="340" r:id="rId16"/>
    <p:sldId id="341" r:id="rId17"/>
    <p:sldId id="330" r:id="rId18"/>
    <p:sldId id="342" r:id="rId19"/>
    <p:sldId id="344" r:id="rId20"/>
    <p:sldId id="345" r:id="rId21"/>
    <p:sldId id="346" r:id="rId22"/>
    <p:sldId id="348" r:id="rId23"/>
    <p:sldId id="349" r:id="rId24"/>
    <p:sldId id="350" r:id="rId25"/>
    <p:sldId id="351" r:id="rId26"/>
    <p:sldId id="352" r:id="rId27"/>
    <p:sldId id="353" r:id="rId28"/>
    <p:sldId id="354" r:id="rId29"/>
    <p:sldId id="355" r:id="rId30"/>
    <p:sldId id="357" r:id="rId31"/>
    <p:sldId id="356" r:id="rId32"/>
    <p:sldId id="331" r:id="rId33"/>
    <p:sldId id="358" r:id="rId34"/>
    <p:sldId id="362" r:id="rId35"/>
    <p:sldId id="361" r:id="rId36"/>
    <p:sldId id="363" r:id="rId37"/>
    <p:sldId id="364" r:id="rId38"/>
    <p:sldId id="365" r:id="rId39"/>
    <p:sldId id="366" r:id="rId40"/>
    <p:sldId id="367" r:id="rId41"/>
    <p:sldId id="368" r:id="rId42"/>
    <p:sldId id="369" r:id="rId43"/>
    <p:sldId id="370" r:id="rId44"/>
    <p:sldId id="374" r:id="rId45"/>
    <p:sldId id="375" r:id="rId46"/>
    <p:sldId id="376" r:id="rId47"/>
    <p:sldId id="377" r:id="rId48"/>
    <p:sldId id="378" r:id="rId49"/>
    <p:sldId id="379" r:id="rId50"/>
    <p:sldId id="371" r:id="rId51"/>
    <p:sldId id="380" r:id="rId52"/>
    <p:sldId id="372" r:id="rId53"/>
    <p:sldId id="385" r:id="rId54"/>
    <p:sldId id="381" r:id="rId55"/>
    <p:sldId id="382" r:id="rId56"/>
    <p:sldId id="383" r:id="rId57"/>
    <p:sldId id="384" r:id="rId58"/>
    <p:sldId id="386" r:id="rId59"/>
  </p:sldIdLst>
  <p:sldSz cx="9144000" cy="5143500" type="screen16x9"/>
  <p:notesSz cx="6858000" cy="9144000"/>
  <p:embeddedFontLst>
    <p:embeddedFont>
      <p:font typeface="Calibri" panose="020F0502020204030204" pitchFamily="34" charset="0"/>
      <p:regular r:id="rId61"/>
      <p:bold r:id="rId62"/>
      <p:italic r:id="rId63"/>
      <p:boldItalic r:id="rId64"/>
    </p:embeddedFont>
    <p:embeddedFont>
      <p:font typeface="Quicksand" panose="020B0604020202020204" charset="0"/>
      <p:regular r:id="rId65"/>
      <p:bold r:id="rId66"/>
    </p:embeddedFont>
    <p:embeddedFont>
      <p:font typeface="Bebas Neue" panose="020B0604020202020204" charset="0"/>
      <p:regular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EF6E1"/>
    <a:srgbClr val="EA6614"/>
    <a:srgbClr val="FFA733"/>
    <a:srgbClr val="FFF3F3"/>
    <a:srgbClr val="FFEFEF"/>
    <a:srgbClr val="7AC943"/>
    <a:srgbClr val="FFFFEB"/>
    <a:srgbClr val="FFFFF3"/>
    <a:srgbClr val="FFF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BA85A3-9D25-4CC1-97A9-3AC39B40A38B}">
  <a:tblStyle styleId="{86BA85A3-9D25-4CC1-97A9-3AC39B40A3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6" autoAdjust="0"/>
    <p:restoredTop sz="94660"/>
  </p:normalViewPr>
  <p:slideViewPr>
    <p:cSldViewPr snapToGrid="0">
      <p:cViewPr varScale="1">
        <p:scale>
          <a:sx n="114" d="100"/>
          <a:sy n="114" d="100"/>
        </p:scale>
        <p:origin x="76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190250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dcdb6fa7cc_2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dcdb6fa7cc_2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54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gaf55115641_0_2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0" name="Google Shape;1530;gaf55115641_0_2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177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8"/>
        <p:cNvGrpSpPr/>
        <p:nvPr/>
      </p:nvGrpSpPr>
      <p:grpSpPr>
        <a:xfrm>
          <a:off x="0" y="0"/>
          <a:ext cx="0" cy="0"/>
          <a:chOff x="0" y="0"/>
          <a:chExt cx="0" cy="0"/>
        </a:xfrm>
      </p:grpSpPr>
      <p:sp>
        <p:nvSpPr>
          <p:cNvPr id="4479" name="Google Shape;4479;gdd05aefd11_0_1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0" name="Google Shape;4480;gdd05aefd11_0_1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791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gaf55115641_0_2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0" name="Google Shape;1530;gaf55115641_0_2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6179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dcdb6fa7cc_2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dcdb6fa7cc_2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829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4"/>
        <p:cNvGrpSpPr/>
        <p:nvPr/>
      </p:nvGrpSpPr>
      <p:grpSpPr>
        <a:xfrm>
          <a:off x="0" y="0"/>
          <a:ext cx="0" cy="0"/>
          <a:chOff x="0" y="0"/>
          <a:chExt cx="0" cy="0"/>
        </a:xfrm>
      </p:grpSpPr>
      <p:sp>
        <p:nvSpPr>
          <p:cNvPr id="3475" name="Google Shape;3475;gdd299fd604_6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6" name="Google Shape;3476;gdd299fd604_6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6644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4"/>
        <p:cNvGrpSpPr/>
        <p:nvPr/>
      </p:nvGrpSpPr>
      <p:grpSpPr>
        <a:xfrm>
          <a:off x="0" y="0"/>
          <a:ext cx="0" cy="0"/>
          <a:chOff x="0" y="0"/>
          <a:chExt cx="0" cy="0"/>
        </a:xfrm>
      </p:grpSpPr>
      <p:sp>
        <p:nvSpPr>
          <p:cNvPr id="3475" name="Google Shape;3475;gdd299fd604_6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6" name="Google Shape;3476;gdd299fd604_6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28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4"/>
        <p:cNvGrpSpPr/>
        <p:nvPr/>
      </p:nvGrpSpPr>
      <p:grpSpPr>
        <a:xfrm>
          <a:off x="0" y="0"/>
          <a:ext cx="0" cy="0"/>
          <a:chOff x="0" y="0"/>
          <a:chExt cx="0" cy="0"/>
        </a:xfrm>
      </p:grpSpPr>
      <p:sp>
        <p:nvSpPr>
          <p:cNvPr id="3475" name="Google Shape;3475;gdd299fd604_6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6" name="Google Shape;3476;gdd299fd604_6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7374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4"/>
        <p:cNvGrpSpPr/>
        <p:nvPr/>
      </p:nvGrpSpPr>
      <p:grpSpPr>
        <a:xfrm>
          <a:off x="0" y="0"/>
          <a:ext cx="0" cy="0"/>
          <a:chOff x="0" y="0"/>
          <a:chExt cx="0" cy="0"/>
        </a:xfrm>
      </p:grpSpPr>
      <p:sp>
        <p:nvSpPr>
          <p:cNvPr id="3475" name="Google Shape;3475;gdd299fd604_6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6" name="Google Shape;3476;gdd299fd604_6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520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4"/>
        <p:cNvGrpSpPr/>
        <p:nvPr/>
      </p:nvGrpSpPr>
      <p:grpSpPr>
        <a:xfrm>
          <a:off x="0" y="0"/>
          <a:ext cx="0" cy="0"/>
          <a:chOff x="0" y="0"/>
          <a:chExt cx="0" cy="0"/>
        </a:xfrm>
      </p:grpSpPr>
      <p:sp>
        <p:nvSpPr>
          <p:cNvPr id="3475" name="Google Shape;3475;gdd299fd604_6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6" name="Google Shape;3476;gdd299fd604_6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4764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dcdb6fa7cc_2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dcdb6fa7cc_2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07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1"/>
        <p:cNvGrpSpPr/>
        <p:nvPr/>
      </p:nvGrpSpPr>
      <p:grpSpPr>
        <a:xfrm>
          <a:off x="0" y="0"/>
          <a:ext cx="0" cy="0"/>
          <a:chOff x="0" y="0"/>
          <a:chExt cx="0" cy="0"/>
        </a:xfrm>
      </p:grpSpPr>
      <p:sp>
        <p:nvSpPr>
          <p:cNvPr id="3912" name="Google Shape;3912;gdd05aefd1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3" name="Google Shape;3913;gdd05aefd1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9367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dcdb6fa7cc_2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dcdb6fa7cc_2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06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026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1"/>
        <p:cNvGrpSpPr/>
        <p:nvPr/>
      </p:nvGrpSpPr>
      <p:grpSpPr>
        <a:xfrm>
          <a:off x="0" y="0"/>
          <a:ext cx="0" cy="0"/>
          <a:chOff x="0" y="0"/>
          <a:chExt cx="0" cy="0"/>
        </a:xfrm>
      </p:grpSpPr>
      <p:sp>
        <p:nvSpPr>
          <p:cNvPr id="3912" name="Google Shape;3912;gdd05aefd1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3" name="Google Shape;3913;gdd05aefd1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540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dcdb6fa7cc_2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dcdb6fa7cc_2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371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1"/>
        <p:cNvGrpSpPr/>
        <p:nvPr/>
      </p:nvGrpSpPr>
      <p:grpSpPr>
        <a:xfrm>
          <a:off x="0" y="0"/>
          <a:ext cx="0" cy="0"/>
          <a:chOff x="0" y="0"/>
          <a:chExt cx="0" cy="0"/>
        </a:xfrm>
      </p:grpSpPr>
      <p:sp>
        <p:nvSpPr>
          <p:cNvPr id="3912" name="Google Shape;3912;gdd05aefd1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3" name="Google Shape;3913;gdd05aefd1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448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gaf55115641_0_2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0" name="Google Shape;1530;gaf55115641_0_2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475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1"/>
        <p:cNvGrpSpPr/>
        <p:nvPr/>
      </p:nvGrpSpPr>
      <p:grpSpPr>
        <a:xfrm>
          <a:off x="0" y="0"/>
          <a:ext cx="0" cy="0"/>
          <a:chOff x="0" y="0"/>
          <a:chExt cx="0" cy="0"/>
        </a:xfrm>
      </p:grpSpPr>
      <p:sp>
        <p:nvSpPr>
          <p:cNvPr id="3912" name="Google Shape;3912;gdd05aefd1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3" name="Google Shape;3913;gdd05aefd1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150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8"/>
        <p:cNvGrpSpPr/>
        <p:nvPr/>
      </p:nvGrpSpPr>
      <p:grpSpPr>
        <a:xfrm>
          <a:off x="0" y="0"/>
          <a:ext cx="0" cy="0"/>
          <a:chOff x="0" y="0"/>
          <a:chExt cx="0" cy="0"/>
        </a:xfrm>
      </p:grpSpPr>
      <p:sp>
        <p:nvSpPr>
          <p:cNvPr id="4479" name="Google Shape;4479;gdd05aefd11_0_1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0" name="Google Shape;4480;gdd05aefd11_0_1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113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gaf55115641_0_2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0" name="Google Shape;1530;gaf55115641_0_2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2060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8"/>
        <p:cNvGrpSpPr/>
        <p:nvPr/>
      </p:nvGrpSpPr>
      <p:grpSpPr>
        <a:xfrm>
          <a:off x="0" y="0"/>
          <a:ext cx="0" cy="0"/>
          <a:chOff x="0" y="0"/>
          <a:chExt cx="0" cy="0"/>
        </a:xfrm>
      </p:grpSpPr>
      <p:sp>
        <p:nvSpPr>
          <p:cNvPr id="4479" name="Google Shape;4479;gdd05aefd11_0_1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0" name="Google Shape;4480;gdd05aefd11_0_1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208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6181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0"/>
        <p:cNvGrpSpPr/>
        <p:nvPr/>
      </p:nvGrpSpPr>
      <p:grpSpPr>
        <a:xfrm>
          <a:off x="0" y="0"/>
          <a:ext cx="0" cy="0"/>
          <a:chOff x="0" y="0"/>
          <a:chExt cx="0" cy="0"/>
        </a:xfrm>
      </p:grpSpPr>
      <p:grpSp>
        <p:nvGrpSpPr>
          <p:cNvPr id="171" name="Google Shape;171;p10"/>
          <p:cNvGrpSpPr/>
          <p:nvPr/>
        </p:nvGrpSpPr>
        <p:grpSpPr>
          <a:xfrm rot="10800000" flipH="1">
            <a:off x="8589197" y="1197104"/>
            <a:ext cx="584466" cy="3946393"/>
            <a:chOff x="8559523" y="791447"/>
            <a:chExt cx="584466" cy="3946393"/>
          </a:xfrm>
        </p:grpSpPr>
        <p:sp>
          <p:nvSpPr>
            <p:cNvPr id="172" name="Google Shape;172;p10"/>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0"/>
            <p:cNvSpPr/>
            <p:nvPr/>
          </p:nvSpPr>
          <p:spPr>
            <a:xfrm>
              <a:off x="8955190" y="4621461"/>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0"/>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8736972" y="791447"/>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10"/>
          <p:cNvGrpSpPr/>
          <p:nvPr/>
        </p:nvGrpSpPr>
        <p:grpSpPr>
          <a:xfrm rot="10800000">
            <a:off x="-29671" y="11222"/>
            <a:ext cx="1758614" cy="3882110"/>
            <a:chOff x="7444711" y="1171313"/>
            <a:chExt cx="1758614" cy="3882110"/>
          </a:xfrm>
        </p:grpSpPr>
        <p:sp>
          <p:nvSpPr>
            <p:cNvPr id="184" name="Google Shape;184;p10"/>
            <p:cNvSpPr/>
            <p:nvPr/>
          </p:nvSpPr>
          <p:spPr>
            <a:xfrm rot="10800000" flipH="1">
              <a:off x="8761336" y="4629316"/>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p:nvPr/>
          </p:nvSpPr>
          <p:spPr>
            <a:xfrm rot="10800000" flipH="1">
              <a:off x="8775794" y="321853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rot="10800000" flipH="1">
              <a:off x="8671046" y="1505624"/>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rot="10800000" flipH="1">
              <a:off x="8929676" y="42495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0"/>
            <p:cNvSpPr/>
            <p:nvPr/>
          </p:nvSpPr>
          <p:spPr>
            <a:xfrm rot="10800000" flipH="1">
              <a:off x="8647890" y="221937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rot="10800000" flipH="1">
              <a:off x="8936236" y="1171313"/>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0"/>
            <p:cNvSpPr/>
            <p:nvPr/>
          </p:nvSpPr>
          <p:spPr>
            <a:xfrm rot="10800000" flipH="1">
              <a:off x="8756339" y="2532485"/>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0"/>
            <p:cNvSpPr/>
            <p:nvPr/>
          </p:nvSpPr>
          <p:spPr>
            <a:xfrm rot="10800000" flipH="1">
              <a:off x="9162470" y="4771784"/>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0"/>
            <p:cNvSpPr/>
            <p:nvPr/>
          </p:nvSpPr>
          <p:spPr>
            <a:xfrm rot="10800000" flipH="1">
              <a:off x="8559411" y="3742207"/>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0"/>
            <p:cNvSpPr/>
            <p:nvPr/>
          </p:nvSpPr>
          <p:spPr>
            <a:xfrm rot="10800000" flipH="1">
              <a:off x="9129864" y="37652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0"/>
            <p:cNvSpPr/>
            <p:nvPr/>
          </p:nvSpPr>
          <p:spPr>
            <a:xfrm rot="10800000" flipH="1">
              <a:off x="9144303" y="271687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0"/>
            <p:cNvSpPr/>
            <p:nvPr/>
          </p:nvSpPr>
          <p:spPr>
            <a:xfrm rot="10800000" flipH="1">
              <a:off x="9067369" y="179563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0"/>
            <p:cNvSpPr/>
            <p:nvPr/>
          </p:nvSpPr>
          <p:spPr>
            <a:xfrm rot="10800000" flipH="1">
              <a:off x="8152594" y="479438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rot="10800000" flipH="1">
              <a:off x="8582114" y="49944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rot="10800000" flipH="1">
              <a:off x="7572936" y="4994400"/>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rot="10800000" flipH="1">
              <a:off x="7444711" y="4743982"/>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10"/>
          <p:cNvGrpSpPr/>
          <p:nvPr/>
        </p:nvGrpSpPr>
        <p:grpSpPr>
          <a:xfrm rot="10800000" flipH="1">
            <a:off x="294125" y="4824706"/>
            <a:ext cx="425883" cy="216100"/>
            <a:chOff x="259675" y="4807625"/>
            <a:chExt cx="425883" cy="216100"/>
          </a:xfrm>
        </p:grpSpPr>
        <p:sp>
          <p:nvSpPr>
            <p:cNvPr id="201" name="Google Shape;201;p10"/>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10"/>
          <p:cNvGrpSpPr/>
          <p:nvPr/>
        </p:nvGrpSpPr>
        <p:grpSpPr>
          <a:xfrm flipH="1">
            <a:off x="6385700" y="110887"/>
            <a:ext cx="2758303" cy="193976"/>
            <a:chOff x="-344350" y="4817800"/>
            <a:chExt cx="2758303" cy="193976"/>
          </a:xfrm>
        </p:grpSpPr>
        <p:sp>
          <p:nvSpPr>
            <p:cNvPr id="205" name="Google Shape;205;p10"/>
            <p:cNvSpPr/>
            <p:nvPr/>
          </p:nvSpPr>
          <p:spPr>
            <a:xfrm>
              <a:off x="1676492" y="4830170"/>
              <a:ext cx="92660" cy="91419"/>
            </a:xfrm>
            <a:custGeom>
              <a:avLst/>
              <a:gdLst/>
              <a:ahLst/>
              <a:cxnLst/>
              <a:rect l="l" t="t" r="r" b="b"/>
              <a:pathLst>
                <a:path w="1880" h="1855" extrusionOk="0">
                  <a:moveTo>
                    <a:pt x="0" y="0"/>
                  </a:moveTo>
                  <a:lnTo>
                    <a:pt x="0" y="1855"/>
                  </a:lnTo>
                  <a:lnTo>
                    <a:pt x="1880" y="1855"/>
                  </a:lnTo>
                  <a:lnTo>
                    <a:pt x="18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0"/>
            <p:cNvSpPr/>
            <p:nvPr/>
          </p:nvSpPr>
          <p:spPr>
            <a:xfrm>
              <a:off x="1993939" y="4830170"/>
              <a:ext cx="91428" cy="91419"/>
            </a:xfrm>
            <a:custGeom>
              <a:avLst/>
              <a:gdLst/>
              <a:ahLst/>
              <a:cxnLst/>
              <a:rect l="l" t="t" r="r" b="b"/>
              <a:pathLst>
                <a:path w="1855" h="1855" extrusionOk="0">
                  <a:moveTo>
                    <a:pt x="0" y="0"/>
                  </a:moveTo>
                  <a:lnTo>
                    <a:pt x="0" y="1855"/>
                  </a:lnTo>
                  <a:lnTo>
                    <a:pt x="1855" y="1855"/>
                  </a:lnTo>
                  <a:lnTo>
                    <a:pt x="1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0"/>
            <p:cNvSpPr/>
            <p:nvPr/>
          </p:nvSpPr>
          <p:spPr>
            <a:xfrm>
              <a:off x="2299014" y="4817800"/>
              <a:ext cx="114938" cy="114927"/>
            </a:xfrm>
            <a:custGeom>
              <a:avLst/>
              <a:gdLst/>
              <a:ahLst/>
              <a:cxnLst/>
              <a:rect l="l" t="t" r="r" b="b"/>
              <a:pathLst>
                <a:path w="2332" h="2332" extrusionOk="0">
                  <a:moveTo>
                    <a:pt x="1880" y="477"/>
                  </a:moveTo>
                  <a:lnTo>
                    <a:pt x="1880" y="1880"/>
                  </a:lnTo>
                  <a:lnTo>
                    <a:pt x="452" y="1880"/>
                  </a:lnTo>
                  <a:lnTo>
                    <a:pt x="452" y="477"/>
                  </a:lnTo>
                  <a:close/>
                  <a:moveTo>
                    <a:pt x="226" y="1"/>
                  </a:moveTo>
                  <a:cubicBezTo>
                    <a:pt x="101" y="1"/>
                    <a:pt x="1" y="126"/>
                    <a:pt x="1" y="251"/>
                  </a:cubicBezTo>
                  <a:lnTo>
                    <a:pt x="1" y="2106"/>
                  </a:lnTo>
                  <a:cubicBezTo>
                    <a:pt x="1" y="2231"/>
                    <a:pt x="101" y="2331"/>
                    <a:pt x="226" y="2331"/>
                  </a:cubicBezTo>
                  <a:lnTo>
                    <a:pt x="2106" y="2331"/>
                  </a:lnTo>
                  <a:cubicBezTo>
                    <a:pt x="2231" y="2331"/>
                    <a:pt x="2332" y="2231"/>
                    <a:pt x="2332" y="2106"/>
                  </a:cubicBezTo>
                  <a:lnTo>
                    <a:pt x="2332" y="251"/>
                  </a:lnTo>
                  <a:cubicBezTo>
                    <a:pt x="2332" y="126"/>
                    <a:pt x="2231" y="1"/>
                    <a:pt x="2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a:off x="-344350" y="4864717"/>
              <a:ext cx="2033307" cy="147059"/>
            </a:xfrm>
            <a:custGeom>
              <a:avLst/>
              <a:gdLst/>
              <a:ahLst/>
              <a:cxnLst/>
              <a:rect l="l" t="t" r="r" b="b"/>
              <a:pathLst>
                <a:path w="41254" h="2984" extrusionOk="0">
                  <a:moveTo>
                    <a:pt x="31229" y="1"/>
                  </a:moveTo>
                  <a:cubicBezTo>
                    <a:pt x="31179" y="1"/>
                    <a:pt x="31103" y="26"/>
                    <a:pt x="31078" y="76"/>
                  </a:cubicBezTo>
                  <a:lnTo>
                    <a:pt x="28622" y="2507"/>
                  </a:lnTo>
                  <a:lnTo>
                    <a:pt x="226" y="2507"/>
                  </a:lnTo>
                  <a:cubicBezTo>
                    <a:pt x="101" y="2507"/>
                    <a:pt x="0" y="2633"/>
                    <a:pt x="0" y="2758"/>
                  </a:cubicBezTo>
                  <a:cubicBezTo>
                    <a:pt x="0" y="2883"/>
                    <a:pt x="101" y="2983"/>
                    <a:pt x="226" y="2983"/>
                  </a:cubicBezTo>
                  <a:lnTo>
                    <a:pt x="28722" y="2983"/>
                  </a:lnTo>
                  <a:cubicBezTo>
                    <a:pt x="28772" y="2983"/>
                    <a:pt x="28848" y="2958"/>
                    <a:pt x="28898" y="2908"/>
                  </a:cubicBezTo>
                  <a:lnTo>
                    <a:pt x="31329" y="477"/>
                  </a:lnTo>
                  <a:lnTo>
                    <a:pt x="41028" y="477"/>
                  </a:lnTo>
                  <a:cubicBezTo>
                    <a:pt x="41154" y="477"/>
                    <a:pt x="41254" y="352"/>
                    <a:pt x="41254" y="227"/>
                  </a:cubicBezTo>
                  <a:cubicBezTo>
                    <a:pt x="41254" y="101"/>
                    <a:pt x="41154" y="1"/>
                    <a:pt x="410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10"/>
          <p:cNvSpPr txBox="1">
            <a:spLocks noGrp="1"/>
          </p:cNvSpPr>
          <p:nvPr>
            <p:ph type="title"/>
          </p:nvPr>
        </p:nvSpPr>
        <p:spPr>
          <a:xfrm>
            <a:off x="1365900" y="436960"/>
            <a:ext cx="6412200" cy="5727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a:solidFill>
                  <a:schemeClr val="dk2"/>
                </a:solidFill>
                <a:latin typeface="Arial" panose="020B0604020202020204" pitchFamily="34" charset="0"/>
                <a:cs typeface="Arial" panose="020B0604020202020204" pitchFamily="34" charset="0"/>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
  <p:cSld name="CUSTOM_29">
    <p:spTree>
      <p:nvGrpSpPr>
        <p:cNvPr id="1" name="Shape 1111"/>
        <p:cNvGrpSpPr/>
        <p:nvPr/>
      </p:nvGrpSpPr>
      <p:grpSpPr>
        <a:xfrm>
          <a:off x="0" y="0"/>
          <a:ext cx="0" cy="0"/>
          <a:chOff x="0" y="0"/>
          <a:chExt cx="0" cy="0"/>
        </a:xfrm>
      </p:grpSpPr>
      <p:grpSp>
        <p:nvGrpSpPr>
          <p:cNvPr id="1112" name="Google Shape;1112;p44"/>
          <p:cNvGrpSpPr/>
          <p:nvPr/>
        </p:nvGrpSpPr>
        <p:grpSpPr>
          <a:xfrm>
            <a:off x="-7" y="0"/>
            <a:ext cx="9143996" cy="5023725"/>
            <a:chOff x="-7" y="0"/>
            <a:chExt cx="9143996" cy="5023725"/>
          </a:xfrm>
        </p:grpSpPr>
        <p:grpSp>
          <p:nvGrpSpPr>
            <p:cNvPr id="1113" name="Google Shape;1113;p44"/>
            <p:cNvGrpSpPr/>
            <p:nvPr/>
          </p:nvGrpSpPr>
          <p:grpSpPr>
            <a:xfrm flipH="1">
              <a:off x="8559523" y="1128258"/>
              <a:ext cx="584466" cy="3281784"/>
              <a:chOff x="8559523" y="1128258"/>
              <a:chExt cx="584466" cy="3281784"/>
            </a:xfrm>
          </p:grpSpPr>
          <p:sp>
            <p:nvSpPr>
              <p:cNvPr id="1114" name="Google Shape;1114;p44"/>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4"/>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4"/>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4"/>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4"/>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4"/>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4"/>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4"/>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4"/>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44"/>
            <p:cNvGrpSpPr/>
            <p:nvPr/>
          </p:nvGrpSpPr>
          <p:grpSpPr>
            <a:xfrm>
              <a:off x="-7" y="0"/>
              <a:ext cx="1295404" cy="3623066"/>
              <a:chOff x="-7" y="0"/>
              <a:chExt cx="1295404" cy="3623066"/>
            </a:xfrm>
          </p:grpSpPr>
          <p:grpSp>
            <p:nvGrpSpPr>
              <p:cNvPr id="1124" name="Google Shape;1124;p44"/>
              <p:cNvGrpSpPr/>
              <p:nvPr/>
            </p:nvGrpSpPr>
            <p:grpSpPr>
              <a:xfrm>
                <a:off x="-7" y="0"/>
                <a:ext cx="643914" cy="3623066"/>
                <a:chOff x="-7" y="0"/>
                <a:chExt cx="643914" cy="3623066"/>
              </a:xfrm>
            </p:grpSpPr>
            <p:sp>
              <p:nvSpPr>
                <p:cNvPr id="1125" name="Google Shape;1125;p44"/>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4"/>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4"/>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4"/>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4"/>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4"/>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4"/>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4"/>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4"/>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4"/>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4"/>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7" name="Google Shape;1137;p44"/>
              <p:cNvSpPr/>
              <p:nvPr/>
            </p:nvSpPr>
            <p:spPr>
              <a:xfrm>
                <a:off x="853926" y="2268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1272693" y="1650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44"/>
            <p:cNvGrpSpPr/>
            <p:nvPr/>
          </p:nvGrpSpPr>
          <p:grpSpPr>
            <a:xfrm>
              <a:off x="294125" y="4807625"/>
              <a:ext cx="425883" cy="216100"/>
              <a:chOff x="259675" y="4807625"/>
              <a:chExt cx="425883" cy="216100"/>
            </a:xfrm>
          </p:grpSpPr>
          <p:sp>
            <p:nvSpPr>
              <p:cNvPr id="1140" name="Google Shape;1140;p44"/>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30">
    <p:spTree>
      <p:nvGrpSpPr>
        <p:cNvPr id="1" name="Shape 1143"/>
        <p:cNvGrpSpPr/>
        <p:nvPr/>
      </p:nvGrpSpPr>
      <p:grpSpPr>
        <a:xfrm>
          <a:off x="0" y="0"/>
          <a:ext cx="0" cy="0"/>
          <a:chOff x="0" y="0"/>
          <a:chExt cx="0" cy="0"/>
        </a:xfrm>
      </p:grpSpPr>
      <p:grpSp>
        <p:nvGrpSpPr>
          <p:cNvPr id="1144" name="Google Shape;1144;p45"/>
          <p:cNvGrpSpPr/>
          <p:nvPr/>
        </p:nvGrpSpPr>
        <p:grpSpPr>
          <a:xfrm flipH="1">
            <a:off x="-323200" y="4603363"/>
            <a:ext cx="2758303" cy="193976"/>
            <a:chOff x="-344350" y="4817800"/>
            <a:chExt cx="2758303" cy="193976"/>
          </a:xfrm>
        </p:grpSpPr>
        <p:sp>
          <p:nvSpPr>
            <p:cNvPr id="1145" name="Google Shape;1145;p45"/>
            <p:cNvSpPr/>
            <p:nvPr/>
          </p:nvSpPr>
          <p:spPr>
            <a:xfrm>
              <a:off x="1676492" y="4830170"/>
              <a:ext cx="92660" cy="91419"/>
            </a:xfrm>
            <a:custGeom>
              <a:avLst/>
              <a:gdLst/>
              <a:ahLst/>
              <a:cxnLst/>
              <a:rect l="l" t="t" r="r" b="b"/>
              <a:pathLst>
                <a:path w="1880" h="1855" extrusionOk="0">
                  <a:moveTo>
                    <a:pt x="0" y="0"/>
                  </a:moveTo>
                  <a:lnTo>
                    <a:pt x="0" y="1855"/>
                  </a:lnTo>
                  <a:lnTo>
                    <a:pt x="1880" y="1855"/>
                  </a:lnTo>
                  <a:lnTo>
                    <a:pt x="18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5"/>
            <p:cNvSpPr/>
            <p:nvPr/>
          </p:nvSpPr>
          <p:spPr>
            <a:xfrm>
              <a:off x="1993939" y="4830170"/>
              <a:ext cx="91428" cy="91419"/>
            </a:xfrm>
            <a:custGeom>
              <a:avLst/>
              <a:gdLst/>
              <a:ahLst/>
              <a:cxnLst/>
              <a:rect l="l" t="t" r="r" b="b"/>
              <a:pathLst>
                <a:path w="1855" h="1855" extrusionOk="0">
                  <a:moveTo>
                    <a:pt x="0" y="0"/>
                  </a:moveTo>
                  <a:lnTo>
                    <a:pt x="0" y="1855"/>
                  </a:lnTo>
                  <a:lnTo>
                    <a:pt x="1855" y="1855"/>
                  </a:lnTo>
                  <a:lnTo>
                    <a:pt x="1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5"/>
            <p:cNvSpPr/>
            <p:nvPr/>
          </p:nvSpPr>
          <p:spPr>
            <a:xfrm>
              <a:off x="2299014" y="4817800"/>
              <a:ext cx="114938" cy="114927"/>
            </a:xfrm>
            <a:custGeom>
              <a:avLst/>
              <a:gdLst/>
              <a:ahLst/>
              <a:cxnLst/>
              <a:rect l="l" t="t" r="r" b="b"/>
              <a:pathLst>
                <a:path w="2332" h="2332" extrusionOk="0">
                  <a:moveTo>
                    <a:pt x="1880" y="477"/>
                  </a:moveTo>
                  <a:lnTo>
                    <a:pt x="1880" y="1880"/>
                  </a:lnTo>
                  <a:lnTo>
                    <a:pt x="452" y="1880"/>
                  </a:lnTo>
                  <a:lnTo>
                    <a:pt x="452" y="477"/>
                  </a:lnTo>
                  <a:close/>
                  <a:moveTo>
                    <a:pt x="226" y="1"/>
                  </a:moveTo>
                  <a:cubicBezTo>
                    <a:pt x="101" y="1"/>
                    <a:pt x="1" y="126"/>
                    <a:pt x="1" y="251"/>
                  </a:cubicBezTo>
                  <a:lnTo>
                    <a:pt x="1" y="2106"/>
                  </a:lnTo>
                  <a:cubicBezTo>
                    <a:pt x="1" y="2231"/>
                    <a:pt x="101" y="2331"/>
                    <a:pt x="226" y="2331"/>
                  </a:cubicBezTo>
                  <a:lnTo>
                    <a:pt x="2106" y="2331"/>
                  </a:lnTo>
                  <a:cubicBezTo>
                    <a:pt x="2231" y="2331"/>
                    <a:pt x="2332" y="2231"/>
                    <a:pt x="2332" y="2106"/>
                  </a:cubicBezTo>
                  <a:lnTo>
                    <a:pt x="2332" y="251"/>
                  </a:lnTo>
                  <a:cubicBezTo>
                    <a:pt x="2332" y="126"/>
                    <a:pt x="2231" y="1"/>
                    <a:pt x="2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5"/>
            <p:cNvSpPr/>
            <p:nvPr/>
          </p:nvSpPr>
          <p:spPr>
            <a:xfrm>
              <a:off x="-344350" y="4864717"/>
              <a:ext cx="2033307" cy="147059"/>
            </a:xfrm>
            <a:custGeom>
              <a:avLst/>
              <a:gdLst/>
              <a:ahLst/>
              <a:cxnLst/>
              <a:rect l="l" t="t" r="r" b="b"/>
              <a:pathLst>
                <a:path w="41254" h="2984" extrusionOk="0">
                  <a:moveTo>
                    <a:pt x="31229" y="1"/>
                  </a:moveTo>
                  <a:cubicBezTo>
                    <a:pt x="31179" y="1"/>
                    <a:pt x="31103" y="26"/>
                    <a:pt x="31078" y="76"/>
                  </a:cubicBezTo>
                  <a:lnTo>
                    <a:pt x="28622" y="2507"/>
                  </a:lnTo>
                  <a:lnTo>
                    <a:pt x="226" y="2507"/>
                  </a:lnTo>
                  <a:cubicBezTo>
                    <a:pt x="101" y="2507"/>
                    <a:pt x="0" y="2633"/>
                    <a:pt x="0" y="2758"/>
                  </a:cubicBezTo>
                  <a:cubicBezTo>
                    <a:pt x="0" y="2883"/>
                    <a:pt x="101" y="2983"/>
                    <a:pt x="226" y="2983"/>
                  </a:cubicBezTo>
                  <a:lnTo>
                    <a:pt x="28722" y="2983"/>
                  </a:lnTo>
                  <a:cubicBezTo>
                    <a:pt x="28772" y="2983"/>
                    <a:pt x="28848" y="2958"/>
                    <a:pt x="28898" y="2908"/>
                  </a:cubicBezTo>
                  <a:lnTo>
                    <a:pt x="31329" y="477"/>
                  </a:lnTo>
                  <a:lnTo>
                    <a:pt x="41028" y="477"/>
                  </a:lnTo>
                  <a:cubicBezTo>
                    <a:pt x="41154" y="477"/>
                    <a:pt x="41254" y="352"/>
                    <a:pt x="41254" y="227"/>
                  </a:cubicBezTo>
                  <a:cubicBezTo>
                    <a:pt x="41254" y="101"/>
                    <a:pt x="41154" y="1"/>
                    <a:pt x="410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45"/>
          <p:cNvGrpSpPr/>
          <p:nvPr/>
        </p:nvGrpSpPr>
        <p:grpSpPr>
          <a:xfrm rot="10800000" flipH="1">
            <a:off x="8589197" y="1197104"/>
            <a:ext cx="584466" cy="3946393"/>
            <a:chOff x="8559523" y="791447"/>
            <a:chExt cx="584466" cy="3946393"/>
          </a:xfrm>
        </p:grpSpPr>
        <p:sp>
          <p:nvSpPr>
            <p:cNvPr id="1150" name="Google Shape;1150;p45"/>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5"/>
            <p:cNvSpPr/>
            <p:nvPr/>
          </p:nvSpPr>
          <p:spPr>
            <a:xfrm>
              <a:off x="8955190" y="4621461"/>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5"/>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5"/>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5"/>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5"/>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5"/>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5"/>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5"/>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5"/>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5"/>
            <p:cNvSpPr/>
            <p:nvPr/>
          </p:nvSpPr>
          <p:spPr>
            <a:xfrm>
              <a:off x="8736972" y="791447"/>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45"/>
          <p:cNvGrpSpPr/>
          <p:nvPr/>
        </p:nvGrpSpPr>
        <p:grpSpPr>
          <a:xfrm rot="10800000">
            <a:off x="-29671" y="11222"/>
            <a:ext cx="1758614" cy="3882110"/>
            <a:chOff x="7444711" y="1171313"/>
            <a:chExt cx="1758614" cy="3882110"/>
          </a:xfrm>
        </p:grpSpPr>
        <p:sp>
          <p:nvSpPr>
            <p:cNvPr id="1162" name="Google Shape;1162;p45"/>
            <p:cNvSpPr/>
            <p:nvPr/>
          </p:nvSpPr>
          <p:spPr>
            <a:xfrm rot="10800000" flipH="1">
              <a:off x="8761336" y="4629316"/>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5"/>
            <p:cNvSpPr/>
            <p:nvPr/>
          </p:nvSpPr>
          <p:spPr>
            <a:xfrm rot="10800000" flipH="1">
              <a:off x="8775794" y="321853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5"/>
            <p:cNvSpPr/>
            <p:nvPr/>
          </p:nvSpPr>
          <p:spPr>
            <a:xfrm rot="10800000" flipH="1">
              <a:off x="8671046" y="1505624"/>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5"/>
            <p:cNvSpPr/>
            <p:nvPr/>
          </p:nvSpPr>
          <p:spPr>
            <a:xfrm rot="10800000" flipH="1">
              <a:off x="8929676" y="42495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5"/>
            <p:cNvSpPr/>
            <p:nvPr/>
          </p:nvSpPr>
          <p:spPr>
            <a:xfrm rot="10800000" flipH="1">
              <a:off x="8647890" y="221937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5"/>
            <p:cNvSpPr/>
            <p:nvPr/>
          </p:nvSpPr>
          <p:spPr>
            <a:xfrm rot="10800000" flipH="1">
              <a:off x="8936236" y="1171313"/>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5"/>
            <p:cNvSpPr/>
            <p:nvPr/>
          </p:nvSpPr>
          <p:spPr>
            <a:xfrm rot="10800000" flipH="1">
              <a:off x="8756339" y="2532485"/>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5"/>
            <p:cNvSpPr/>
            <p:nvPr/>
          </p:nvSpPr>
          <p:spPr>
            <a:xfrm rot="10800000" flipH="1">
              <a:off x="9162470" y="4771784"/>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5"/>
            <p:cNvSpPr/>
            <p:nvPr/>
          </p:nvSpPr>
          <p:spPr>
            <a:xfrm rot="10800000" flipH="1">
              <a:off x="8559411" y="3742207"/>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5"/>
            <p:cNvSpPr/>
            <p:nvPr/>
          </p:nvSpPr>
          <p:spPr>
            <a:xfrm rot="10800000" flipH="1">
              <a:off x="9129864" y="37652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5"/>
            <p:cNvSpPr/>
            <p:nvPr/>
          </p:nvSpPr>
          <p:spPr>
            <a:xfrm rot="10800000" flipH="1">
              <a:off x="9144303" y="271687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5"/>
            <p:cNvSpPr/>
            <p:nvPr/>
          </p:nvSpPr>
          <p:spPr>
            <a:xfrm rot="10800000" flipH="1">
              <a:off x="9067369" y="179563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5"/>
            <p:cNvSpPr/>
            <p:nvPr/>
          </p:nvSpPr>
          <p:spPr>
            <a:xfrm rot="10800000" flipH="1">
              <a:off x="8152594" y="4794384"/>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5"/>
            <p:cNvSpPr/>
            <p:nvPr/>
          </p:nvSpPr>
          <p:spPr>
            <a:xfrm rot="10800000" flipH="1">
              <a:off x="8582114" y="4994409"/>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5"/>
            <p:cNvSpPr/>
            <p:nvPr/>
          </p:nvSpPr>
          <p:spPr>
            <a:xfrm rot="10800000" flipH="1">
              <a:off x="7572936" y="4994400"/>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5"/>
            <p:cNvSpPr/>
            <p:nvPr/>
          </p:nvSpPr>
          <p:spPr>
            <a:xfrm rot="10800000" flipH="1">
              <a:off x="7444711" y="4743982"/>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31">
    <p:spTree>
      <p:nvGrpSpPr>
        <p:cNvPr id="1" name="Shape 1178"/>
        <p:cNvGrpSpPr/>
        <p:nvPr/>
      </p:nvGrpSpPr>
      <p:grpSpPr>
        <a:xfrm>
          <a:off x="0" y="0"/>
          <a:ext cx="0" cy="0"/>
          <a:chOff x="0" y="0"/>
          <a:chExt cx="0" cy="0"/>
        </a:xfrm>
      </p:grpSpPr>
      <p:sp>
        <p:nvSpPr>
          <p:cNvPr id="1179" name="Google Shape;1179;p46"/>
          <p:cNvSpPr/>
          <p:nvPr/>
        </p:nvSpPr>
        <p:spPr>
          <a:xfrm>
            <a:off x="7543575" y="4771600"/>
            <a:ext cx="8349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6"/>
          <p:cNvSpPr/>
          <p:nvPr/>
        </p:nvSpPr>
        <p:spPr>
          <a:xfrm>
            <a:off x="7543575" y="4945107"/>
            <a:ext cx="11991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6"/>
          <p:cNvSpPr/>
          <p:nvPr/>
        </p:nvSpPr>
        <p:spPr>
          <a:xfrm>
            <a:off x="8530275" y="4771600"/>
            <a:ext cx="2124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2" name="Google Shape;1182;p46"/>
          <p:cNvGrpSpPr/>
          <p:nvPr/>
        </p:nvGrpSpPr>
        <p:grpSpPr>
          <a:xfrm>
            <a:off x="-7" y="1128258"/>
            <a:ext cx="584466" cy="3281784"/>
            <a:chOff x="8559523" y="1128258"/>
            <a:chExt cx="584466" cy="3281784"/>
          </a:xfrm>
        </p:grpSpPr>
        <p:sp>
          <p:nvSpPr>
            <p:cNvPr id="1183" name="Google Shape;1183;p46"/>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6"/>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6"/>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6"/>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6"/>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6"/>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6"/>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6"/>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6"/>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46"/>
          <p:cNvGrpSpPr/>
          <p:nvPr/>
        </p:nvGrpSpPr>
        <p:grpSpPr>
          <a:xfrm flipH="1">
            <a:off x="7848585" y="0"/>
            <a:ext cx="1295404" cy="3623066"/>
            <a:chOff x="-7" y="0"/>
            <a:chExt cx="1295404" cy="3623066"/>
          </a:xfrm>
        </p:grpSpPr>
        <p:grpSp>
          <p:nvGrpSpPr>
            <p:cNvPr id="1193" name="Google Shape;1193;p46"/>
            <p:cNvGrpSpPr/>
            <p:nvPr/>
          </p:nvGrpSpPr>
          <p:grpSpPr>
            <a:xfrm>
              <a:off x="-7" y="0"/>
              <a:ext cx="643914" cy="3623066"/>
              <a:chOff x="-7" y="0"/>
              <a:chExt cx="643914" cy="3623066"/>
            </a:xfrm>
          </p:grpSpPr>
          <p:sp>
            <p:nvSpPr>
              <p:cNvPr id="1194" name="Google Shape;1194;p46"/>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6"/>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6"/>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6"/>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6"/>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6"/>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6"/>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6"/>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6"/>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6"/>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6"/>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6"/>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6" name="Google Shape;1206;p46"/>
            <p:cNvSpPr/>
            <p:nvPr/>
          </p:nvSpPr>
          <p:spPr>
            <a:xfrm>
              <a:off x="853926" y="2268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6"/>
            <p:cNvSpPr/>
            <p:nvPr/>
          </p:nvSpPr>
          <p:spPr>
            <a:xfrm>
              <a:off x="1272693" y="1650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46"/>
          <p:cNvGrpSpPr/>
          <p:nvPr/>
        </p:nvGrpSpPr>
        <p:grpSpPr>
          <a:xfrm>
            <a:off x="294125" y="111775"/>
            <a:ext cx="425883" cy="216100"/>
            <a:chOff x="259675" y="4807625"/>
            <a:chExt cx="425883" cy="216100"/>
          </a:xfrm>
        </p:grpSpPr>
        <p:sp>
          <p:nvSpPr>
            <p:cNvPr id="1209" name="Google Shape;1209;p46"/>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6"/>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6"/>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32">
    <p:spTree>
      <p:nvGrpSpPr>
        <p:cNvPr id="1" name="Shape 1212"/>
        <p:cNvGrpSpPr/>
        <p:nvPr/>
      </p:nvGrpSpPr>
      <p:grpSpPr>
        <a:xfrm>
          <a:off x="0" y="0"/>
          <a:ext cx="0" cy="0"/>
          <a:chOff x="0" y="0"/>
          <a:chExt cx="0" cy="0"/>
        </a:xfrm>
      </p:grpSpPr>
      <p:sp>
        <p:nvSpPr>
          <p:cNvPr id="1213" name="Google Shape;1213;p47"/>
          <p:cNvSpPr/>
          <p:nvPr/>
        </p:nvSpPr>
        <p:spPr>
          <a:xfrm>
            <a:off x="1226400" y="657150"/>
            <a:ext cx="6691200" cy="38292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4" name="Google Shape;1214;p47"/>
          <p:cNvGrpSpPr/>
          <p:nvPr/>
        </p:nvGrpSpPr>
        <p:grpSpPr>
          <a:xfrm flipH="1">
            <a:off x="8559523" y="1128258"/>
            <a:ext cx="584466" cy="3281784"/>
            <a:chOff x="8559523" y="1128258"/>
            <a:chExt cx="584466" cy="3281784"/>
          </a:xfrm>
        </p:grpSpPr>
        <p:sp>
          <p:nvSpPr>
            <p:cNvPr id="1215" name="Google Shape;1215;p47"/>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7"/>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7"/>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7"/>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7"/>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7"/>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7"/>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7"/>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7"/>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47"/>
          <p:cNvGrpSpPr/>
          <p:nvPr/>
        </p:nvGrpSpPr>
        <p:grpSpPr>
          <a:xfrm>
            <a:off x="-7" y="0"/>
            <a:ext cx="1295404" cy="3623066"/>
            <a:chOff x="-7" y="0"/>
            <a:chExt cx="1295404" cy="3623066"/>
          </a:xfrm>
        </p:grpSpPr>
        <p:grpSp>
          <p:nvGrpSpPr>
            <p:cNvPr id="1225" name="Google Shape;1225;p47"/>
            <p:cNvGrpSpPr/>
            <p:nvPr/>
          </p:nvGrpSpPr>
          <p:grpSpPr>
            <a:xfrm>
              <a:off x="-7" y="0"/>
              <a:ext cx="643914" cy="3623066"/>
              <a:chOff x="-7" y="0"/>
              <a:chExt cx="643914" cy="3623066"/>
            </a:xfrm>
          </p:grpSpPr>
          <p:sp>
            <p:nvSpPr>
              <p:cNvPr id="1226" name="Google Shape;1226;p47"/>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7"/>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7"/>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7"/>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7"/>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7"/>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7"/>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7"/>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7"/>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7"/>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7"/>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7"/>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47"/>
            <p:cNvSpPr/>
            <p:nvPr/>
          </p:nvSpPr>
          <p:spPr>
            <a:xfrm>
              <a:off x="853926" y="2268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7"/>
            <p:cNvSpPr/>
            <p:nvPr/>
          </p:nvSpPr>
          <p:spPr>
            <a:xfrm>
              <a:off x="1272693" y="1650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1240;p47"/>
          <p:cNvGrpSpPr/>
          <p:nvPr/>
        </p:nvGrpSpPr>
        <p:grpSpPr>
          <a:xfrm>
            <a:off x="294125" y="4807625"/>
            <a:ext cx="425883" cy="216100"/>
            <a:chOff x="259675" y="4807625"/>
            <a:chExt cx="425883" cy="216100"/>
          </a:xfrm>
        </p:grpSpPr>
        <p:sp>
          <p:nvSpPr>
            <p:cNvPr id="1241" name="Google Shape;1241;p47"/>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7"/>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7"/>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420592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4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1">
  <p:cSld name="CUSTOM_9">
    <p:spTree>
      <p:nvGrpSpPr>
        <p:cNvPr id="1" name="Shape 290"/>
        <p:cNvGrpSpPr/>
        <p:nvPr/>
      </p:nvGrpSpPr>
      <p:grpSpPr>
        <a:xfrm>
          <a:off x="0" y="0"/>
          <a:ext cx="0" cy="0"/>
          <a:chOff x="0" y="0"/>
          <a:chExt cx="0" cy="0"/>
        </a:xfrm>
      </p:grpSpPr>
      <p:sp>
        <p:nvSpPr>
          <p:cNvPr id="291" name="Google Shape;291;p14"/>
          <p:cNvSpPr txBox="1">
            <a:spLocks noGrp="1"/>
          </p:cNvSpPr>
          <p:nvPr>
            <p:ph type="title"/>
          </p:nvPr>
        </p:nvSpPr>
        <p:spPr>
          <a:xfrm>
            <a:off x="720000" y="446798"/>
            <a:ext cx="7704000" cy="572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3600"/>
              <a:buNone/>
              <a:defRPr>
                <a:solidFill>
                  <a:schemeClr val="dk2"/>
                </a:solidFill>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 name="Google Shape;292;p14"/>
          <p:cNvSpPr txBox="1">
            <a:spLocks noGrp="1"/>
          </p:cNvSpPr>
          <p:nvPr>
            <p:ph type="subTitle" idx="1"/>
          </p:nvPr>
        </p:nvSpPr>
        <p:spPr>
          <a:xfrm>
            <a:off x="735125" y="3019309"/>
            <a:ext cx="2331000" cy="469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000"/>
              <a:buFont typeface="Bebas Neue"/>
              <a:buNone/>
              <a:defRPr sz="2200">
                <a:solidFill>
                  <a:schemeClr val="lt2"/>
                </a:solidFill>
                <a:latin typeface="Arial" panose="020B0604020202020204" pitchFamily="34" charset="0"/>
                <a:ea typeface="Arial" panose="020B0604020202020204" pitchFamily="34" charset="0"/>
                <a:cs typeface="Arial" panose="020B0604020202020204" pitchFamily="34" charset="0"/>
                <a:sym typeface="Bebas Neu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293" name="Google Shape;293;p14"/>
          <p:cNvSpPr txBox="1">
            <a:spLocks noGrp="1"/>
          </p:cNvSpPr>
          <p:nvPr>
            <p:ph type="subTitle" idx="2"/>
          </p:nvPr>
        </p:nvSpPr>
        <p:spPr>
          <a:xfrm>
            <a:off x="735125" y="3413502"/>
            <a:ext cx="2331000" cy="591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94" name="Google Shape;294;p14"/>
          <p:cNvSpPr txBox="1">
            <a:spLocks noGrp="1"/>
          </p:cNvSpPr>
          <p:nvPr>
            <p:ph type="title" idx="3" hasCustomPrompt="1"/>
          </p:nvPr>
        </p:nvSpPr>
        <p:spPr>
          <a:xfrm>
            <a:off x="1630775" y="2229958"/>
            <a:ext cx="539700" cy="4698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solidFill>
                  <a:schemeClr val="dk2"/>
                </a:solidFill>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95" name="Google Shape;295;p14"/>
          <p:cNvSpPr txBox="1">
            <a:spLocks noGrp="1"/>
          </p:cNvSpPr>
          <p:nvPr>
            <p:ph type="subTitle" idx="4"/>
          </p:nvPr>
        </p:nvSpPr>
        <p:spPr>
          <a:xfrm>
            <a:off x="6017905" y="3019309"/>
            <a:ext cx="2331000" cy="469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000"/>
              <a:buFont typeface="Bebas Neue"/>
              <a:buNone/>
              <a:defRPr sz="2200">
                <a:solidFill>
                  <a:schemeClr val="lt2"/>
                </a:solidFill>
                <a:latin typeface="Arial" panose="020B0604020202020204" pitchFamily="34" charset="0"/>
                <a:ea typeface="Arial" panose="020B0604020202020204" pitchFamily="34" charset="0"/>
                <a:cs typeface="Arial" panose="020B0604020202020204" pitchFamily="34" charset="0"/>
                <a:sym typeface="Bebas Neu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296" name="Google Shape;296;p14"/>
          <p:cNvSpPr txBox="1">
            <a:spLocks noGrp="1"/>
          </p:cNvSpPr>
          <p:nvPr>
            <p:ph type="subTitle" idx="5"/>
          </p:nvPr>
        </p:nvSpPr>
        <p:spPr>
          <a:xfrm>
            <a:off x="6017905" y="3413502"/>
            <a:ext cx="2331000" cy="591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97" name="Google Shape;297;p14"/>
          <p:cNvSpPr txBox="1">
            <a:spLocks noGrp="1"/>
          </p:cNvSpPr>
          <p:nvPr>
            <p:ph type="title" idx="6" hasCustomPrompt="1"/>
          </p:nvPr>
        </p:nvSpPr>
        <p:spPr>
          <a:xfrm>
            <a:off x="6913555" y="2229958"/>
            <a:ext cx="539700" cy="4698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solidFill>
                  <a:schemeClr val="dk2"/>
                </a:solidFill>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98" name="Google Shape;298;p14"/>
          <p:cNvSpPr/>
          <p:nvPr/>
        </p:nvSpPr>
        <p:spPr>
          <a:xfrm>
            <a:off x="7543575" y="4771600"/>
            <a:ext cx="8349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7543575" y="4945107"/>
            <a:ext cx="11991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8530275" y="4771600"/>
            <a:ext cx="212400" cy="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14"/>
          <p:cNvGrpSpPr/>
          <p:nvPr/>
        </p:nvGrpSpPr>
        <p:grpSpPr>
          <a:xfrm>
            <a:off x="-7" y="1128258"/>
            <a:ext cx="584466" cy="3281784"/>
            <a:chOff x="8559523" y="1128258"/>
            <a:chExt cx="584466" cy="3281784"/>
          </a:xfrm>
        </p:grpSpPr>
        <p:sp>
          <p:nvSpPr>
            <p:cNvPr id="302" name="Google Shape;302;p14"/>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14"/>
          <p:cNvGrpSpPr/>
          <p:nvPr/>
        </p:nvGrpSpPr>
        <p:grpSpPr>
          <a:xfrm flipH="1">
            <a:off x="7848585" y="0"/>
            <a:ext cx="1295404" cy="3623066"/>
            <a:chOff x="-7" y="0"/>
            <a:chExt cx="1295404" cy="3623066"/>
          </a:xfrm>
        </p:grpSpPr>
        <p:grpSp>
          <p:nvGrpSpPr>
            <p:cNvPr id="312" name="Google Shape;312;p14"/>
            <p:cNvGrpSpPr/>
            <p:nvPr/>
          </p:nvGrpSpPr>
          <p:grpSpPr>
            <a:xfrm>
              <a:off x="-7" y="0"/>
              <a:ext cx="643914" cy="3623066"/>
              <a:chOff x="-7" y="0"/>
              <a:chExt cx="643914" cy="3623066"/>
            </a:xfrm>
          </p:grpSpPr>
          <p:sp>
            <p:nvSpPr>
              <p:cNvPr id="313" name="Google Shape;313;p14"/>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14"/>
            <p:cNvSpPr/>
            <p:nvPr/>
          </p:nvSpPr>
          <p:spPr>
            <a:xfrm>
              <a:off x="853926" y="2268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1272693" y="1650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14"/>
          <p:cNvGrpSpPr/>
          <p:nvPr/>
        </p:nvGrpSpPr>
        <p:grpSpPr>
          <a:xfrm>
            <a:off x="294125" y="111775"/>
            <a:ext cx="425883" cy="216100"/>
            <a:chOff x="259675" y="4807625"/>
            <a:chExt cx="425883" cy="216100"/>
          </a:xfrm>
        </p:grpSpPr>
        <p:sp>
          <p:nvSpPr>
            <p:cNvPr id="328" name="Google Shape;328;p14"/>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14"/>
          <p:cNvSpPr txBox="1">
            <a:spLocks noGrp="1"/>
          </p:cNvSpPr>
          <p:nvPr>
            <p:ph type="subTitle" idx="7"/>
          </p:nvPr>
        </p:nvSpPr>
        <p:spPr>
          <a:xfrm>
            <a:off x="3376512" y="3019309"/>
            <a:ext cx="2331000" cy="469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000"/>
              <a:buFont typeface="Bebas Neue"/>
              <a:buNone/>
              <a:defRPr sz="2200">
                <a:solidFill>
                  <a:schemeClr val="lt2"/>
                </a:solidFill>
                <a:latin typeface="Arial" panose="020B0604020202020204" pitchFamily="34" charset="0"/>
                <a:ea typeface="Arial" panose="020B0604020202020204" pitchFamily="34" charset="0"/>
                <a:cs typeface="Arial" panose="020B0604020202020204" pitchFamily="34" charset="0"/>
                <a:sym typeface="Bebas Neu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332" name="Google Shape;332;p14"/>
          <p:cNvSpPr txBox="1">
            <a:spLocks noGrp="1"/>
          </p:cNvSpPr>
          <p:nvPr>
            <p:ph type="subTitle" idx="8"/>
          </p:nvPr>
        </p:nvSpPr>
        <p:spPr>
          <a:xfrm>
            <a:off x="3376512" y="3413502"/>
            <a:ext cx="2331000" cy="591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33" name="Google Shape;333;p14"/>
          <p:cNvSpPr txBox="1">
            <a:spLocks noGrp="1"/>
          </p:cNvSpPr>
          <p:nvPr>
            <p:ph type="title" idx="9" hasCustomPrompt="1"/>
          </p:nvPr>
        </p:nvSpPr>
        <p:spPr>
          <a:xfrm>
            <a:off x="4272162" y="2229958"/>
            <a:ext cx="539700" cy="4698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solidFill>
                  <a:schemeClr val="dk2"/>
                </a:solidFill>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6">
    <p:spTree>
      <p:nvGrpSpPr>
        <p:cNvPr id="1" name="Shape 382"/>
        <p:cNvGrpSpPr/>
        <p:nvPr/>
      </p:nvGrpSpPr>
      <p:grpSpPr>
        <a:xfrm>
          <a:off x="0" y="0"/>
          <a:ext cx="0" cy="0"/>
          <a:chOff x="0" y="0"/>
          <a:chExt cx="0" cy="0"/>
        </a:xfrm>
      </p:grpSpPr>
      <p:grpSp>
        <p:nvGrpSpPr>
          <p:cNvPr id="383" name="Google Shape;383;p16"/>
          <p:cNvGrpSpPr/>
          <p:nvPr/>
        </p:nvGrpSpPr>
        <p:grpSpPr>
          <a:xfrm flipH="1">
            <a:off x="6398900" y="4838400"/>
            <a:ext cx="2758303" cy="193976"/>
            <a:chOff x="-344350" y="4817800"/>
            <a:chExt cx="2758303" cy="193976"/>
          </a:xfrm>
        </p:grpSpPr>
        <p:sp>
          <p:nvSpPr>
            <p:cNvPr id="384" name="Google Shape;384;p16"/>
            <p:cNvSpPr/>
            <p:nvPr/>
          </p:nvSpPr>
          <p:spPr>
            <a:xfrm>
              <a:off x="1676492" y="4830170"/>
              <a:ext cx="92660" cy="91419"/>
            </a:xfrm>
            <a:custGeom>
              <a:avLst/>
              <a:gdLst/>
              <a:ahLst/>
              <a:cxnLst/>
              <a:rect l="l" t="t" r="r" b="b"/>
              <a:pathLst>
                <a:path w="1880" h="1855" extrusionOk="0">
                  <a:moveTo>
                    <a:pt x="0" y="0"/>
                  </a:moveTo>
                  <a:lnTo>
                    <a:pt x="0" y="1855"/>
                  </a:lnTo>
                  <a:lnTo>
                    <a:pt x="1880" y="1855"/>
                  </a:lnTo>
                  <a:lnTo>
                    <a:pt x="18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1993939" y="4830170"/>
              <a:ext cx="91428" cy="91419"/>
            </a:xfrm>
            <a:custGeom>
              <a:avLst/>
              <a:gdLst/>
              <a:ahLst/>
              <a:cxnLst/>
              <a:rect l="l" t="t" r="r" b="b"/>
              <a:pathLst>
                <a:path w="1855" h="1855" extrusionOk="0">
                  <a:moveTo>
                    <a:pt x="0" y="0"/>
                  </a:moveTo>
                  <a:lnTo>
                    <a:pt x="0" y="1855"/>
                  </a:lnTo>
                  <a:lnTo>
                    <a:pt x="1855" y="1855"/>
                  </a:lnTo>
                  <a:lnTo>
                    <a:pt x="18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2299014" y="4817800"/>
              <a:ext cx="114938" cy="114927"/>
            </a:xfrm>
            <a:custGeom>
              <a:avLst/>
              <a:gdLst/>
              <a:ahLst/>
              <a:cxnLst/>
              <a:rect l="l" t="t" r="r" b="b"/>
              <a:pathLst>
                <a:path w="2332" h="2332" extrusionOk="0">
                  <a:moveTo>
                    <a:pt x="1880" y="477"/>
                  </a:moveTo>
                  <a:lnTo>
                    <a:pt x="1880" y="1880"/>
                  </a:lnTo>
                  <a:lnTo>
                    <a:pt x="452" y="1880"/>
                  </a:lnTo>
                  <a:lnTo>
                    <a:pt x="452" y="477"/>
                  </a:lnTo>
                  <a:close/>
                  <a:moveTo>
                    <a:pt x="226" y="1"/>
                  </a:moveTo>
                  <a:cubicBezTo>
                    <a:pt x="101" y="1"/>
                    <a:pt x="1" y="126"/>
                    <a:pt x="1" y="251"/>
                  </a:cubicBezTo>
                  <a:lnTo>
                    <a:pt x="1" y="2106"/>
                  </a:lnTo>
                  <a:cubicBezTo>
                    <a:pt x="1" y="2231"/>
                    <a:pt x="101" y="2331"/>
                    <a:pt x="226" y="2331"/>
                  </a:cubicBezTo>
                  <a:lnTo>
                    <a:pt x="2106" y="2331"/>
                  </a:lnTo>
                  <a:cubicBezTo>
                    <a:pt x="2231" y="2331"/>
                    <a:pt x="2332" y="2231"/>
                    <a:pt x="2332" y="2106"/>
                  </a:cubicBezTo>
                  <a:lnTo>
                    <a:pt x="2332" y="251"/>
                  </a:lnTo>
                  <a:cubicBezTo>
                    <a:pt x="2332" y="126"/>
                    <a:pt x="2231" y="1"/>
                    <a:pt x="2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44350" y="4864717"/>
              <a:ext cx="2033307" cy="147059"/>
            </a:xfrm>
            <a:custGeom>
              <a:avLst/>
              <a:gdLst/>
              <a:ahLst/>
              <a:cxnLst/>
              <a:rect l="l" t="t" r="r" b="b"/>
              <a:pathLst>
                <a:path w="41254" h="2984" extrusionOk="0">
                  <a:moveTo>
                    <a:pt x="31229" y="1"/>
                  </a:moveTo>
                  <a:cubicBezTo>
                    <a:pt x="31179" y="1"/>
                    <a:pt x="31103" y="26"/>
                    <a:pt x="31078" y="76"/>
                  </a:cubicBezTo>
                  <a:lnTo>
                    <a:pt x="28622" y="2507"/>
                  </a:lnTo>
                  <a:lnTo>
                    <a:pt x="226" y="2507"/>
                  </a:lnTo>
                  <a:cubicBezTo>
                    <a:pt x="101" y="2507"/>
                    <a:pt x="0" y="2633"/>
                    <a:pt x="0" y="2758"/>
                  </a:cubicBezTo>
                  <a:cubicBezTo>
                    <a:pt x="0" y="2883"/>
                    <a:pt x="101" y="2983"/>
                    <a:pt x="226" y="2983"/>
                  </a:cubicBezTo>
                  <a:lnTo>
                    <a:pt x="28722" y="2983"/>
                  </a:lnTo>
                  <a:cubicBezTo>
                    <a:pt x="28772" y="2983"/>
                    <a:pt x="28848" y="2958"/>
                    <a:pt x="28898" y="2908"/>
                  </a:cubicBezTo>
                  <a:lnTo>
                    <a:pt x="31329" y="477"/>
                  </a:lnTo>
                  <a:lnTo>
                    <a:pt x="41028" y="477"/>
                  </a:lnTo>
                  <a:cubicBezTo>
                    <a:pt x="41154" y="477"/>
                    <a:pt x="41254" y="352"/>
                    <a:pt x="41254" y="227"/>
                  </a:cubicBezTo>
                  <a:cubicBezTo>
                    <a:pt x="41254" y="101"/>
                    <a:pt x="41154" y="1"/>
                    <a:pt x="41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6"/>
          <p:cNvGrpSpPr/>
          <p:nvPr/>
        </p:nvGrpSpPr>
        <p:grpSpPr>
          <a:xfrm rot="5400000">
            <a:off x="6554770" y="-1487956"/>
            <a:ext cx="1101268" cy="4077170"/>
            <a:chOff x="-7" y="0"/>
            <a:chExt cx="1101268" cy="4077170"/>
          </a:xfrm>
        </p:grpSpPr>
        <p:sp>
          <p:nvSpPr>
            <p:cNvPr id="389" name="Google Shape;389;p16"/>
            <p:cNvSpPr/>
            <p:nvPr/>
          </p:nvSpPr>
          <p:spPr>
            <a:xfrm>
              <a:off x="354318" y="3686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216376" y="14672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654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189446" y="4018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737284" y="3416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1041351" y="1469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16"/>
          <p:cNvGrpSpPr/>
          <p:nvPr/>
        </p:nvGrpSpPr>
        <p:grpSpPr>
          <a:xfrm rot="10800000">
            <a:off x="714797" y="111636"/>
            <a:ext cx="425883" cy="216100"/>
            <a:chOff x="259675" y="4807625"/>
            <a:chExt cx="425883" cy="216100"/>
          </a:xfrm>
        </p:grpSpPr>
        <p:sp>
          <p:nvSpPr>
            <p:cNvPr id="402" name="Google Shape;402;p16"/>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16"/>
          <p:cNvGrpSpPr/>
          <p:nvPr/>
        </p:nvGrpSpPr>
        <p:grpSpPr>
          <a:xfrm>
            <a:off x="-8" y="1128260"/>
            <a:ext cx="2468054" cy="4015243"/>
            <a:chOff x="-8" y="1128260"/>
            <a:chExt cx="2468054" cy="4015243"/>
          </a:xfrm>
        </p:grpSpPr>
        <p:sp>
          <p:nvSpPr>
            <p:cNvPr id="406" name="Google Shape;406;p16"/>
            <p:cNvSpPr/>
            <p:nvPr/>
          </p:nvSpPr>
          <p:spPr>
            <a:xfrm flipH="1">
              <a:off x="486889" y="2735610"/>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flipH="1">
              <a:off x="1829862" y="4758281"/>
              <a:ext cx="97115" cy="78159"/>
            </a:xfrm>
            <a:custGeom>
              <a:avLst/>
              <a:gdLst/>
              <a:ahLst/>
              <a:cxnLst/>
              <a:rect l="l" t="t" r="r" b="b"/>
              <a:pathLst>
                <a:path w="5364" h="4317" extrusionOk="0">
                  <a:moveTo>
                    <a:pt x="341" y="1"/>
                  </a:moveTo>
                  <a:cubicBezTo>
                    <a:pt x="247" y="1"/>
                    <a:pt x="157" y="46"/>
                    <a:pt x="100" y="131"/>
                  </a:cubicBezTo>
                  <a:cubicBezTo>
                    <a:pt x="0" y="256"/>
                    <a:pt x="25" y="457"/>
                    <a:pt x="151" y="557"/>
                  </a:cubicBezTo>
                  <a:lnTo>
                    <a:pt x="4812" y="4266"/>
                  </a:lnTo>
                  <a:cubicBezTo>
                    <a:pt x="4887" y="4317"/>
                    <a:pt x="4938" y="4317"/>
                    <a:pt x="5013" y="4317"/>
                  </a:cubicBezTo>
                  <a:cubicBezTo>
                    <a:pt x="5113" y="4317"/>
                    <a:pt x="5213" y="4292"/>
                    <a:pt x="5263" y="4216"/>
                  </a:cubicBezTo>
                  <a:cubicBezTo>
                    <a:pt x="5364" y="4066"/>
                    <a:pt x="5339" y="3865"/>
                    <a:pt x="5213" y="3765"/>
                  </a:cubicBezTo>
                  <a:lnTo>
                    <a:pt x="552" y="81"/>
                  </a:lnTo>
                  <a:cubicBezTo>
                    <a:pt x="487" y="27"/>
                    <a:pt x="412" y="1"/>
                    <a:pt x="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flipH="1">
              <a:off x="152001" y="4621463"/>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flipH="1">
              <a:off x="460236" y="4301957"/>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flipH="1">
              <a:off x="68519" y="2994928"/>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flipH="1">
              <a:off x="2408570" y="4695311"/>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flipH="1">
              <a:off x="347550" y="1964344"/>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flipH="1">
              <a:off x="-8" y="3702906"/>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6"/>
            <p:cNvSpPr/>
            <p:nvPr/>
          </p:nvSpPr>
          <p:spPr>
            <a:xfrm flipH="1">
              <a:off x="690172" y="5120926"/>
              <a:ext cx="22704" cy="22577"/>
            </a:xfrm>
            <a:custGeom>
              <a:avLst/>
              <a:gdLst/>
              <a:ahLst/>
              <a:cxnLst/>
              <a:rect l="l" t="t" r="r" b="b"/>
              <a:pathLst>
                <a:path w="1254" h="1247" extrusionOk="0">
                  <a:moveTo>
                    <a:pt x="615" y="0"/>
                  </a:moveTo>
                  <a:cubicBezTo>
                    <a:pt x="452" y="0"/>
                    <a:pt x="289" y="56"/>
                    <a:pt x="176" y="169"/>
                  </a:cubicBezTo>
                  <a:cubicBezTo>
                    <a:pt x="51" y="294"/>
                    <a:pt x="0" y="445"/>
                    <a:pt x="0" y="620"/>
                  </a:cubicBezTo>
                  <a:cubicBezTo>
                    <a:pt x="0" y="771"/>
                    <a:pt x="51" y="946"/>
                    <a:pt x="176" y="1071"/>
                  </a:cubicBezTo>
                  <a:cubicBezTo>
                    <a:pt x="301" y="1172"/>
                    <a:pt x="452" y="1247"/>
                    <a:pt x="627" y="1247"/>
                  </a:cubicBezTo>
                  <a:cubicBezTo>
                    <a:pt x="777" y="1247"/>
                    <a:pt x="928" y="1172"/>
                    <a:pt x="1053" y="1071"/>
                  </a:cubicBezTo>
                  <a:cubicBezTo>
                    <a:pt x="1178" y="946"/>
                    <a:pt x="1254" y="771"/>
                    <a:pt x="1254" y="620"/>
                  </a:cubicBezTo>
                  <a:cubicBezTo>
                    <a:pt x="1254" y="445"/>
                    <a:pt x="1178" y="294"/>
                    <a:pt x="1053" y="169"/>
                  </a:cubicBezTo>
                  <a:cubicBezTo>
                    <a:pt x="940" y="56"/>
                    <a:pt x="777"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flipH="1">
              <a:off x="86660" y="1818954"/>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flipH="1">
              <a:off x="388501" y="3562405"/>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flipH="1">
              <a:off x="505938" y="1382244"/>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flipH="1">
              <a:off x="49477" y="1128260"/>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flipH="1">
              <a:off x="2075445" y="4948849"/>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flipH="1">
              <a:off x="1642092" y="501854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flipH="1">
              <a:off x="898006" y="4905891"/>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16"/>
          <p:cNvSpPr txBox="1">
            <a:spLocks noGrp="1"/>
          </p:cNvSpPr>
          <p:nvPr>
            <p:ph type="title"/>
          </p:nvPr>
        </p:nvSpPr>
        <p:spPr>
          <a:xfrm>
            <a:off x="1638750" y="1817850"/>
            <a:ext cx="5866500" cy="1209600"/>
          </a:xfrm>
          <a:prstGeom prst="rect">
            <a:avLst/>
          </a:prstGeom>
        </p:spPr>
        <p:txBody>
          <a:bodyPr spcFirstLastPara="1" wrap="square" lIns="0" tIns="0" rIns="0" bIns="0" anchor="t" anchorCtr="0">
            <a:noAutofit/>
          </a:bodyPr>
          <a:lstStyle>
            <a:lvl1pPr lvl="0">
              <a:spcBef>
                <a:spcPts val="0"/>
              </a:spcBef>
              <a:spcAft>
                <a:spcPts val="0"/>
              </a:spcAft>
              <a:buSzPts val="2400"/>
              <a:buNone/>
              <a:defRPr sz="2400">
                <a:solidFill>
                  <a:schemeClr val="dk2"/>
                </a:solidFill>
                <a:latin typeface="Arial" panose="020B0604020202020204" pitchFamily="34" charset="0"/>
                <a:ea typeface="Arial" panose="020B0604020202020204" pitchFamily="34" charset="0"/>
                <a:cs typeface="Arial" panose="020B0604020202020204" pitchFamily="34" charset="0"/>
                <a:sym typeface="Quicksand"/>
              </a:defRPr>
            </a:lvl1pPr>
            <a:lvl2pPr lvl="1">
              <a:spcBef>
                <a:spcPts val="0"/>
              </a:spcBef>
              <a:spcAft>
                <a:spcPts val="0"/>
              </a:spcAft>
              <a:buSzPts val="2400"/>
              <a:buNone/>
              <a:defRPr sz="2400">
                <a:latin typeface="Quicksand"/>
                <a:ea typeface="Quicksand"/>
                <a:cs typeface="Quicksand"/>
                <a:sym typeface="Quicksand"/>
              </a:defRPr>
            </a:lvl2pPr>
            <a:lvl3pPr lvl="2">
              <a:spcBef>
                <a:spcPts val="0"/>
              </a:spcBef>
              <a:spcAft>
                <a:spcPts val="0"/>
              </a:spcAft>
              <a:buSzPts val="2400"/>
              <a:buNone/>
              <a:defRPr sz="2400">
                <a:latin typeface="Quicksand"/>
                <a:ea typeface="Quicksand"/>
                <a:cs typeface="Quicksand"/>
                <a:sym typeface="Quicksand"/>
              </a:defRPr>
            </a:lvl3pPr>
            <a:lvl4pPr lvl="3">
              <a:spcBef>
                <a:spcPts val="0"/>
              </a:spcBef>
              <a:spcAft>
                <a:spcPts val="0"/>
              </a:spcAft>
              <a:buSzPts val="2400"/>
              <a:buNone/>
              <a:defRPr sz="2400">
                <a:latin typeface="Quicksand"/>
                <a:ea typeface="Quicksand"/>
                <a:cs typeface="Quicksand"/>
                <a:sym typeface="Quicksand"/>
              </a:defRPr>
            </a:lvl4pPr>
            <a:lvl5pPr lvl="4">
              <a:spcBef>
                <a:spcPts val="0"/>
              </a:spcBef>
              <a:spcAft>
                <a:spcPts val="0"/>
              </a:spcAft>
              <a:buSzPts val="2400"/>
              <a:buNone/>
              <a:defRPr sz="2400">
                <a:latin typeface="Quicksand"/>
                <a:ea typeface="Quicksand"/>
                <a:cs typeface="Quicksand"/>
                <a:sym typeface="Quicksand"/>
              </a:defRPr>
            </a:lvl5pPr>
            <a:lvl6pPr lvl="5">
              <a:spcBef>
                <a:spcPts val="0"/>
              </a:spcBef>
              <a:spcAft>
                <a:spcPts val="0"/>
              </a:spcAft>
              <a:buSzPts val="2400"/>
              <a:buNone/>
              <a:defRPr sz="2400">
                <a:latin typeface="Quicksand"/>
                <a:ea typeface="Quicksand"/>
                <a:cs typeface="Quicksand"/>
                <a:sym typeface="Quicksand"/>
              </a:defRPr>
            </a:lvl6pPr>
            <a:lvl7pPr lvl="6">
              <a:spcBef>
                <a:spcPts val="0"/>
              </a:spcBef>
              <a:spcAft>
                <a:spcPts val="0"/>
              </a:spcAft>
              <a:buSzPts val="2400"/>
              <a:buNone/>
              <a:defRPr sz="2400">
                <a:latin typeface="Quicksand"/>
                <a:ea typeface="Quicksand"/>
                <a:cs typeface="Quicksand"/>
                <a:sym typeface="Quicksand"/>
              </a:defRPr>
            </a:lvl7pPr>
            <a:lvl8pPr lvl="7">
              <a:spcBef>
                <a:spcPts val="0"/>
              </a:spcBef>
              <a:spcAft>
                <a:spcPts val="0"/>
              </a:spcAft>
              <a:buSzPts val="2400"/>
              <a:buNone/>
              <a:defRPr sz="2400">
                <a:latin typeface="Quicksand"/>
                <a:ea typeface="Quicksand"/>
                <a:cs typeface="Quicksand"/>
                <a:sym typeface="Quicksand"/>
              </a:defRPr>
            </a:lvl8pPr>
            <a:lvl9pPr lvl="8">
              <a:spcBef>
                <a:spcPts val="0"/>
              </a:spcBef>
              <a:spcAft>
                <a:spcPts val="0"/>
              </a:spcAft>
              <a:buSzPts val="2400"/>
              <a:buNone/>
              <a:defRPr sz="2400">
                <a:latin typeface="Quicksand"/>
                <a:ea typeface="Quicksand"/>
                <a:cs typeface="Quicksand"/>
                <a:sym typeface="Quicksand"/>
              </a:defRPr>
            </a:lvl9pPr>
          </a:lstStyle>
          <a:p>
            <a:endParaRPr/>
          </a:p>
        </p:txBody>
      </p:sp>
      <p:sp>
        <p:nvSpPr>
          <p:cNvPr id="423" name="Google Shape;423;p16"/>
          <p:cNvSpPr txBox="1">
            <a:spLocks noGrp="1"/>
          </p:cNvSpPr>
          <p:nvPr>
            <p:ph type="title" idx="2"/>
          </p:nvPr>
        </p:nvSpPr>
        <p:spPr>
          <a:xfrm>
            <a:off x="1638750" y="3133902"/>
            <a:ext cx="5866500" cy="4065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2400">
                <a:latin typeface="Arial" panose="020B0604020202020204" pitchFamily="34" charset="0"/>
                <a:cs typeface="Arial" panose="020B0604020202020204" pitchFamily="34" charset="0"/>
              </a:defRPr>
            </a:lvl1pPr>
            <a:lvl2pPr lvl="1" rtl="0">
              <a:spcBef>
                <a:spcPts val="0"/>
              </a:spcBef>
              <a:spcAft>
                <a:spcPts val="0"/>
              </a:spcAft>
              <a:buSzPts val="1600"/>
              <a:buFont typeface="Bebas Neue"/>
              <a:buNone/>
              <a:defRPr sz="1600">
                <a:latin typeface="Bebas Neue"/>
                <a:ea typeface="Bebas Neue"/>
                <a:cs typeface="Bebas Neue"/>
                <a:sym typeface="Bebas Neue"/>
              </a:defRPr>
            </a:lvl2pPr>
            <a:lvl3pPr lvl="2" rtl="0">
              <a:spcBef>
                <a:spcPts val="0"/>
              </a:spcBef>
              <a:spcAft>
                <a:spcPts val="0"/>
              </a:spcAft>
              <a:buSzPts val="1600"/>
              <a:buFont typeface="Bebas Neue"/>
              <a:buNone/>
              <a:defRPr sz="1600">
                <a:latin typeface="Bebas Neue"/>
                <a:ea typeface="Bebas Neue"/>
                <a:cs typeface="Bebas Neue"/>
                <a:sym typeface="Bebas Neue"/>
              </a:defRPr>
            </a:lvl3pPr>
            <a:lvl4pPr lvl="3" rtl="0">
              <a:spcBef>
                <a:spcPts val="0"/>
              </a:spcBef>
              <a:spcAft>
                <a:spcPts val="0"/>
              </a:spcAft>
              <a:buSzPts val="1600"/>
              <a:buFont typeface="Bebas Neue"/>
              <a:buNone/>
              <a:defRPr sz="1600">
                <a:latin typeface="Bebas Neue"/>
                <a:ea typeface="Bebas Neue"/>
                <a:cs typeface="Bebas Neue"/>
                <a:sym typeface="Bebas Neue"/>
              </a:defRPr>
            </a:lvl4pPr>
            <a:lvl5pPr lvl="4" rtl="0">
              <a:spcBef>
                <a:spcPts val="0"/>
              </a:spcBef>
              <a:spcAft>
                <a:spcPts val="0"/>
              </a:spcAft>
              <a:buSzPts val="1600"/>
              <a:buFont typeface="Bebas Neue"/>
              <a:buNone/>
              <a:defRPr sz="1600">
                <a:latin typeface="Bebas Neue"/>
                <a:ea typeface="Bebas Neue"/>
                <a:cs typeface="Bebas Neue"/>
                <a:sym typeface="Bebas Neue"/>
              </a:defRPr>
            </a:lvl5pPr>
            <a:lvl6pPr lvl="5" rtl="0">
              <a:spcBef>
                <a:spcPts val="0"/>
              </a:spcBef>
              <a:spcAft>
                <a:spcPts val="0"/>
              </a:spcAft>
              <a:buSzPts val="1600"/>
              <a:buFont typeface="Bebas Neue"/>
              <a:buNone/>
              <a:defRPr sz="1600">
                <a:latin typeface="Bebas Neue"/>
                <a:ea typeface="Bebas Neue"/>
                <a:cs typeface="Bebas Neue"/>
                <a:sym typeface="Bebas Neue"/>
              </a:defRPr>
            </a:lvl6pPr>
            <a:lvl7pPr lvl="6" rtl="0">
              <a:spcBef>
                <a:spcPts val="0"/>
              </a:spcBef>
              <a:spcAft>
                <a:spcPts val="0"/>
              </a:spcAft>
              <a:buSzPts val="1600"/>
              <a:buFont typeface="Bebas Neue"/>
              <a:buNone/>
              <a:defRPr sz="1600">
                <a:latin typeface="Bebas Neue"/>
                <a:ea typeface="Bebas Neue"/>
                <a:cs typeface="Bebas Neue"/>
                <a:sym typeface="Bebas Neue"/>
              </a:defRPr>
            </a:lvl7pPr>
            <a:lvl8pPr lvl="7" rtl="0">
              <a:spcBef>
                <a:spcPts val="0"/>
              </a:spcBef>
              <a:spcAft>
                <a:spcPts val="0"/>
              </a:spcAft>
              <a:buSzPts val="1600"/>
              <a:buFont typeface="Bebas Neue"/>
              <a:buNone/>
              <a:defRPr sz="1600">
                <a:latin typeface="Bebas Neue"/>
                <a:ea typeface="Bebas Neue"/>
                <a:cs typeface="Bebas Neue"/>
                <a:sym typeface="Bebas Neue"/>
              </a:defRPr>
            </a:lvl8pPr>
            <a:lvl9pPr lvl="8" rtl="0">
              <a:spcBef>
                <a:spcPts val="0"/>
              </a:spcBef>
              <a:spcAft>
                <a:spcPts val="0"/>
              </a:spcAft>
              <a:buSzPts val="1600"/>
              <a:buFont typeface="Bebas Neue"/>
              <a:buNone/>
              <a:defRPr sz="1600">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1">
  <p:cSld name="CUSTOM_11">
    <p:spTree>
      <p:nvGrpSpPr>
        <p:cNvPr id="1" name="Shape 424"/>
        <p:cNvGrpSpPr/>
        <p:nvPr/>
      </p:nvGrpSpPr>
      <p:grpSpPr>
        <a:xfrm>
          <a:off x="0" y="0"/>
          <a:ext cx="0" cy="0"/>
          <a:chOff x="0" y="0"/>
          <a:chExt cx="0" cy="0"/>
        </a:xfrm>
      </p:grpSpPr>
      <p:grpSp>
        <p:nvGrpSpPr>
          <p:cNvPr id="425" name="Google Shape;425;p17"/>
          <p:cNvGrpSpPr/>
          <p:nvPr/>
        </p:nvGrpSpPr>
        <p:grpSpPr>
          <a:xfrm rot="10800000">
            <a:off x="6398900" y="111123"/>
            <a:ext cx="2758303" cy="193976"/>
            <a:chOff x="-344350" y="4817800"/>
            <a:chExt cx="2758303" cy="193976"/>
          </a:xfrm>
        </p:grpSpPr>
        <p:sp>
          <p:nvSpPr>
            <p:cNvPr id="426" name="Google Shape;426;p17"/>
            <p:cNvSpPr/>
            <p:nvPr/>
          </p:nvSpPr>
          <p:spPr>
            <a:xfrm>
              <a:off x="1676492" y="4830170"/>
              <a:ext cx="92660" cy="91419"/>
            </a:xfrm>
            <a:custGeom>
              <a:avLst/>
              <a:gdLst/>
              <a:ahLst/>
              <a:cxnLst/>
              <a:rect l="l" t="t" r="r" b="b"/>
              <a:pathLst>
                <a:path w="1880" h="1855" extrusionOk="0">
                  <a:moveTo>
                    <a:pt x="0" y="0"/>
                  </a:moveTo>
                  <a:lnTo>
                    <a:pt x="0" y="1855"/>
                  </a:lnTo>
                  <a:lnTo>
                    <a:pt x="1880" y="1855"/>
                  </a:lnTo>
                  <a:lnTo>
                    <a:pt x="18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1993939" y="4830170"/>
              <a:ext cx="91428" cy="91419"/>
            </a:xfrm>
            <a:custGeom>
              <a:avLst/>
              <a:gdLst/>
              <a:ahLst/>
              <a:cxnLst/>
              <a:rect l="l" t="t" r="r" b="b"/>
              <a:pathLst>
                <a:path w="1855" h="1855" extrusionOk="0">
                  <a:moveTo>
                    <a:pt x="0" y="0"/>
                  </a:moveTo>
                  <a:lnTo>
                    <a:pt x="0" y="1855"/>
                  </a:lnTo>
                  <a:lnTo>
                    <a:pt x="1855" y="1855"/>
                  </a:lnTo>
                  <a:lnTo>
                    <a:pt x="1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2299014" y="4817800"/>
              <a:ext cx="114938" cy="114927"/>
            </a:xfrm>
            <a:custGeom>
              <a:avLst/>
              <a:gdLst/>
              <a:ahLst/>
              <a:cxnLst/>
              <a:rect l="l" t="t" r="r" b="b"/>
              <a:pathLst>
                <a:path w="2332" h="2332" extrusionOk="0">
                  <a:moveTo>
                    <a:pt x="1880" y="477"/>
                  </a:moveTo>
                  <a:lnTo>
                    <a:pt x="1880" y="1880"/>
                  </a:lnTo>
                  <a:lnTo>
                    <a:pt x="452" y="1880"/>
                  </a:lnTo>
                  <a:lnTo>
                    <a:pt x="452" y="477"/>
                  </a:lnTo>
                  <a:close/>
                  <a:moveTo>
                    <a:pt x="226" y="1"/>
                  </a:moveTo>
                  <a:cubicBezTo>
                    <a:pt x="101" y="1"/>
                    <a:pt x="1" y="126"/>
                    <a:pt x="1" y="251"/>
                  </a:cubicBezTo>
                  <a:lnTo>
                    <a:pt x="1" y="2106"/>
                  </a:lnTo>
                  <a:cubicBezTo>
                    <a:pt x="1" y="2231"/>
                    <a:pt x="101" y="2331"/>
                    <a:pt x="226" y="2331"/>
                  </a:cubicBezTo>
                  <a:lnTo>
                    <a:pt x="2106" y="2331"/>
                  </a:lnTo>
                  <a:cubicBezTo>
                    <a:pt x="2231" y="2331"/>
                    <a:pt x="2332" y="2231"/>
                    <a:pt x="2332" y="2106"/>
                  </a:cubicBezTo>
                  <a:lnTo>
                    <a:pt x="2332" y="251"/>
                  </a:lnTo>
                  <a:cubicBezTo>
                    <a:pt x="2332" y="126"/>
                    <a:pt x="2231" y="1"/>
                    <a:pt x="2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344350" y="4864717"/>
              <a:ext cx="2033307" cy="147059"/>
            </a:xfrm>
            <a:custGeom>
              <a:avLst/>
              <a:gdLst/>
              <a:ahLst/>
              <a:cxnLst/>
              <a:rect l="l" t="t" r="r" b="b"/>
              <a:pathLst>
                <a:path w="41254" h="2984" extrusionOk="0">
                  <a:moveTo>
                    <a:pt x="31229" y="1"/>
                  </a:moveTo>
                  <a:cubicBezTo>
                    <a:pt x="31179" y="1"/>
                    <a:pt x="31103" y="26"/>
                    <a:pt x="31078" y="76"/>
                  </a:cubicBezTo>
                  <a:lnTo>
                    <a:pt x="28622" y="2507"/>
                  </a:lnTo>
                  <a:lnTo>
                    <a:pt x="226" y="2507"/>
                  </a:lnTo>
                  <a:cubicBezTo>
                    <a:pt x="101" y="2507"/>
                    <a:pt x="0" y="2633"/>
                    <a:pt x="0" y="2758"/>
                  </a:cubicBezTo>
                  <a:cubicBezTo>
                    <a:pt x="0" y="2883"/>
                    <a:pt x="101" y="2983"/>
                    <a:pt x="226" y="2983"/>
                  </a:cubicBezTo>
                  <a:lnTo>
                    <a:pt x="28722" y="2983"/>
                  </a:lnTo>
                  <a:cubicBezTo>
                    <a:pt x="28772" y="2983"/>
                    <a:pt x="28848" y="2958"/>
                    <a:pt x="28898" y="2908"/>
                  </a:cubicBezTo>
                  <a:lnTo>
                    <a:pt x="31329" y="477"/>
                  </a:lnTo>
                  <a:lnTo>
                    <a:pt x="41028" y="477"/>
                  </a:lnTo>
                  <a:cubicBezTo>
                    <a:pt x="41154" y="477"/>
                    <a:pt x="41254" y="352"/>
                    <a:pt x="41254" y="227"/>
                  </a:cubicBezTo>
                  <a:cubicBezTo>
                    <a:pt x="41254" y="101"/>
                    <a:pt x="41154" y="1"/>
                    <a:pt x="41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17"/>
          <p:cNvGrpSpPr/>
          <p:nvPr/>
        </p:nvGrpSpPr>
        <p:grpSpPr>
          <a:xfrm rot="5400000" flipH="1">
            <a:off x="6554770" y="2554284"/>
            <a:ext cx="1101268" cy="4077170"/>
            <a:chOff x="-7" y="0"/>
            <a:chExt cx="1101268" cy="4077170"/>
          </a:xfrm>
        </p:grpSpPr>
        <p:sp>
          <p:nvSpPr>
            <p:cNvPr id="431" name="Google Shape;431;p17"/>
            <p:cNvSpPr/>
            <p:nvPr/>
          </p:nvSpPr>
          <p:spPr>
            <a:xfrm>
              <a:off x="354318" y="3686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216376" y="14672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654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189446" y="4018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737284" y="3416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1041351" y="1469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17"/>
          <p:cNvGrpSpPr/>
          <p:nvPr/>
        </p:nvGrpSpPr>
        <p:grpSpPr>
          <a:xfrm flipH="1">
            <a:off x="714797" y="4815763"/>
            <a:ext cx="425883" cy="216100"/>
            <a:chOff x="259675" y="4807625"/>
            <a:chExt cx="425883" cy="216100"/>
          </a:xfrm>
        </p:grpSpPr>
        <p:sp>
          <p:nvSpPr>
            <p:cNvPr id="444" name="Google Shape;444;p17"/>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17"/>
          <p:cNvGrpSpPr/>
          <p:nvPr/>
        </p:nvGrpSpPr>
        <p:grpSpPr>
          <a:xfrm rot="10800000" flipH="1">
            <a:off x="-8" y="-4"/>
            <a:ext cx="2468054" cy="4015243"/>
            <a:chOff x="-8" y="1128260"/>
            <a:chExt cx="2468054" cy="4015243"/>
          </a:xfrm>
        </p:grpSpPr>
        <p:sp>
          <p:nvSpPr>
            <p:cNvPr id="448" name="Google Shape;448;p17"/>
            <p:cNvSpPr/>
            <p:nvPr/>
          </p:nvSpPr>
          <p:spPr>
            <a:xfrm flipH="1">
              <a:off x="486889" y="2735610"/>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flipH="1">
              <a:off x="1829862" y="4758281"/>
              <a:ext cx="97115" cy="78159"/>
            </a:xfrm>
            <a:custGeom>
              <a:avLst/>
              <a:gdLst/>
              <a:ahLst/>
              <a:cxnLst/>
              <a:rect l="l" t="t" r="r" b="b"/>
              <a:pathLst>
                <a:path w="5364" h="4317" extrusionOk="0">
                  <a:moveTo>
                    <a:pt x="341" y="1"/>
                  </a:moveTo>
                  <a:cubicBezTo>
                    <a:pt x="247" y="1"/>
                    <a:pt x="157" y="46"/>
                    <a:pt x="100" y="131"/>
                  </a:cubicBezTo>
                  <a:cubicBezTo>
                    <a:pt x="0" y="256"/>
                    <a:pt x="25" y="457"/>
                    <a:pt x="151" y="557"/>
                  </a:cubicBezTo>
                  <a:lnTo>
                    <a:pt x="4812" y="4266"/>
                  </a:lnTo>
                  <a:cubicBezTo>
                    <a:pt x="4887" y="4317"/>
                    <a:pt x="4938" y="4317"/>
                    <a:pt x="5013" y="4317"/>
                  </a:cubicBezTo>
                  <a:cubicBezTo>
                    <a:pt x="5113" y="4317"/>
                    <a:pt x="5213" y="4292"/>
                    <a:pt x="5263" y="4216"/>
                  </a:cubicBezTo>
                  <a:cubicBezTo>
                    <a:pt x="5364" y="4066"/>
                    <a:pt x="5339" y="3865"/>
                    <a:pt x="5213" y="3765"/>
                  </a:cubicBezTo>
                  <a:lnTo>
                    <a:pt x="552" y="81"/>
                  </a:lnTo>
                  <a:cubicBezTo>
                    <a:pt x="487" y="27"/>
                    <a:pt x="412" y="1"/>
                    <a:pt x="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flipH="1">
              <a:off x="152001" y="4621463"/>
              <a:ext cx="36789" cy="116379"/>
            </a:xfrm>
            <a:custGeom>
              <a:avLst/>
              <a:gdLst/>
              <a:ahLst/>
              <a:cxnLst/>
              <a:rect l="l" t="t" r="r" b="b"/>
              <a:pathLst>
                <a:path w="2032" h="6428" extrusionOk="0">
                  <a:moveTo>
                    <a:pt x="347" y="0"/>
                  </a:moveTo>
                  <a:cubicBezTo>
                    <a:pt x="323" y="0"/>
                    <a:pt x="300" y="4"/>
                    <a:pt x="277" y="12"/>
                  </a:cubicBezTo>
                  <a:cubicBezTo>
                    <a:pt x="101" y="62"/>
                    <a:pt x="1" y="212"/>
                    <a:pt x="26" y="388"/>
                  </a:cubicBezTo>
                  <a:lnTo>
                    <a:pt x="1379" y="6202"/>
                  </a:lnTo>
                  <a:cubicBezTo>
                    <a:pt x="1430" y="6327"/>
                    <a:pt x="1555" y="6428"/>
                    <a:pt x="1680" y="6428"/>
                  </a:cubicBezTo>
                  <a:lnTo>
                    <a:pt x="1755" y="6428"/>
                  </a:lnTo>
                  <a:cubicBezTo>
                    <a:pt x="1931" y="6378"/>
                    <a:pt x="2031" y="6227"/>
                    <a:pt x="2006" y="6052"/>
                  </a:cubicBezTo>
                  <a:lnTo>
                    <a:pt x="653" y="237"/>
                  </a:lnTo>
                  <a:cubicBezTo>
                    <a:pt x="610" y="110"/>
                    <a:pt x="47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flipH="1">
              <a:off x="460236" y="4301957"/>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flipH="1">
              <a:off x="68519" y="2994928"/>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flipH="1">
              <a:off x="2408570" y="4695311"/>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flipH="1">
              <a:off x="347550" y="1964344"/>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flipH="1">
              <a:off x="-8" y="3702906"/>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flipH="1">
              <a:off x="690172" y="5120926"/>
              <a:ext cx="22704" cy="22577"/>
            </a:xfrm>
            <a:custGeom>
              <a:avLst/>
              <a:gdLst/>
              <a:ahLst/>
              <a:cxnLst/>
              <a:rect l="l" t="t" r="r" b="b"/>
              <a:pathLst>
                <a:path w="1254" h="1247" extrusionOk="0">
                  <a:moveTo>
                    <a:pt x="615" y="0"/>
                  </a:moveTo>
                  <a:cubicBezTo>
                    <a:pt x="452" y="0"/>
                    <a:pt x="289" y="56"/>
                    <a:pt x="176" y="169"/>
                  </a:cubicBezTo>
                  <a:cubicBezTo>
                    <a:pt x="51" y="294"/>
                    <a:pt x="0" y="445"/>
                    <a:pt x="0" y="620"/>
                  </a:cubicBezTo>
                  <a:cubicBezTo>
                    <a:pt x="0" y="771"/>
                    <a:pt x="51" y="946"/>
                    <a:pt x="176" y="1071"/>
                  </a:cubicBezTo>
                  <a:cubicBezTo>
                    <a:pt x="301" y="1172"/>
                    <a:pt x="452" y="1247"/>
                    <a:pt x="627" y="1247"/>
                  </a:cubicBezTo>
                  <a:cubicBezTo>
                    <a:pt x="777" y="1247"/>
                    <a:pt x="928" y="1172"/>
                    <a:pt x="1053" y="1071"/>
                  </a:cubicBezTo>
                  <a:cubicBezTo>
                    <a:pt x="1178" y="946"/>
                    <a:pt x="1254" y="771"/>
                    <a:pt x="1254" y="620"/>
                  </a:cubicBezTo>
                  <a:cubicBezTo>
                    <a:pt x="1254" y="445"/>
                    <a:pt x="1178" y="294"/>
                    <a:pt x="1053" y="169"/>
                  </a:cubicBezTo>
                  <a:cubicBezTo>
                    <a:pt x="940" y="56"/>
                    <a:pt x="777"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flipH="1">
              <a:off x="86660" y="1818954"/>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flipH="1">
              <a:off x="388501" y="3562405"/>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flipH="1">
              <a:off x="505938" y="1382244"/>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flipH="1">
              <a:off x="49477" y="1128260"/>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flipH="1">
              <a:off x="2075445" y="4948849"/>
              <a:ext cx="59475" cy="59457"/>
            </a:xfrm>
            <a:custGeom>
              <a:avLst/>
              <a:gdLst/>
              <a:ahLst/>
              <a:cxnLst/>
              <a:rect l="l" t="t" r="r" b="b"/>
              <a:pathLst>
                <a:path w="3285" h="3284" extrusionOk="0">
                  <a:moveTo>
                    <a:pt x="1655" y="627"/>
                  </a:moveTo>
                  <a:cubicBezTo>
                    <a:pt x="2206" y="627"/>
                    <a:pt x="2657" y="1103"/>
                    <a:pt x="2657" y="1654"/>
                  </a:cubicBezTo>
                  <a:cubicBezTo>
                    <a:pt x="2657" y="2206"/>
                    <a:pt x="2206" y="2657"/>
                    <a:pt x="1655" y="2657"/>
                  </a:cubicBezTo>
                  <a:cubicBezTo>
                    <a:pt x="1079" y="2657"/>
                    <a:pt x="627" y="2206"/>
                    <a:pt x="627" y="1654"/>
                  </a:cubicBezTo>
                  <a:cubicBezTo>
                    <a:pt x="627" y="1103"/>
                    <a:pt x="1079" y="627"/>
                    <a:pt x="1655" y="627"/>
                  </a:cubicBezTo>
                  <a:close/>
                  <a:moveTo>
                    <a:pt x="1655" y="0"/>
                  </a:moveTo>
                  <a:cubicBezTo>
                    <a:pt x="753" y="0"/>
                    <a:pt x="1" y="752"/>
                    <a:pt x="1" y="1654"/>
                  </a:cubicBezTo>
                  <a:cubicBezTo>
                    <a:pt x="1" y="2556"/>
                    <a:pt x="753" y="3283"/>
                    <a:pt x="1655" y="3283"/>
                  </a:cubicBezTo>
                  <a:cubicBezTo>
                    <a:pt x="2557" y="3283"/>
                    <a:pt x="3284" y="2556"/>
                    <a:pt x="3284" y="1654"/>
                  </a:cubicBezTo>
                  <a:cubicBezTo>
                    <a:pt x="3284" y="752"/>
                    <a:pt x="2557"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flipH="1">
              <a:off x="1642092" y="501854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flipH="1">
              <a:off x="898006" y="4905891"/>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17"/>
          <p:cNvSpPr txBox="1">
            <a:spLocks noGrp="1"/>
          </p:cNvSpPr>
          <p:nvPr>
            <p:ph type="title"/>
          </p:nvPr>
        </p:nvSpPr>
        <p:spPr>
          <a:xfrm>
            <a:off x="900500" y="1621775"/>
            <a:ext cx="4285200" cy="1376100"/>
          </a:xfrm>
          <a:prstGeom prst="rect">
            <a:avLst/>
          </a:prstGeom>
        </p:spPr>
        <p:txBody>
          <a:bodyPr spcFirstLastPara="1" wrap="square" lIns="0" tIns="0" rIns="0" bIns="0" anchor="t" anchorCtr="0">
            <a:noAutofit/>
          </a:bodyPr>
          <a:lstStyle>
            <a:lvl1pPr lvl="0" rtl="0">
              <a:spcBef>
                <a:spcPts val="0"/>
              </a:spcBef>
              <a:spcAft>
                <a:spcPts val="0"/>
              </a:spcAft>
              <a:buSzPts val="2400"/>
              <a:buNone/>
              <a:defRPr sz="2400">
                <a:solidFill>
                  <a:schemeClr val="dk2"/>
                </a:solidFill>
                <a:latin typeface="Arial" panose="020B0604020202020204" pitchFamily="34" charset="0"/>
                <a:ea typeface="Arial" panose="020B0604020202020204" pitchFamily="34" charset="0"/>
                <a:cs typeface="Arial" panose="020B0604020202020204" pitchFamily="34" charset="0"/>
                <a:sym typeface="Quicksand"/>
              </a:defRPr>
            </a:lvl1pPr>
            <a:lvl2pPr lvl="1" rtl="0">
              <a:spcBef>
                <a:spcPts val="0"/>
              </a:spcBef>
              <a:spcAft>
                <a:spcPts val="0"/>
              </a:spcAft>
              <a:buSzPts val="2400"/>
              <a:buNone/>
              <a:defRPr sz="2400">
                <a:latin typeface="Quicksand"/>
                <a:ea typeface="Quicksand"/>
                <a:cs typeface="Quicksand"/>
                <a:sym typeface="Quicksand"/>
              </a:defRPr>
            </a:lvl2pPr>
            <a:lvl3pPr lvl="2" rtl="0">
              <a:spcBef>
                <a:spcPts val="0"/>
              </a:spcBef>
              <a:spcAft>
                <a:spcPts val="0"/>
              </a:spcAft>
              <a:buSzPts val="2400"/>
              <a:buNone/>
              <a:defRPr sz="2400">
                <a:latin typeface="Quicksand"/>
                <a:ea typeface="Quicksand"/>
                <a:cs typeface="Quicksand"/>
                <a:sym typeface="Quicksand"/>
              </a:defRPr>
            </a:lvl3pPr>
            <a:lvl4pPr lvl="3" rtl="0">
              <a:spcBef>
                <a:spcPts val="0"/>
              </a:spcBef>
              <a:spcAft>
                <a:spcPts val="0"/>
              </a:spcAft>
              <a:buSzPts val="2400"/>
              <a:buNone/>
              <a:defRPr sz="2400">
                <a:latin typeface="Quicksand"/>
                <a:ea typeface="Quicksand"/>
                <a:cs typeface="Quicksand"/>
                <a:sym typeface="Quicksand"/>
              </a:defRPr>
            </a:lvl4pPr>
            <a:lvl5pPr lvl="4" rtl="0">
              <a:spcBef>
                <a:spcPts val="0"/>
              </a:spcBef>
              <a:spcAft>
                <a:spcPts val="0"/>
              </a:spcAft>
              <a:buSzPts val="2400"/>
              <a:buNone/>
              <a:defRPr sz="2400">
                <a:latin typeface="Quicksand"/>
                <a:ea typeface="Quicksand"/>
                <a:cs typeface="Quicksand"/>
                <a:sym typeface="Quicksand"/>
              </a:defRPr>
            </a:lvl5pPr>
            <a:lvl6pPr lvl="5" rtl="0">
              <a:spcBef>
                <a:spcPts val="0"/>
              </a:spcBef>
              <a:spcAft>
                <a:spcPts val="0"/>
              </a:spcAft>
              <a:buSzPts val="2400"/>
              <a:buNone/>
              <a:defRPr sz="2400">
                <a:latin typeface="Quicksand"/>
                <a:ea typeface="Quicksand"/>
                <a:cs typeface="Quicksand"/>
                <a:sym typeface="Quicksand"/>
              </a:defRPr>
            </a:lvl6pPr>
            <a:lvl7pPr lvl="6" rtl="0">
              <a:spcBef>
                <a:spcPts val="0"/>
              </a:spcBef>
              <a:spcAft>
                <a:spcPts val="0"/>
              </a:spcAft>
              <a:buSzPts val="2400"/>
              <a:buNone/>
              <a:defRPr sz="2400">
                <a:latin typeface="Quicksand"/>
                <a:ea typeface="Quicksand"/>
                <a:cs typeface="Quicksand"/>
                <a:sym typeface="Quicksand"/>
              </a:defRPr>
            </a:lvl7pPr>
            <a:lvl8pPr lvl="7" rtl="0">
              <a:spcBef>
                <a:spcPts val="0"/>
              </a:spcBef>
              <a:spcAft>
                <a:spcPts val="0"/>
              </a:spcAft>
              <a:buSzPts val="2400"/>
              <a:buNone/>
              <a:defRPr sz="2400">
                <a:latin typeface="Quicksand"/>
                <a:ea typeface="Quicksand"/>
                <a:cs typeface="Quicksand"/>
                <a:sym typeface="Quicksand"/>
              </a:defRPr>
            </a:lvl8pPr>
            <a:lvl9pPr lvl="8" rtl="0">
              <a:spcBef>
                <a:spcPts val="0"/>
              </a:spcBef>
              <a:spcAft>
                <a:spcPts val="0"/>
              </a:spcAft>
              <a:buSzPts val="2400"/>
              <a:buNone/>
              <a:defRPr sz="2400">
                <a:latin typeface="Quicksand"/>
                <a:ea typeface="Quicksand"/>
                <a:cs typeface="Quicksand"/>
                <a:sym typeface="Quicksand"/>
              </a:defRPr>
            </a:lvl9pPr>
          </a:lstStyle>
          <a:p>
            <a:endParaRPr/>
          </a:p>
        </p:txBody>
      </p:sp>
      <p:sp>
        <p:nvSpPr>
          <p:cNvPr id="465" name="Google Shape;465;p17"/>
          <p:cNvSpPr txBox="1">
            <a:spLocks noGrp="1"/>
          </p:cNvSpPr>
          <p:nvPr>
            <p:ph type="title" idx="2"/>
          </p:nvPr>
        </p:nvSpPr>
        <p:spPr>
          <a:xfrm>
            <a:off x="900500" y="3218025"/>
            <a:ext cx="4285200" cy="35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2400">
                <a:latin typeface="Arial" panose="020B0604020202020204" pitchFamily="34" charset="0"/>
                <a:cs typeface="Arial" panose="020B0604020202020204" pitchFamily="34" charset="0"/>
              </a:defRPr>
            </a:lvl1pPr>
            <a:lvl2pPr lvl="1" rtl="0">
              <a:spcBef>
                <a:spcPts val="0"/>
              </a:spcBef>
              <a:spcAft>
                <a:spcPts val="0"/>
              </a:spcAft>
              <a:buSzPts val="1600"/>
              <a:buFont typeface="Bebas Neue"/>
              <a:buNone/>
              <a:defRPr sz="1600">
                <a:latin typeface="Bebas Neue"/>
                <a:ea typeface="Bebas Neue"/>
                <a:cs typeface="Bebas Neue"/>
                <a:sym typeface="Bebas Neue"/>
              </a:defRPr>
            </a:lvl2pPr>
            <a:lvl3pPr lvl="2" rtl="0">
              <a:spcBef>
                <a:spcPts val="0"/>
              </a:spcBef>
              <a:spcAft>
                <a:spcPts val="0"/>
              </a:spcAft>
              <a:buSzPts val="1600"/>
              <a:buFont typeface="Bebas Neue"/>
              <a:buNone/>
              <a:defRPr sz="1600">
                <a:latin typeface="Bebas Neue"/>
                <a:ea typeface="Bebas Neue"/>
                <a:cs typeface="Bebas Neue"/>
                <a:sym typeface="Bebas Neue"/>
              </a:defRPr>
            </a:lvl3pPr>
            <a:lvl4pPr lvl="3" rtl="0">
              <a:spcBef>
                <a:spcPts val="0"/>
              </a:spcBef>
              <a:spcAft>
                <a:spcPts val="0"/>
              </a:spcAft>
              <a:buSzPts val="1600"/>
              <a:buFont typeface="Bebas Neue"/>
              <a:buNone/>
              <a:defRPr sz="1600">
                <a:latin typeface="Bebas Neue"/>
                <a:ea typeface="Bebas Neue"/>
                <a:cs typeface="Bebas Neue"/>
                <a:sym typeface="Bebas Neue"/>
              </a:defRPr>
            </a:lvl4pPr>
            <a:lvl5pPr lvl="4" rtl="0">
              <a:spcBef>
                <a:spcPts val="0"/>
              </a:spcBef>
              <a:spcAft>
                <a:spcPts val="0"/>
              </a:spcAft>
              <a:buSzPts val="1600"/>
              <a:buFont typeface="Bebas Neue"/>
              <a:buNone/>
              <a:defRPr sz="1600">
                <a:latin typeface="Bebas Neue"/>
                <a:ea typeface="Bebas Neue"/>
                <a:cs typeface="Bebas Neue"/>
                <a:sym typeface="Bebas Neue"/>
              </a:defRPr>
            </a:lvl5pPr>
            <a:lvl6pPr lvl="5" rtl="0">
              <a:spcBef>
                <a:spcPts val="0"/>
              </a:spcBef>
              <a:spcAft>
                <a:spcPts val="0"/>
              </a:spcAft>
              <a:buSzPts val="1600"/>
              <a:buFont typeface="Bebas Neue"/>
              <a:buNone/>
              <a:defRPr sz="1600">
                <a:latin typeface="Bebas Neue"/>
                <a:ea typeface="Bebas Neue"/>
                <a:cs typeface="Bebas Neue"/>
                <a:sym typeface="Bebas Neue"/>
              </a:defRPr>
            </a:lvl6pPr>
            <a:lvl7pPr lvl="6" rtl="0">
              <a:spcBef>
                <a:spcPts val="0"/>
              </a:spcBef>
              <a:spcAft>
                <a:spcPts val="0"/>
              </a:spcAft>
              <a:buSzPts val="1600"/>
              <a:buFont typeface="Bebas Neue"/>
              <a:buNone/>
              <a:defRPr sz="1600">
                <a:latin typeface="Bebas Neue"/>
                <a:ea typeface="Bebas Neue"/>
                <a:cs typeface="Bebas Neue"/>
                <a:sym typeface="Bebas Neue"/>
              </a:defRPr>
            </a:lvl7pPr>
            <a:lvl8pPr lvl="7" rtl="0">
              <a:spcBef>
                <a:spcPts val="0"/>
              </a:spcBef>
              <a:spcAft>
                <a:spcPts val="0"/>
              </a:spcAft>
              <a:buSzPts val="1600"/>
              <a:buFont typeface="Bebas Neue"/>
              <a:buNone/>
              <a:defRPr sz="1600">
                <a:latin typeface="Bebas Neue"/>
                <a:ea typeface="Bebas Neue"/>
                <a:cs typeface="Bebas Neue"/>
                <a:sym typeface="Bebas Neue"/>
              </a:defRPr>
            </a:lvl8pPr>
            <a:lvl9pPr lvl="8" rtl="0">
              <a:spcBef>
                <a:spcPts val="0"/>
              </a:spcBef>
              <a:spcAft>
                <a:spcPts val="0"/>
              </a:spcAft>
              <a:buSzPts val="1600"/>
              <a:buFont typeface="Bebas Neue"/>
              <a:buNone/>
              <a:defRPr sz="1600">
                <a:latin typeface="Bebas Neue"/>
                <a:ea typeface="Bebas Neue"/>
                <a:cs typeface="Bebas Neue"/>
                <a:sym typeface="Bebas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13">
    <p:spTree>
      <p:nvGrpSpPr>
        <p:cNvPr id="1" name="Shape 501"/>
        <p:cNvGrpSpPr/>
        <p:nvPr/>
      </p:nvGrpSpPr>
      <p:grpSpPr>
        <a:xfrm>
          <a:off x="0" y="0"/>
          <a:ext cx="0" cy="0"/>
          <a:chOff x="0" y="0"/>
          <a:chExt cx="0" cy="0"/>
        </a:xfrm>
      </p:grpSpPr>
      <p:sp>
        <p:nvSpPr>
          <p:cNvPr id="502" name="Google Shape;502;p19"/>
          <p:cNvSpPr txBox="1">
            <a:spLocks noGrp="1"/>
          </p:cNvSpPr>
          <p:nvPr>
            <p:ph type="title"/>
          </p:nvPr>
        </p:nvSpPr>
        <p:spPr>
          <a:xfrm>
            <a:off x="4180138" y="1249425"/>
            <a:ext cx="2729400" cy="1943100"/>
          </a:xfrm>
          <a:prstGeom prst="rect">
            <a:avLst/>
          </a:prstGeom>
        </p:spPr>
        <p:txBody>
          <a:bodyPr spcFirstLastPara="1" wrap="square" lIns="0" tIns="0" rIns="0" bIns="0" anchor="t" anchorCtr="0">
            <a:noAutofit/>
          </a:bodyPr>
          <a:lstStyle>
            <a:lvl1pPr lvl="0" rtl="0">
              <a:spcBef>
                <a:spcPts val="0"/>
              </a:spcBef>
              <a:spcAft>
                <a:spcPts val="0"/>
              </a:spcAft>
              <a:buSzPts val="4200"/>
              <a:buNone/>
              <a:defRPr sz="4200">
                <a:latin typeface="Arial" panose="020B0604020202020204" pitchFamily="34" charset="0"/>
                <a:cs typeface="Arial" panose="020B0604020202020204" pitchFamily="34" charset="0"/>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03" name="Google Shape;503;p19"/>
          <p:cNvSpPr txBox="1">
            <a:spLocks noGrp="1"/>
          </p:cNvSpPr>
          <p:nvPr>
            <p:ph type="subTitle" idx="1"/>
          </p:nvPr>
        </p:nvSpPr>
        <p:spPr>
          <a:xfrm>
            <a:off x="4180138" y="3192675"/>
            <a:ext cx="2729400" cy="701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4" name="Google Shape;504;p19"/>
          <p:cNvSpPr txBox="1">
            <a:spLocks noGrp="1"/>
          </p:cNvSpPr>
          <p:nvPr>
            <p:ph type="title" idx="2" hasCustomPrompt="1"/>
          </p:nvPr>
        </p:nvSpPr>
        <p:spPr>
          <a:xfrm>
            <a:off x="1748513" y="1289150"/>
            <a:ext cx="1261500" cy="1284600"/>
          </a:xfrm>
          <a:prstGeom prst="rect">
            <a:avLst/>
          </a:prstGeom>
        </p:spPr>
        <p:txBody>
          <a:bodyPr spcFirstLastPara="1" wrap="square" lIns="0" tIns="0" rIns="0" bIns="0" anchor="t" anchorCtr="0">
            <a:noAutofit/>
          </a:bodyPr>
          <a:lstStyle>
            <a:lvl1pPr lvl="0" rtl="0">
              <a:spcBef>
                <a:spcPts val="0"/>
              </a:spcBef>
              <a:spcAft>
                <a:spcPts val="0"/>
              </a:spcAft>
              <a:buSzPts val="7200"/>
              <a:buNone/>
              <a:defRPr sz="9100">
                <a:solidFill>
                  <a:schemeClr val="accent2"/>
                </a:solidFill>
                <a:latin typeface="Arial" panose="020B0604020202020204" pitchFamily="34" charset="0"/>
                <a:cs typeface="Arial" panose="020B0604020202020204" pitchFamily="34" charset="0"/>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grpSp>
        <p:nvGrpSpPr>
          <p:cNvPr id="505" name="Google Shape;505;p19"/>
          <p:cNvGrpSpPr/>
          <p:nvPr/>
        </p:nvGrpSpPr>
        <p:grpSpPr>
          <a:xfrm flipH="1">
            <a:off x="8559523" y="1128258"/>
            <a:ext cx="584466" cy="3281784"/>
            <a:chOff x="8559523" y="1128258"/>
            <a:chExt cx="584466" cy="3281784"/>
          </a:xfrm>
        </p:grpSpPr>
        <p:sp>
          <p:nvSpPr>
            <p:cNvPr id="506" name="Google Shape;506;p19"/>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9"/>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9"/>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9"/>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9"/>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9"/>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9"/>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9"/>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9"/>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19"/>
          <p:cNvGrpSpPr/>
          <p:nvPr/>
        </p:nvGrpSpPr>
        <p:grpSpPr>
          <a:xfrm>
            <a:off x="-7" y="0"/>
            <a:ext cx="1295404" cy="3623066"/>
            <a:chOff x="-7" y="0"/>
            <a:chExt cx="1295404" cy="3623066"/>
          </a:xfrm>
        </p:grpSpPr>
        <p:grpSp>
          <p:nvGrpSpPr>
            <p:cNvPr id="516" name="Google Shape;516;p19"/>
            <p:cNvGrpSpPr/>
            <p:nvPr/>
          </p:nvGrpSpPr>
          <p:grpSpPr>
            <a:xfrm>
              <a:off x="-7" y="0"/>
              <a:ext cx="643914" cy="3623066"/>
              <a:chOff x="-7" y="0"/>
              <a:chExt cx="643914" cy="3623066"/>
            </a:xfrm>
          </p:grpSpPr>
          <p:sp>
            <p:nvSpPr>
              <p:cNvPr id="517" name="Google Shape;517;p19"/>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9"/>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9"/>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9"/>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9"/>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9"/>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9"/>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9"/>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9"/>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9"/>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9"/>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9"/>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19"/>
            <p:cNvSpPr/>
            <p:nvPr/>
          </p:nvSpPr>
          <p:spPr>
            <a:xfrm>
              <a:off x="853926" y="2268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9"/>
            <p:cNvSpPr/>
            <p:nvPr/>
          </p:nvSpPr>
          <p:spPr>
            <a:xfrm>
              <a:off x="1272693" y="1650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19"/>
          <p:cNvGrpSpPr/>
          <p:nvPr/>
        </p:nvGrpSpPr>
        <p:grpSpPr>
          <a:xfrm>
            <a:off x="294125" y="4807625"/>
            <a:ext cx="425883" cy="216100"/>
            <a:chOff x="259675" y="4807625"/>
            <a:chExt cx="425883" cy="216100"/>
          </a:xfrm>
        </p:grpSpPr>
        <p:sp>
          <p:nvSpPr>
            <p:cNvPr id="532" name="Google Shape;532;p19"/>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9"/>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9"/>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19"/>
          <p:cNvSpPr/>
          <p:nvPr/>
        </p:nvSpPr>
        <p:spPr>
          <a:xfrm>
            <a:off x="1217100" y="872100"/>
            <a:ext cx="6709800" cy="33993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33">
    <p:spTree>
      <p:nvGrpSpPr>
        <p:cNvPr id="1" name="Shape 536"/>
        <p:cNvGrpSpPr/>
        <p:nvPr/>
      </p:nvGrpSpPr>
      <p:grpSpPr>
        <a:xfrm>
          <a:off x="0" y="0"/>
          <a:ext cx="0" cy="0"/>
          <a:chOff x="0" y="0"/>
          <a:chExt cx="0" cy="0"/>
        </a:xfrm>
      </p:grpSpPr>
      <p:sp>
        <p:nvSpPr>
          <p:cNvPr id="537" name="Google Shape;537;p20"/>
          <p:cNvSpPr txBox="1">
            <a:spLocks noGrp="1"/>
          </p:cNvSpPr>
          <p:nvPr>
            <p:ph type="title"/>
          </p:nvPr>
        </p:nvSpPr>
        <p:spPr>
          <a:xfrm>
            <a:off x="4180138" y="1249425"/>
            <a:ext cx="2729400" cy="1943100"/>
          </a:xfrm>
          <a:prstGeom prst="rect">
            <a:avLst/>
          </a:prstGeom>
        </p:spPr>
        <p:txBody>
          <a:bodyPr spcFirstLastPara="1" wrap="square" lIns="0" tIns="0" rIns="0" bIns="0" anchor="t" anchorCtr="0">
            <a:noAutofit/>
          </a:bodyPr>
          <a:lstStyle>
            <a:lvl1pPr lvl="0" algn="l" rtl="0">
              <a:spcBef>
                <a:spcPts val="0"/>
              </a:spcBef>
              <a:spcAft>
                <a:spcPts val="0"/>
              </a:spcAft>
              <a:buSzPts val="4200"/>
              <a:buNone/>
              <a:defRPr sz="4200">
                <a:latin typeface="Arial" panose="020B0604020202020204" pitchFamily="34" charset="0"/>
                <a:cs typeface="Arial" panose="020B0604020202020204" pitchFamily="34" charset="0"/>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8" name="Google Shape;538;p20"/>
          <p:cNvSpPr txBox="1">
            <a:spLocks noGrp="1"/>
          </p:cNvSpPr>
          <p:nvPr>
            <p:ph type="subTitle" idx="1"/>
          </p:nvPr>
        </p:nvSpPr>
        <p:spPr>
          <a:xfrm>
            <a:off x="4180138" y="3192675"/>
            <a:ext cx="2729400" cy="701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9" name="Google Shape;539;p20"/>
          <p:cNvSpPr txBox="1">
            <a:spLocks noGrp="1"/>
          </p:cNvSpPr>
          <p:nvPr>
            <p:ph type="title" idx="2" hasCustomPrompt="1"/>
          </p:nvPr>
        </p:nvSpPr>
        <p:spPr>
          <a:xfrm>
            <a:off x="2246013" y="1929450"/>
            <a:ext cx="1261500" cy="1284600"/>
          </a:xfrm>
          <a:prstGeom prst="rect">
            <a:avLst/>
          </a:prstGeom>
        </p:spPr>
        <p:txBody>
          <a:bodyPr spcFirstLastPara="1" wrap="square" lIns="0" tIns="0" rIns="0" bIns="0" anchor="t" anchorCtr="0">
            <a:noAutofit/>
          </a:bodyPr>
          <a:lstStyle>
            <a:lvl1pPr lvl="0" rtl="0">
              <a:spcBef>
                <a:spcPts val="0"/>
              </a:spcBef>
              <a:spcAft>
                <a:spcPts val="0"/>
              </a:spcAft>
              <a:buSzPts val="7200"/>
              <a:buNone/>
              <a:defRPr sz="9100">
                <a:solidFill>
                  <a:schemeClr val="accent2"/>
                </a:solidFill>
                <a:latin typeface="Arial" panose="020B0604020202020204" pitchFamily="34" charset="0"/>
                <a:cs typeface="Arial" panose="020B0604020202020204" pitchFamily="34" charset="0"/>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grpSp>
        <p:nvGrpSpPr>
          <p:cNvPr id="540" name="Google Shape;540;p20"/>
          <p:cNvGrpSpPr/>
          <p:nvPr/>
        </p:nvGrpSpPr>
        <p:grpSpPr>
          <a:xfrm flipH="1">
            <a:off x="8559523" y="1128258"/>
            <a:ext cx="584466" cy="3281784"/>
            <a:chOff x="8559523" y="1128258"/>
            <a:chExt cx="584466" cy="3281784"/>
          </a:xfrm>
        </p:grpSpPr>
        <p:sp>
          <p:nvSpPr>
            <p:cNvPr id="541" name="Google Shape;541;p20"/>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20"/>
          <p:cNvGrpSpPr/>
          <p:nvPr/>
        </p:nvGrpSpPr>
        <p:grpSpPr>
          <a:xfrm>
            <a:off x="-7" y="0"/>
            <a:ext cx="1295404" cy="3623066"/>
            <a:chOff x="-7" y="0"/>
            <a:chExt cx="1295404" cy="3623066"/>
          </a:xfrm>
        </p:grpSpPr>
        <p:grpSp>
          <p:nvGrpSpPr>
            <p:cNvPr id="551" name="Google Shape;551;p20"/>
            <p:cNvGrpSpPr/>
            <p:nvPr/>
          </p:nvGrpSpPr>
          <p:grpSpPr>
            <a:xfrm>
              <a:off x="-7" y="0"/>
              <a:ext cx="643914" cy="3623066"/>
              <a:chOff x="-7" y="0"/>
              <a:chExt cx="643914" cy="3623066"/>
            </a:xfrm>
          </p:grpSpPr>
          <p:sp>
            <p:nvSpPr>
              <p:cNvPr id="552" name="Google Shape;552;p20"/>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0"/>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Google Shape;564;p20"/>
            <p:cNvSpPr/>
            <p:nvPr/>
          </p:nvSpPr>
          <p:spPr>
            <a:xfrm>
              <a:off x="853926" y="2268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1272693" y="1650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20"/>
          <p:cNvGrpSpPr/>
          <p:nvPr/>
        </p:nvGrpSpPr>
        <p:grpSpPr>
          <a:xfrm>
            <a:off x="294125" y="4807625"/>
            <a:ext cx="425883" cy="216100"/>
            <a:chOff x="259675" y="4807625"/>
            <a:chExt cx="425883" cy="216100"/>
          </a:xfrm>
        </p:grpSpPr>
        <p:sp>
          <p:nvSpPr>
            <p:cNvPr id="567" name="Google Shape;567;p20"/>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4">
  <p:cSld name="CUSTOM_34">
    <p:spTree>
      <p:nvGrpSpPr>
        <p:cNvPr id="1" name="Shape 613"/>
        <p:cNvGrpSpPr/>
        <p:nvPr/>
      </p:nvGrpSpPr>
      <p:grpSpPr>
        <a:xfrm>
          <a:off x="0" y="0"/>
          <a:ext cx="0" cy="0"/>
          <a:chOff x="0" y="0"/>
          <a:chExt cx="0" cy="0"/>
        </a:xfrm>
      </p:grpSpPr>
      <p:sp>
        <p:nvSpPr>
          <p:cNvPr id="614" name="Google Shape;614;p22"/>
          <p:cNvSpPr txBox="1">
            <a:spLocks noGrp="1"/>
          </p:cNvSpPr>
          <p:nvPr>
            <p:ph type="title"/>
          </p:nvPr>
        </p:nvSpPr>
        <p:spPr>
          <a:xfrm>
            <a:off x="3904400" y="1886713"/>
            <a:ext cx="2729400" cy="631200"/>
          </a:xfrm>
          <a:prstGeom prst="rect">
            <a:avLst/>
          </a:prstGeom>
        </p:spPr>
        <p:txBody>
          <a:bodyPr spcFirstLastPara="1" wrap="square" lIns="0" tIns="0" rIns="0" bIns="0" anchor="t" anchorCtr="0">
            <a:noAutofit/>
          </a:bodyPr>
          <a:lstStyle>
            <a:lvl1pPr lvl="0" algn="l" rtl="0">
              <a:spcBef>
                <a:spcPts val="0"/>
              </a:spcBef>
              <a:spcAft>
                <a:spcPts val="0"/>
              </a:spcAft>
              <a:buSzPts val="4200"/>
              <a:buNone/>
              <a:defRPr sz="4200">
                <a:solidFill>
                  <a:schemeClr val="dk1"/>
                </a:solidFill>
                <a:latin typeface="Arial" panose="020B0604020202020204" pitchFamily="34" charset="0"/>
                <a:cs typeface="Arial" panose="020B0604020202020204" pitchFamily="34" charset="0"/>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15" name="Google Shape;615;p22"/>
          <p:cNvSpPr txBox="1">
            <a:spLocks noGrp="1"/>
          </p:cNvSpPr>
          <p:nvPr>
            <p:ph type="subTitle" idx="1"/>
          </p:nvPr>
        </p:nvSpPr>
        <p:spPr>
          <a:xfrm>
            <a:off x="3904388" y="2625593"/>
            <a:ext cx="2729400" cy="63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16" name="Google Shape;616;p22"/>
          <p:cNvSpPr txBox="1">
            <a:spLocks noGrp="1"/>
          </p:cNvSpPr>
          <p:nvPr>
            <p:ph type="title" idx="2" hasCustomPrompt="1"/>
          </p:nvPr>
        </p:nvSpPr>
        <p:spPr>
          <a:xfrm>
            <a:off x="2275150" y="1929450"/>
            <a:ext cx="1261500" cy="1284600"/>
          </a:xfrm>
          <a:prstGeom prst="rect">
            <a:avLst/>
          </a:prstGeom>
        </p:spPr>
        <p:txBody>
          <a:bodyPr spcFirstLastPara="1" wrap="square" lIns="0" tIns="0" rIns="0" bIns="0" anchor="t" anchorCtr="0">
            <a:noAutofit/>
          </a:bodyPr>
          <a:lstStyle>
            <a:lvl1pPr lvl="0" algn="l" rtl="0">
              <a:spcBef>
                <a:spcPts val="0"/>
              </a:spcBef>
              <a:spcAft>
                <a:spcPts val="0"/>
              </a:spcAft>
              <a:buSzPts val="7200"/>
              <a:buNone/>
              <a:defRPr sz="9100">
                <a:solidFill>
                  <a:schemeClr val="dk1"/>
                </a:solidFill>
                <a:latin typeface="Arial" panose="020B0604020202020204" pitchFamily="34" charset="0"/>
                <a:cs typeface="Arial" panose="020B0604020202020204" pitchFamily="34" charset="0"/>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grpSp>
        <p:nvGrpSpPr>
          <p:cNvPr id="617" name="Google Shape;617;p22"/>
          <p:cNvGrpSpPr/>
          <p:nvPr/>
        </p:nvGrpSpPr>
        <p:grpSpPr>
          <a:xfrm flipH="1">
            <a:off x="8559523" y="1128258"/>
            <a:ext cx="584466" cy="3281784"/>
            <a:chOff x="8559523" y="1128258"/>
            <a:chExt cx="584466" cy="3281784"/>
          </a:xfrm>
        </p:grpSpPr>
        <p:sp>
          <p:nvSpPr>
            <p:cNvPr id="618" name="Google Shape;618;p22"/>
            <p:cNvSpPr/>
            <p:nvPr/>
          </p:nvSpPr>
          <p:spPr>
            <a:xfrm>
              <a:off x="8559523" y="273560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2"/>
            <p:cNvSpPr/>
            <p:nvPr/>
          </p:nvSpPr>
          <p:spPr>
            <a:xfrm>
              <a:off x="8623363" y="4301955"/>
              <a:ext cx="60380" cy="108087"/>
            </a:xfrm>
            <a:custGeom>
              <a:avLst/>
              <a:gdLst/>
              <a:ahLst/>
              <a:cxnLst/>
              <a:rect l="l" t="t" r="r" b="b"/>
              <a:pathLst>
                <a:path w="3335" h="5970" extrusionOk="0">
                  <a:moveTo>
                    <a:pt x="2985" y="0"/>
                  </a:moveTo>
                  <a:cubicBezTo>
                    <a:pt x="2871" y="0"/>
                    <a:pt x="2763" y="70"/>
                    <a:pt x="2708" y="180"/>
                  </a:cubicBezTo>
                  <a:lnTo>
                    <a:pt x="76" y="5519"/>
                  </a:lnTo>
                  <a:cubicBezTo>
                    <a:pt x="1" y="5669"/>
                    <a:pt x="51" y="5870"/>
                    <a:pt x="201" y="5945"/>
                  </a:cubicBezTo>
                  <a:cubicBezTo>
                    <a:pt x="252" y="5970"/>
                    <a:pt x="302" y="5970"/>
                    <a:pt x="352" y="5970"/>
                  </a:cubicBezTo>
                  <a:cubicBezTo>
                    <a:pt x="477" y="5970"/>
                    <a:pt x="577" y="5920"/>
                    <a:pt x="627" y="5794"/>
                  </a:cubicBezTo>
                  <a:lnTo>
                    <a:pt x="3259" y="456"/>
                  </a:lnTo>
                  <a:cubicBezTo>
                    <a:pt x="3334" y="306"/>
                    <a:pt x="3259" y="105"/>
                    <a:pt x="3109" y="30"/>
                  </a:cubicBezTo>
                  <a:cubicBezTo>
                    <a:pt x="3068" y="10"/>
                    <a:pt x="3026" y="0"/>
                    <a:pt x="2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2"/>
            <p:cNvSpPr/>
            <p:nvPr/>
          </p:nvSpPr>
          <p:spPr>
            <a:xfrm>
              <a:off x="9016004" y="2994926"/>
              <a:ext cx="59457" cy="59004"/>
            </a:xfrm>
            <a:custGeom>
              <a:avLst/>
              <a:gdLst/>
              <a:ahLst/>
              <a:cxnLst/>
              <a:rect l="l" t="t" r="r" b="b"/>
              <a:pathLst>
                <a:path w="3284" h="3259" extrusionOk="0">
                  <a:moveTo>
                    <a:pt x="1655" y="627"/>
                  </a:moveTo>
                  <a:cubicBezTo>
                    <a:pt x="2206" y="627"/>
                    <a:pt x="2657" y="1078"/>
                    <a:pt x="2657" y="1630"/>
                  </a:cubicBezTo>
                  <a:cubicBezTo>
                    <a:pt x="2657" y="2181"/>
                    <a:pt x="2206" y="2632"/>
                    <a:pt x="1655" y="2632"/>
                  </a:cubicBezTo>
                  <a:cubicBezTo>
                    <a:pt x="1078" y="2632"/>
                    <a:pt x="627" y="2181"/>
                    <a:pt x="627" y="1630"/>
                  </a:cubicBezTo>
                  <a:cubicBezTo>
                    <a:pt x="627" y="1078"/>
                    <a:pt x="1078" y="627"/>
                    <a:pt x="1655" y="627"/>
                  </a:cubicBezTo>
                  <a:close/>
                  <a:moveTo>
                    <a:pt x="1655" y="1"/>
                  </a:moveTo>
                  <a:cubicBezTo>
                    <a:pt x="752" y="1"/>
                    <a:pt x="0" y="727"/>
                    <a:pt x="0" y="1630"/>
                  </a:cubicBezTo>
                  <a:cubicBezTo>
                    <a:pt x="0" y="2532"/>
                    <a:pt x="752" y="3259"/>
                    <a:pt x="1655" y="3259"/>
                  </a:cubicBezTo>
                  <a:cubicBezTo>
                    <a:pt x="2557" y="3259"/>
                    <a:pt x="3284" y="2532"/>
                    <a:pt x="3284" y="1630"/>
                  </a:cubicBezTo>
                  <a:cubicBezTo>
                    <a:pt x="3284" y="727"/>
                    <a:pt x="2557"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2"/>
            <p:cNvSpPr/>
            <p:nvPr/>
          </p:nvSpPr>
          <p:spPr>
            <a:xfrm>
              <a:off x="8736973" y="19643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2"/>
            <p:cNvSpPr/>
            <p:nvPr/>
          </p:nvSpPr>
          <p:spPr>
            <a:xfrm>
              <a:off x="9121267" y="3702904"/>
              <a:ext cx="22722" cy="22595"/>
            </a:xfrm>
            <a:custGeom>
              <a:avLst/>
              <a:gdLst/>
              <a:ahLst/>
              <a:cxnLst/>
              <a:rect l="l" t="t" r="r" b="b"/>
              <a:pathLst>
                <a:path w="1255" h="1248" extrusionOk="0">
                  <a:moveTo>
                    <a:pt x="615" y="1"/>
                  </a:moveTo>
                  <a:cubicBezTo>
                    <a:pt x="452" y="1"/>
                    <a:pt x="289" y="57"/>
                    <a:pt x="176" y="170"/>
                  </a:cubicBezTo>
                  <a:cubicBezTo>
                    <a:pt x="151" y="220"/>
                    <a:pt x="126" y="245"/>
                    <a:pt x="101" y="270"/>
                  </a:cubicBezTo>
                  <a:cubicBezTo>
                    <a:pt x="76" y="320"/>
                    <a:pt x="51" y="345"/>
                    <a:pt x="51" y="396"/>
                  </a:cubicBezTo>
                  <a:cubicBezTo>
                    <a:pt x="26" y="421"/>
                    <a:pt x="26" y="471"/>
                    <a:pt x="1" y="496"/>
                  </a:cubicBezTo>
                  <a:cubicBezTo>
                    <a:pt x="1" y="546"/>
                    <a:pt x="1" y="571"/>
                    <a:pt x="1" y="621"/>
                  </a:cubicBezTo>
                  <a:cubicBezTo>
                    <a:pt x="1" y="797"/>
                    <a:pt x="51" y="947"/>
                    <a:pt x="176" y="1072"/>
                  </a:cubicBezTo>
                  <a:cubicBezTo>
                    <a:pt x="302" y="1198"/>
                    <a:pt x="452" y="1248"/>
                    <a:pt x="628" y="1248"/>
                  </a:cubicBezTo>
                  <a:cubicBezTo>
                    <a:pt x="778" y="1248"/>
                    <a:pt x="953" y="1198"/>
                    <a:pt x="1054" y="1072"/>
                  </a:cubicBezTo>
                  <a:cubicBezTo>
                    <a:pt x="1179" y="947"/>
                    <a:pt x="1254" y="797"/>
                    <a:pt x="1254" y="621"/>
                  </a:cubicBezTo>
                  <a:cubicBezTo>
                    <a:pt x="1254" y="571"/>
                    <a:pt x="1254" y="546"/>
                    <a:pt x="1229" y="496"/>
                  </a:cubicBezTo>
                  <a:cubicBezTo>
                    <a:pt x="1229" y="471"/>
                    <a:pt x="1229" y="421"/>
                    <a:pt x="1204" y="396"/>
                  </a:cubicBezTo>
                  <a:cubicBezTo>
                    <a:pt x="1179" y="345"/>
                    <a:pt x="1154" y="320"/>
                    <a:pt x="1154" y="270"/>
                  </a:cubicBezTo>
                  <a:cubicBezTo>
                    <a:pt x="1129" y="245"/>
                    <a:pt x="1104" y="220"/>
                    <a:pt x="1054" y="170"/>
                  </a:cubicBezTo>
                  <a:cubicBezTo>
                    <a:pt x="941" y="57"/>
                    <a:pt x="778"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2"/>
            <p:cNvSpPr/>
            <p:nvPr/>
          </p:nvSpPr>
          <p:spPr>
            <a:xfrm>
              <a:off x="9034598" y="1818952"/>
              <a:ext cx="22722" cy="22993"/>
            </a:xfrm>
            <a:custGeom>
              <a:avLst/>
              <a:gdLst/>
              <a:ahLst/>
              <a:cxnLst/>
              <a:rect l="l" t="t" r="r" b="b"/>
              <a:pathLst>
                <a:path w="1255" h="1270" extrusionOk="0">
                  <a:moveTo>
                    <a:pt x="603" y="0"/>
                  </a:moveTo>
                  <a:cubicBezTo>
                    <a:pt x="446" y="0"/>
                    <a:pt x="295" y="72"/>
                    <a:pt x="176" y="191"/>
                  </a:cubicBezTo>
                  <a:cubicBezTo>
                    <a:pt x="151" y="216"/>
                    <a:pt x="126" y="241"/>
                    <a:pt x="101" y="292"/>
                  </a:cubicBezTo>
                  <a:cubicBezTo>
                    <a:pt x="76" y="317"/>
                    <a:pt x="51" y="342"/>
                    <a:pt x="51" y="392"/>
                  </a:cubicBezTo>
                  <a:cubicBezTo>
                    <a:pt x="26" y="417"/>
                    <a:pt x="1" y="467"/>
                    <a:pt x="1" y="517"/>
                  </a:cubicBezTo>
                  <a:cubicBezTo>
                    <a:pt x="1" y="542"/>
                    <a:pt x="1" y="592"/>
                    <a:pt x="1" y="642"/>
                  </a:cubicBezTo>
                  <a:cubicBezTo>
                    <a:pt x="1" y="793"/>
                    <a:pt x="51" y="968"/>
                    <a:pt x="176" y="1069"/>
                  </a:cubicBezTo>
                  <a:cubicBezTo>
                    <a:pt x="302" y="1194"/>
                    <a:pt x="452" y="1269"/>
                    <a:pt x="628" y="1269"/>
                  </a:cubicBezTo>
                  <a:cubicBezTo>
                    <a:pt x="653" y="1269"/>
                    <a:pt x="703" y="1244"/>
                    <a:pt x="728" y="1244"/>
                  </a:cubicBezTo>
                  <a:cubicBezTo>
                    <a:pt x="778" y="1244"/>
                    <a:pt x="828" y="1219"/>
                    <a:pt x="853" y="1219"/>
                  </a:cubicBezTo>
                  <a:cubicBezTo>
                    <a:pt x="903" y="1194"/>
                    <a:pt x="928" y="1169"/>
                    <a:pt x="953" y="1144"/>
                  </a:cubicBezTo>
                  <a:cubicBezTo>
                    <a:pt x="1003" y="1119"/>
                    <a:pt x="1029" y="1094"/>
                    <a:pt x="1054" y="1069"/>
                  </a:cubicBezTo>
                  <a:cubicBezTo>
                    <a:pt x="1179" y="968"/>
                    <a:pt x="1254" y="793"/>
                    <a:pt x="1254" y="642"/>
                  </a:cubicBezTo>
                  <a:cubicBezTo>
                    <a:pt x="1254" y="592"/>
                    <a:pt x="1229" y="542"/>
                    <a:pt x="1229" y="517"/>
                  </a:cubicBezTo>
                  <a:cubicBezTo>
                    <a:pt x="1229" y="467"/>
                    <a:pt x="1204" y="417"/>
                    <a:pt x="1204" y="392"/>
                  </a:cubicBezTo>
                  <a:cubicBezTo>
                    <a:pt x="1179" y="342"/>
                    <a:pt x="1154" y="317"/>
                    <a:pt x="1129" y="292"/>
                  </a:cubicBezTo>
                  <a:cubicBezTo>
                    <a:pt x="1104" y="241"/>
                    <a:pt x="1079" y="216"/>
                    <a:pt x="1054" y="191"/>
                  </a:cubicBezTo>
                  <a:cubicBezTo>
                    <a:pt x="1029" y="166"/>
                    <a:pt x="1003" y="141"/>
                    <a:pt x="953" y="116"/>
                  </a:cubicBezTo>
                  <a:cubicBezTo>
                    <a:pt x="928" y="91"/>
                    <a:pt x="903" y="66"/>
                    <a:pt x="853" y="41"/>
                  </a:cubicBezTo>
                  <a:cubicBezTo>
                    <a:pt x="828" y="41"/>
                    <a:pt x="778" y="16"/>
                    <a:pt x="728" y="16"/>
                  </a:cubicBezTo>
                  <a:cubicBezTo>
                    <a:pt x="686" y="5"/>
                    <a:pt x="644" y="0"/>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2"/>
            <p:cNvSpPr/>
            <p:nvPr/>
          </p:nvSpPr>
          <p:spPr>
            <a:xfrm>
              <a:off x="8700096" y="3562403"/>
              <a:ext cx="55383" cy="54007"/>
            </a:xfrm>
            <a:custGeom>
              <a:avLst/>
              <a:gdLst/>
              <a:ahLst/>
              <a:cxnLst/>
              <a:rect l="l" t="t" r="r" b="b"/>
              <a:pathLst>
                <a:path w="3059" h="2983" extrusionOk="0">
                  <a:moveTo>
                    <a:pt x="2707" y="0"/>
                  </a:moveTo>
                  <a:cubicBezTo>
                    <a:pt x="2626" y="0"/>
                    <a:pt x="2544" y="25"/>
                    <a:pt x="2482" y="75"/>
                  </a:cubicBezTo>
                  <a:lnTo>
                    <a:pt x="126" y="2456"/>
                  </a:lnTo>
                  <a:cubicBezTo>
                    <a:pt x="0" y="2582"/>
                    <a:pt x="0" y="2782"/>
                    <a:pt x="126" y="2907"/>
                  </a:cubicBezTo>
                  <a:cubicBezTo>
                    <a:pt x="176" y="2958"/>
                    <a:pt x="251" y="2983"/>
                    <a:pt x="351" y="2983"/>
                  </a:cubicBezTo>
                  <a:cubicBezTo>
                    <a:pt x="427" y="2983"/>
                    <a:pt x="502" y="2958"/>
                    <a:pt x="552" y="2907"/>
                  </a:cubicBezTo>
                  <a:lnTo>
                    <a:pt x="2933" y="527"/>
                  </a:lnTo>
                  <a:cubicBezTo>
                    <a:pt x="3058" y="401"/>
                    <a:pt x="3058" y="201"/>
                    <a:pt x="2933" y="75"/>
                  </a:cubicBezTo>
                  <a:cubicBezTo>
                    <a:pt x="2870" y="25"/>
                    <a:pt x="2789" y="0"/>
                    <a:pt x="2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2"/>
            <p:cNvSpPr/>
            <p:nvPr/>
          </p:nvSpPr>
          <p:spPr>
            <a:xfrm>
              <a:off x="8578586" y="1382241"/>
              <a:ext cx="59457" cy="59004"/>
            </a:xfrm>
            <a:custGeom>
              <a:avLst/>
              <a:gdLst/>
              <a:ahLst/>
              <a:cxnLst/>
              <a:rect l="l" t="t" r="r" b="b"/>
              <a:pathLst>
                <a:path w="3284" h="3259" extrusionOk="0">
                  <a:moveTo>
                    <a:pt x="1630" y="627"/>
                  </a:moveTo>
                  <a:cubicBezTo>
                    <a:pt x="2206" y="627"/>
                    <a:pt x="2657" y="1078"/>
                    <a:pt x="2657" y="1629"/>
                  </a:cubicBezTo>
                  <a:cubicBezTo>
                    <a:pt x="2657" y="2181"/>
                    <a:pt x="2206" y="2632"/>
                    <a:pt x="1630" y="2632"/>
                  </a:cubicBezTo>
                  <a:cubicBezTo>
                    <a:pt x="1078" y="2632"/>
                    <a:pt x="627" y="2181"/>
                    <a:pt x="627" y="1629"/>
                  </a:cubicBezTo>
                  <a:cubicBezTo>
                    <a:pt x="627" y="1078"/>
                    <a:pt x="1078" y="627"/>
                    <a:pt x="1630" y="627"/>
                  </a:cubicBezTo>
                  <a:close/>
                  <a:moveTo>
                    <a:pt x="1630" y="0"/>
                  </a:moveTo>
                  <a:cubicBezTo>
                    <a:pt x="728" y="0"/>
                    <a:pt x="1" y="727"/>
                    <a:pt x="1" y="1629"/>
                  </a:cubicBezTo>
                  <a:cubicBezTo>
                    <a:pt x="1" y="2532"/>
                    <a:pt x="728" y="3258"/>
                    <a:pt x="1630" y="3258"/>
                  </a:cubicBezTo>
                  <a:cubicBezTo>
                    <a:pt x="2532" y="3258"/>
                    <a:pt x="3284" y="2532"/>
                    <a:pt x="3284" y="1629"/>
                  </a:cubicBezTo>
                  <a:cubicBezTo>
                    <a:pt x="3284"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a:off x="8996935" y="1128258"/>
              <a:ext cx="97568" cy="78286"/>
            </a:xfrm>
            <a:custGeom>
              <a:avLst/>
              <a:gdLst/>
              <a:ahLst/>
              <a:cxnLst/>
              <a:rect l="l" t="t" r="r" b="b"/>
              <a:pathLst>
                <a:path w="5389" h="4324" extrusionOk="0">
                  <a:moveTo>
                    <a:pt x="368" y="1"/>
                  </a:moveTo>
                  <a:cubicBezTo>
                    <a:pt x="276" y="1"/>
                    <a:pt x="184" y="40"/>
                    <a:pt x="126" y="113"/>
                  </a:cubicBezTo>
                  <a:cubicBezTo>
                    <a:pt x="0" y="263"/>
                    <a:pt x="25" y="464"/>
                    <a:pt x="176" y="564"/>
                  </a:cubicBezTo>
                  <a:lnTo>
                    <a:pt x="4837" y="4248"/>
                  </a:lnTo>
                  <a:cubicBezTo>
                    <a:pt x="4887" y="4298"/>
                    <a:pt x="4963" y="4324"/>
                    <a:pt x="5038" y="4324"/>
                  </a:cubicBezTo>
                  <a:cubicBezTo>
                    <a:pt x="5138" y="4324"/>
                    <a:pt x="5213" y="4273"/>
                    <a:pt x="5288" y="4198"/>
                  </a:cubicBezTo>
                  <a:cubicBezTo>
                    <a:pt x="5389" y="4073"/>
                    <a:pt x="5364" y="3872"/>
                    <a:pt x="5238" y="3772"/>
                  </a:cubicBezTo>
                  <a:lnTo>
                    <a:pt x="552" y="63"/>
                  </a:lnTo>
                  <a:cubicBezTo>
                    <a:pt x="499" y="21"/>
                    <a:pt x="434"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2"/>
          <p:cNvGrpSpPr/>
          <p:nvPr/>
        </p:nvGrpSpPr>
        <p:grpSpPr>
          <a:xfrm>
            <a:off x="-7" y="0"/>
            <a:ext cx="1295404" cy="3623066"/>
            <a:chOff x="-7" y="0"/>
            <a:chExt cx="1295404" cy="3623066"/>
          </a:xfrm>
        </p:grpSpPr>
        <p:grpSp>
          <p:nvGrpSpPr>
            <p:cNvPr id="628" name="Google Shape;628;p22"/>
            <p:cNvGrpSpPr/>
            <p:nvPr/>
          </p:nvGrpSpPr>
          <p:grpSpPr>
            <a:xfrm>
              <a:off x="-7" y="0"/>
              <a:ext cx="643914" cy="3623066"/>
              <a:chOff x="-7" y="0"/>
              <a:chExt cx="643914" cy="3623066"/>
            </a:xfrm>
          </p:grpSpPr>
          <p:sp>
            <p:nvSpPr>
              <p:cNvPr id="629" name="Google Shape;629;p22"/>
              <p:cNvSpPr/>
              <p:nvPr/>
            </p:nvSpPr>
            <p:spPr>
              <a:xfrm>
                <a:off x="201918" y="63821"/>
                <a:ext cx="72619" cy="101243"/>
              </a:xfrm>
              <a:custGeom>
                <a:avLst/>
                <a:gdLst/>
                <a:ahLst/>
                <a:cxnLst/>
                <a:rect l="l" t="t" r="r" b="b"/>
                <a:pathLst>
                  <a:path w="4011" h="5592" extrusionOk="0">
                    <a:moveTo>
                      <a:pt x="3663" y="1"/>
                    </a:moveTo>
                    <a:cubicBezTo>
                      <a:pt x="3555" y="1"/>
                      <a:pt x="3449" y="56"/>
                      <a:pt x="3384" y="153"/>
                    </a:cubicBezTo>
                    <a:lnTo>
                      <a:pt x="76" y="5090"/>
                    </a:lnTo>
                    <a:cubicBezTo>
                      <a:pt x="1" y="5241"/>
                      <a:pt x="26" y="5441"/>
                      <a:pt x="176" y="5542"/>
                    </a:cubicBezTo>
                    <a:cubicBezTo>
                      <a:pt x="226" y="5567"/>
                      <a:pt x="276" y="5592"/>
                      <a:pt x="351" y="5592"/>
                    </a:cubicBezTo>
                    <a:cubicBezTo>
                      <a:pt x="452" y="5592"/>
                      <a:pt x="552" y="5542"/>
                      <a:pt x="602" y="5441"/>
                    </a:cubicBezTo>
                    <a:lnTo>
                      <a:pt x="3910" y="504"/>
                    </a:lnTo>
                    <a:cubicBezTo>
                      <a:pt x="4011" y="354"/>
                      <a:pt x="3960" y="153"/>
                      <a:pt x="3835" y="53"/>
                    </a:cubicBezTo>
                    <a:cubicBezTo>
                      <a:pt x="3782" y="17"/>
                      <a:pt x="3722" y="1"/>
                      <a:pt x="3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a:off x="63976" y="15434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a:off x="111628" y="3180578"/>
                <a:ext cx="60362" cy="108177"/>
              </a:xfrm>
              <a:custGeom>
                <a:avLst/>
                <a:gdLst/>
                <a:ahLst/>
                <a:cxnLst/>
                <a:rect l="l" t="t" r="r" b="b"/>
                <a:pathLst>
                  <a:path w="3334" h="5975" extrusionOk="0">
                    <a:moveTo>
                      <a:pt x="2984" y="1"/>
                    </a:moveTo>
                    <a:cubicBezTo>
                      <a:pt x="2870" y="1"/>
                      <a:pt x="2759" y="57"/>
                      <a:pt x="2707" y="160"/>
                    </a:cubicBezTo>
                    <a:lnTo>
                      <a:pt x="75" y="5524"/>
                    </a:lnTo>
                    <a:cubicBezTo>
                      <a:pt x="0" y="5674"/>
                      <a:pt x="75" y="5850"/>
                      <a:pt x="226" y="5925"/>
                    </a:cubicBezTo>
                    <a:cubicBezTo>
                      <a:pt x="276" y="5950"/>
                      <a:pt x="326" y="5975"/>
                      <a:pt x="351" y="5975"/>
                    </a:cubicBezTo>
                    <a:cubicBezTo>
                      <a:pt x="476" y="5975"/>
                      <a:pt x="577" y="5900"/>
                      <a:pt x="652" y="5800"/>
                    </a:cubicBezTo>
                    <a:lnTo>
                      <a:pt x="3258" y="436"/>
                    </a:lnTo>
                    <a:cubicBezTo>
                      <a:pt x="3333" y="286"/>
                      <a:pt x="3283" y="110"/>
                      <a:pt x="3133" y="35"/>
                    </a:cubicBezTo>
                    <a:cubicBezTo>
                      <a:pt x="3086" y="12"/>
                      <a:pt x="3035"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a:off x="370258" y="4858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a:off x="88472" y="25155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a:off x="376818" y="3564044"/>
                <a:ext cx="59004" cy="59022"/>
              </a:xfrm>
              <a:custGeom>
                <a:avLst/>
                <a:gdLst/>
                <a:ahLst/>
                <a:cxnLst/>
                <a:rect l="l" t="t" r="r" b="b"/>
                <a:pathLst>
                  <a:path w="3259" h="3260" extrusionOk="0">
                    <a:moveTo>
                      <a:pt x="1629" y="627"/>
                    </a:moveTo>
                    <a:cubicBezTo>
                      <a:pt x="2180" y="627"/>
                      <a:pt x="2632" y="1079"/>
                      <a:pt x="2632" y="1630"/>
                    </a:cubicBezTo>
                    <a:cubicBezTo>
                      <a:pt x="2632" y="2181"/>
                      <a:pt x="2180" y="2632"/>
                      <a:pt x="1629" y="2632"/>
                    </a:cubicBezTo>
                    <a:cubicBezTo>
                      <a:pt x="1078" y="2632"/>
                      <a:pt x="627" y="2181"/>
                      <a:pt x="627" y="1630"/>
                    </a:cubicBezTo>
                    <a:cubicBezTo>
                      <a:pt x="627" y="1079"/>
                      <a:pt x="1078" y="627"/>
                      <a:pt x="1629" y="627"/>
                    </a:cubicBezTo>
                    <a:close/>
                    <a:moveTo>
                      <a:pt x="1629" y="1"/>
                    </a:moveTo>
                    <a:cubicBezTo>
                      <a:pt x="727" y="1"/>
                      <a:pt x="0" y="728"/>
                      <a:pt x="0" y="1630"/>
                    </a:cubicBezTo>
                    <a:cubicBezTo>
                      <a:pt x="0" y="2532"/>
                      <a:pt x="727" y="3259"/>
                      <a:pt x="1629" y="3259"/>
                    </a:cubicBezTo>
                    <a:cubicBezTo>
                      <a:pt x="2531" y="3259"/>
                      <a:pt x="3258" y="2532"/>
                      <a:pt x="3258" y="1630"/>
                    </a:cubicBezTo>
                    <a:cubicBezTo>
                      <a:pt x="3258" y="728"/>
                      <a:pt x="2531"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a:off x="196921" y="2238919"/>
                <a:ext cx="22722" cy="22975"/>
              </a:xfrm>
              <a:custGeom>
                <a:avLst/>
                <a:gdLst/>
                <a:ahLst/>
                <a:cxnLst/>
                <a:rect l="l" t="t" r="r" b="b"/>
                <a:pathLst>
                  <a:path w="1255" h="1269" extrusionOk="0">
                    <a:moveTo>
                      <a:pt x="625" y="0"/>
                    </a:moveTo>
                    <a:cubicBezTo>
                      <a:pt x="461" y="0"/>
                      <a:pt x="295" y="72"/>
                      <a:pt x="176" y="191"/>
                    </a:cubicBezTo>
                    <a:cubicBezTo>
                      <a:pt x="151" y="216"/>
                      <a:pt x="126" y="241"/>
                      <a:pt x="101" y="291"/>
                    </a:cubicBezTo>
                    <a:cubicBezTo>
                      <a:pt x="76" y="317"/>
                      <a:pt x="51" y="342"/>
                      <a:pt x="51" y="392"/>
                    </a:cubicBezTo>
                    <a:cubicBezTo>
                      <a:pt x="26" y="417"/>
                      <a:pt x="26" y="467"/>
                      <a:pt x="1" y="517"/>
                    </a:cubicBezTo>
                    <a:cubicBezTo>
                      <a:pt x="1" y="542"/>
                      <a:pt x="1" y="592"/>
                      <a:pt x="1" y="642"/>
                    </a:cubicBezTo>
                    <a:cubicBezTo>
                      <a:pt x="1" y="793"/>
                      <a:pt x="51" y="943"/>
                      <a:pt x="176" y="1068"/>
                    </a:cubicBezTo>
                    <a:cubicBezTo>
                      <a:pt x="302" y="1194"/>
                      <a:pt x="452" y="1269"/>
                      <a:pt x="627" y="1269"/>
                    </a:cubicBezTo>
                    <a:cubicBezTo>
                      <a:pt x="778" y="1269"/>
                      <a:pt x="953" y="1194"/>
                      <a:pt x="1054" y="1068"/>
                    </a:cubicBezTo>
                    <a:cubicBezTo>
                      <a:pt x="1179" y="943"/>
                      <a:pt x="1254" y="793"/>
                      <a:pt x="1254" y="642"/>
                    </a:cubicBezTo>
                    <a:cubicBezTo>
                      <a:pt x="1254" y="592"/>
                      <a:pt x="1254" y="542"/>
                      <a:pt x="1229" y="517"/>
                    </a:cubicBezTo>
                    <a:cubicBezTo>
                      <a:pt x="1229" y="467"/>
                      <a:pt x="1204" y="417"/>
                      <a:pt x="1204" y="392"/>
                    </a:cubicBezTo>
                    <a:cubicBezTo>
                      <a:pt x="1179" y="342"/>
                      <a:pt x="1154" y="317"/>
                      <a:pt x="1154" y="291"/>
                    </a:cubicBezTo>
                    <a:cubicBezTo>
                      <a:pt x="1129" y="241"/>
                      <a:pt x="1104" y="216"/>
                      <a:pt x="1054" y="191"/>
                    </a:cubicBezTo>
                    <a:cubicBezTo>
                      <a:pt x="1028" y="166"/>
                      <a:pt x="1003" y="141"/>
                      <a:pt x="978" y="116"/>
                    </a:cubicBezTo>
                    <a:cubicBezTo>
                      <a:pt x="928" y="91"/>
                      <a:pt x="903" y="66"/>
                      <a:pt x="853" y="41"/>
                    </a:cubicBezTo>
                    <a:cubicBezTo>
                      <a:pt x="828" y="41"/>
                      <a:pt x="778" y="16"/>
                      <a:pt x="753" y="16"/>
                    </a:cubicBezTo>
                    <a:cubicBezTo>
                      <a:pt x="711" y="5"/>
                      <a:pt x="668"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a:off x="603052" y="0"/>
                <a:ext cx="22704" cy="22595"/>
              </a:xfrm>
              <a:custGeom>
                <a:avLst/>
                <a:gdLst/>
                <a:ahLst/>
                <a:cxnLst/>
                <a:rect l="l" t="t" r="r" b="b"/>
                <a:pathLst>
                  <a:path w="1254" h="1248" extrusionOk="0">
                    <a:moveTo>
                      <a:pt x="614" y="0"/>
                    </a:moveTo>
                    <a:cubicBezTo>
                      <a:pt x="451" y="0"/>
                      <a:pt x="288" y="57"/>
                      <a:pt x="176" y="169"/>
                    </a:cubicBezTo>
                    <a:cubicBezTo>
                      <a:pt x="150" y="194"/>
                      <a:pt x="125" y="219"/>
                      <a:pt x="100" y="270"/>
                    </a:cubicBezTo>
                    <a:cubicBezTo>
                      <a:pt x="75" y="295"/>
                      <a:pt x="50" y="320"/>
                      <a:pt x="50" y="370"/>
                    </a:cubicBezTo>
                    <a:cubicBezTo>
                      <a:pt x="25" y="395"/>
                      <a:pt x="0" y="445"/>
                      <a:pt x="0" y="495"/>
                    </a:cubicBezTo>
                    <a:cubicBezTo>
                      <a:pt x="0" y="520"/>
                      <a:pt x="0" y="570"/>
                      <a:pt x="0" y="620"/>
                    </a:cubicBezTo>
                    <a:cubicBezTo>
                      <a:pt x="0" y="771"/>
                      <a:pt x="50" y="946"/>
                      <a:pt x="176" y="1047"/>
                    </a:cubicBezTo>
                    <a:cubicBezTo>
                      <a:pt x="301" y="1172"/>
                      <a:pt x="451" y="1247"/>
                      <a:pt x="627" y="1247"/>
                    </a:cubicBezTo>
                    <a:cubicBezTo>
                      <a:pt x="777" y="1247"/>
                      <a:pt x="952" y="1172"/>
                      <a:pt x="1053" y="1047"/>
                    </a:cubicBezTo>
                    <a:cubicBezTo>
                      <a:pt x="1178" y="946"/>
                      <a:pt x="1253" y="771"/>
                      <a:pt x="1253" y="620"/>
                    </a:cubicBezTo>
                    <a:cubicBezTo>
                      <a:pt x="1253" y="570"/>
                      <a:pt x="1228" y="520"/>
                      <a:pt x="1228" y="495"/>
                    </a:cubicBezTo>
                    <a:cubicBezTo>
                      <a:pt x="1228" y="445"/>
                      <a:pt x="1203" y="395"/>
                      <a:pt x="1203" y="370"/>
                    </a:cubicBezTo>
                    <a:cubicBezTo>
                      <a:pt x="1178" y="320"/>
                      <a:pt x="1153" y="295"/>
                      <a:pt x="1128" y="270"/>
                    </a:cubicBezTo>
                    <a:cubicBezTo>
                      <a:pt x="1103" y="219"/>
                      <a:pt x="1078" y="194"/>
                      <a:pt x="1053" y="169"/>
                    </a:cubicBezTo>
                    <a:cubicBezTo>
                      <a:pt x="940" y="57"/>
                      <a:pt x="777"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a:off x="-7" y="10291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2"/>
              <p:cNvSpPr/>
              <p:nvPr/>
            </p:nvSpPr>
            <p:spPr>
              <a:xfrm>
                <a:off x="341846" y="970166"/>
                <a:ext cx="59022" cy="59004"/>
              </a:xfrm>
              <a:custGeom>
                <a:avLst/>
                <a:gdLst/>
                <a:ahLst/>
                <a:cxnLst/>
                <a:rect l="l" t="t" r="r" b="b"/>
                <a:pathLst>
                  <a:path w="3260" h="3259" extrusionOk="0">
                    <a:moveTo>
                      <a:pt x="1630" y="627"/>
                    </a:moveTo>
                    <a:cubicBezTo>
                      <a:pt x="2181" y="627"/>
                      <a:pt x="2632" y="1078"/>
                      <a:pt x="2632" y="1629"/>
                    </a:cubicBezTo>
                    <a:cubicBezTo>
                      <a:pt x="2632" y="2181"/>
                      <a:pt x="2181" y="2632"/>
                      <a:pt x="1630" y="2632"/>
                    </a:cubicBezTo>
                    <a:cubicBezTo>
                      <a:pt x="1079" y="2632"/>
                      <a:pt x="627" y="2181"/>
                      <a:pt x="627" y="1629"/>
                    </a:cubicBezTo>
                    <a:cubicBezTo>
                      <a:pt x="627" y="1078"/>
                      <a:pt x="1079" y="627"/>
                      <a:pt x="1630" y="627"/>
                    </a:cubicBezTo>
                    <a:close/>
                    <a:moveTo>
                      <a:pt x="1630" y="0"/>
                    </a:moveTo>
                    <a:cubicBezTo>
                      <a:pt x="728" y="0"/>
                      <a:pt x="1" y="727"/>
                      <a:pt x="1" y="1629"/>
                    </a:cubicBezTo>
                    <a:cubicBezTo>
                      <a:pt x="1" y="2531"/>
                      <a:pt x="728" y="3258"/>
                      <a:pt x="1630" y="3258"/>
                    </a:cubicBezTo>
                    <a:cubicBezTo>
                      <a:pt x="2532" y="3258"/>
                      <a:pt x="3259" y="2531"/>
                      <a:pt x="3259" y="1629"/>
                    </a:cubicBezTo>
                    <a:cubicBezTo>
                      <a:pt x="3259" y="727"/>
                      <a:pt x="2532"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2"/>
              <p:cNvSpPr/>
              <p:nvPr/>
            </p:nvSpPr>
            <p:spPr>
              <a:xfrm>
                <a:off x="584884" y="2018027"/>
                <a:ext cx="59022" cy="59475"/>
              </a:xfrm>
              <a:custGeom>
                <a:avLst/>
                <a:gdLst/>
                <a:ahLst/>
                <a:cxnLst/>
                <a:rect l="l" t="t" r="r" b="b"/>
                <a:pathLst>
                  <a:path w="3260" h="3285" extrusionOk="0">
                    <a:moveTo>
                      <a:pt x="1630" y="628"/>
                    </a:moveTo>
                    <a:cubicBezTo>
                      <a:pt x="2181" y="628"/>
                      <a:pt x="2632" y="1079"/>
                      <a:pt x="2632" y="1630"/>
                    </a:cubicBezTo>
                    <a:cubicBezTo>
                      <a:pt x="2632" y="2181"/>
                      <a:pt x="2181" y="2658"/>
                      <a:pt x="1630" y="2658"/>
                    </a:cubicBezTo>
                    <a:cubicBezTo>
                      <a:pt x="1079" y="2658"/>
                      <a:pt x="627" y="2181"/>
                      <a:pt x="627" y="1630"/>
                    </a:cubicBezTo>
                    <a:cubicBezTo>
                      <a:pt x="627" y="1079"/>
                      <a:pt x="1079" y="628"/>
                      <a:pt x="1630" y="628"/>
                    </a:cubicBezTo>
                    <a:close/>
                    <a:moveTo>
                      <a:pt x="1630" y="1"/>
                    </a:moveTo>
                    <a:cubicBezTo>
                      <a:pt x="728" y="1"/>
                      <a:pt x="1" y="728"/>
                      <a:pt x="1" y="1630"/>
                    </a:cubicBezTo>
                    <a:cubicBezTo>
                      <a:pt x="1" y="2532"/>
                      <a:pt x="728" y="3284"/>
                      <a:pt x="1630" y="3284"/>
                    </a:cubicBezTo>
                    <a:cubicBezTo>
                      <a:pt x="2532" y="3284"/>
                      <a:pt x="3259" y="2532"/>
                      <a:pt x="3259" y="1630"/>
                    </a:cubicBezTo>
                    <a:cubicBezTo>
                      <a:pt x="3259" y="728"/>
                      <a:pt x="2532"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a:off x="507951" y="28901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22"/>
            <p:cNvSpPr/>
            <p:nvPr/>
          </p:nvSpPr>
          <p:spPr>
            <a:xfrm>
              <a:off x="853926" y="226815"/>
              <a:ext cx="59909" cy="108630"/>
            </a:xfrm>
            <a:custGeom>
              <a:avLst/>
              <a:gdLst/>
              <a:ahLst/>
              <a:cxnLst/>
              <a:rect l="l" t="t" r="r" b="b"/>
              <a:pathLst>
                <a:path w="3309" h="6000" extrusionOk="0">
                  <a:moveTo>
                    <a:pt x="370" y="1"/>
                  </a:moveTo>
                  <a:cubicBezTo>
                    <a:pt x="321" y="1"/>
                    <a:pt x="271" y="12"/>
                    <a:pt x="226" y="35"/>
                  </a:cubicBezTo>
                  <a:cubicBezTo>
                    <a:pt x="76" y="110"/>
                    <a:pt x="0" y="285"/>
                    <a:pt x="76" y="461"/>
                  </a:cubicBezTo>
                  <a:lnTo>
                    <a:pt x="2682" y="5824"/>
                  </a:lnTo>
                  <a:cubicBezTo>
                    <a:pt x="2732" y="5924"/>
                    <a:pt x="2833" y="5999"/>
                    <a:pt x="2958" y="5999"/>
                  </a:cubicBezTo>
                  <a:cubicBezTo>
                    <a:pt x="3008" y="5999"/>
                    <a:pt x="3058" y="5974"/>
                    <a:pt x="3083" y="5974"/>
                  </a:cubicBezTo>
                  <a:cubicBezTo>
                    <a:pt x="3259" y="5874"/>
                    <a:pt x="3309" y="5699"/>
                    <a:pt x="3234" y="5548"/>
                  </a:cubicBezTo>
                  <a:lnTo>
                    <a:pt x="652" y="185"/>
                  </a:lnTo>
                  <a:cubicBezTo>
                    <a:pt x="599" y="62"/>
                    <a:pt x="485"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1272693" y="165079"/>
              <a:ext cx="22704" cy="22993"/>
            </a:xfrm>
            <a:custGeom>
              <a:avLst/>
              <a:gdLst/>
              <a:ahLst/>
              <a:cxnLst/>
              <a:rect l="l" t="t" r="r" b="b"/>
              <a:pathLst>
                <a:path w="1254" h="1270" extrusionOk="0">
                  <a:moveTo>
                    <a:pt x="615" y="1"/>
                  </a:moveTo>
                  <a:cubicBezTo>
                    <a:pt x="445" y="1"/>
                    <a:pt x="295" y="73"/>
                    <a:pt x="176" y="192"/>
                  </a:cubicBezTo>
                  <a:cubicBezTo>
                    <a:pt x="151" y="217"/>
                    <a:pt x="126" y="242"/>
                    <a:pt x="101" y="292"/>
                  </a:cubicBezTo>
                  <a:cubicBezTo>
                    <a:pt x="76" y="317"/>
                    <a:pt x="51" y="342"/>
                    <a:pt x="51" y="392"/>
                  </a:cubicBezTo>
                  <a:cubicBezTo>
                    <a:pt x="26" y="417"/>
                    <a:pt x="1" y="467"/>
                    <a:pt x="1" y="518"/>
                  </a:cubicBezTo>
                  <a:cubicBezTo>
                    <a:pt x="1" y="543"/>
                    <a:pt x="1" y="593"/>
                    <a:pt x="1" y="643"/>
                  </a:cubicBezTo>
                  <a:cubicBezTo>
                    <a:pt x="1" y="793"/>
                    <a:pt x="51" y="969"/>
                    <a:pt x="176" y="1069"/>
                  </a:cubicBezTo>
                  <a:cubicBezTo>
                    <a:pt x="301" y="1194"/>
                    <a:pt x="452" y="1269"/>
                    <a:pt x="627" y="1269"/>
                  </a:cubicBezTo>
                  <a:cubicBezTo>
                    <a:pt x="652" y="1269"/>
                    <a:pt x="702" y="1244"/>
                    <a:pt x="753" y="1244"/>
                  </a:cubicBezTo>
                  <a:cubicBezTo>
                    <a:pt x="778" y="1244"/>
                    <a:pt x="828" y="1219"/>
                    <a:pt x="853" y="1219"/>
                  </a:cubicBezTo>
                  <a:cubicBezTo>
                    <a:pt x="903" y="1194"/>
                    <a:pt x="928" y="1169"/>
                    <a:pt x="978" y="1144"/>
                  </a:cubicBezTo>
                  <a:cubicBezTo>
                    <a:pt x="1003" y="1119"/>
                    <a:pt x="1028" y="1094"/>
                    <a:pt x="1053" y="1069"/>
                  </a:cubicBezTo>
                  <a:cubicBezTo>
                    <a:pt x="1179" y="969"/>
                    <a:pt x="1254" y="793"/>
                    <a:pt x="1254" y="643"/>
                  </a:cubicBezTo>
                  <a:cubicBezTo>
                    <a:pt x="1254" y="593"/>
                    <a:pt x="1229" y="543"/>
                    <a:pt x="1229" y="518"/>
                  </a:cubicBezTo>
                  <a:cubicBezTo>
                    <a:pt x="1229" y="467"/>
                    <a:pt x="1204" y="417"/>
                    <a:pt x="1204" y="392"/>
                  </a:cubicBezTo>
                  <a:cubicBezTo>
                    <a:pt x="1179" y="342"/>
                    <a:pt x="1154" y="317"/>
                    <a:pt x="1128" y="292"/>
                  </a:cubicBezTo>
                  <a:cubicBezTo>
                    <a:pt x="1128" y="242"/>
                    <a:pt x="1078" y="217"/>
                    <a:pt x="1053" y="192"/>
                  </a:cubicBezTo>
                  <a:cubicBezTo>
                    <a:pt x="1028" y="167"/>
                    <a:pt x="1003" y="142"/>
                    <a:pt x="978" y="117"/>
                  </a:cubicBezTo>
                  <a:cubicBezTo>
                    <a:pt x="928" y="92"/>
                    <a:pt x="903" y="66"/>
                    <a:pt x="853" y="41"/>
                  </a:cubicBezTo>
                  <a:cubicBezTo>
                    <a:pt x="828" y="41"/>
                    <a:pt x="778" y="16"/>
                    <a:pt x="753" y="16"/>
                  </a:cubicBezTo>
                  <a:cubicBezTo>
                    <a:pt x="705" y="6"/>
                    <a:pt x="659"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22"/>
          <p:cNvGrpSpPr/>
          <p:nvPr/>
        </p:nvGrpSpPr>
        <p:grpSpPr>
          <a:xfrm>
            <a:off x="294125" y="4807625"/>
            <a:ext cx="425883" cy="216100"/>
            <a:chOff x="259675" y="4807625"/>
            <a:chExt cx="425883" cy="216100"/>
          </a:xfrm>
        </p:grpSpPr>
        <p:sp>
          <p:nvSpPr>
            <p:cNvPr id="644" name="Google Shape;644;p22"/>
            <p:cNvSpPr/>
            <p:nvPr/>
          </p:nvSpPr>
          <p:spPr>
            <a:xfrm flipH="1">
              <a:off x="538673" y="4807625"/>
              <a:ext cx="146885" cy="216100"/>
            </a:xfrm>
            <a:custGeom>
              <a:avLst/>
              <a:gdLst/>
              <a:ahLst/>
              <a:cxnLst/>
              <a:rect l="l" t="t" r="r" b="b"/>
              <a:pathLst>
                <a:path w="3510" h="5164" extrusionOk="0">
                  <a:moveTo>
                    <a:pt x="2131" y="1"/>
                  </a:moveTo>
                  <a:lnTo>
                    <a:pt x="1" y="5164"/>
                  </a:lnTo>
                  <a:lnTo>
                    <a:pt x="1379" y="5164"/>
                  </a:lnTo>
                  <a:lnTo>
                    <a:pt x="35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flipH="1">
              <a:off x="399195" y="4807625"/>
              <a:ext cx="145797" cy="216100"/>
            </a:xfrm>
            <a:custGeom>
              <a:avLst/>
              <a:gdLst/>
              <a:ahLst/>
              <a:cxnLst/>
              <a:rect l="l" t="t" r="r" b="b"/>
              <a:pathLst>
                <a:path w="3484" h="5164" extrusionOk="0">
                  <a:moveTo>
                    <a:pt x="2105" y="1"/>
                  </a:moveTo>
                  <a:lnTo>
                    <a:pt x="0" y="5164"/>
                  </a:lnTo>
                  <a:lnTo>
                    <a:pt x="1353"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flipH="1">
              <a:off x="259675" y="4807625"/>
              <a:ext cx="145839" cy="216100"/>
            </a:xfrm>
            <a:custGeom>
              <a:avLst/>
              <a:gdLst/>
              <a:ahLst/>
              <a:cxnLst/>
              <a:rect l="l" t="t" r="r" b="b"/>
              <a:pathLst>
                <a:path w="3485" h="5164" extrusionOk="0">
                  <a:moveTo>
                    <a:pt x="2131" y="1"/>
                  </a:moveTo>
                  <a:lnTo>
                    <a:pt x="0" y="5164"/>
                  </a:lnTo>
                  <a:lnTo>
                    <a:pt x="1379" y="5164"/>
                  </a:lnTo>
                  <a:lnTo>
                    <a:pt x="3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23">
    <p:spTree>
      <p:nvGrpSpPr>
        <p:cNvPr id="1" name="Shape 1009"/>
        <p:cNvGrpSpPr/>
        <p:nvPr/>
      </p:nvGrpSpPr>
      <p:grpSpPr>
        <a:xfrm>
          <a:off x="0" y="0"/>
          <a:ext cx="0" cy="0"/>
          <a:chOff x="0" y="0"/>
          <a:chExt cx="0" cy="0"/>
        </a:xfrm>
      </p:grpSpPr>
      <p:sp>
        <p:nvSpPr>
          <p:cNvPr id="1010" name="Google Shape;1010;p38"/>
          <p:cNvSpPr txBox="1">
            <a:spLocks noGrp="1"/>
          </p:cNvSpPr>
          <p:nvPr>
            <p:ph type="title"/>
          </p:nvPr>
        </p:nvSpPr>
        <p:spPr>
          <a:xfrm>
            <a:off x="4432630" y="1564650"/>
            <a:ext cx="3984600" cy="3093600"/>
          </a:xfrm>
          <a:prstGeom prst="rect">
            <a:avLst/>
          </a:prstGeom>
        </p:spPr>
        <p:txBody>
          <a:bodyPr spcFirstLastPara="1" wrap="square" lIns="0" tIns="0" rIns="0" bIns="0" anchor="t" anchorCtr="0">
            <a:noAutofit/>
          </a:bodyPr>
          <a:lstStyle>
            <a:lvl1pPr lvl="0" algn="r" rtl="0">
              <a:spcBef>
                <a:spcPts val="0"/>
              </a:spcBef>
              <a:spcAft>
                <a:spcPts val="0"/>
              </a:spcAft>
              <a:buSzPts val="4800"/>
              <a:buNone/>
              <a:defRPr sz="10000">
                <a:latin typeface="Arial" panose="020B0604020202020204" pitchFamily="34" charset="0"/>
                <a:cs typeface="Arial" panose="020B0604020202020204" pitchFamily="34" charset="0"/>
              </a:defRPr>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accent5"/>
              </a:buClr>
              <a:buSzPts val="3600"/>
              <a:buFont typeface="Bebas Neue"/>
              <a:buNone/>
              <a:defRPr sz="3600">
                <a:solidFill>
                  <a:schemeClr val="accent5"/>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Quicksand"/>
              <a:buChar char="●"/>
              <a:defRPr sz="1600">
                <a:solidFill>
                  <a:schemeClr val="dk2"/>
                </a:solidFill>
                <a:latin typeface="Quicksand"/>
                <a:ea typeface="Quicksand"/>
                <a:cs typeface="Quicksand"/>
                <a:sym typeface="Quicksand"/>
              </a:defRPr>
            </a:lvl1pPr>
            <a:lvl2pPr marL="914400" lvl="1" indent="-330200">
              <a:lnSpc>
                <a:spcPct val="115000"/>
              </a:lnSpc>
              <a:spcBef>
                <a:spcPts val="1600"/>
              </a:spcBef>
              <a:spcAft>
                <a:spcPts val="0"/>
              </a:spcAft>
              <a:buClr>
                <a:schemeClr val="dk2"/>
              </a:buClr>
              <a:buSzPts val="1600"/>
              <a:buFont typeface="Quicksand"/>
              <a:buChar char="○"/>
              <a:defRPr sz="1600">
                <a:solidFill>
                  <a:schemeClr val="dk2"/>
                </a:solidFill>
                <a:latin typeface="Quicksand"/>
                <a:ea typeface="Quicksand"/>
                <a:cs typeface="Quicksand"/>
                <a:sym typeface="Quicksand"/>
              </a:defRPr>
            </a:lvl2pPr>
            <a:lvl3pPr marL="1371600" lvl="2" indent="-330200">
              <a:lnSpc>
                <a:spcPct val="115000"/>
              </a:lnSpc>
              <a:spcBef>
                <a:spcPts val="1600"/>
              </a:spcBef>
              <a:spcAft>
                <a:spcPts val="0"/>
              </a:spcAft>
              <a:buClr>
                <a:schemeClr val="dk2"/>
              </a:buClr>
              <a:buSzPts val="1600"/>
              <a:buFont typeface="Quicksand"/>
              <a:buChar char="■"/>
              <a:defRPr sz="1600">
                <a:solidFill>
                  <a:schemeClr val="dk2"/>
                </a:solidFill>
                <a:latin typeface="Quicksand"/>
                <a:ea typeface="Quicksand"/>
                <a:cs typeface="Quicksand"/>
                <a:sym typeface="Quicksand"/>
              </a:defRPr>
            </a:lvl3pPr>
            <a:lvl4pPr marL="1828800" lvl="3" indent="-330200">
              <a:lnSpc>
                <a:spcPct val="115000"/>
              </a:lnSpc>
              <a:spcBef>
                <a:spcPts val="1600"/>
              </a:spcBef>
              <a:spcAft>
                <a:spcPts val="0"/>
              </a:spcAft>
              <a:buClr>
                <a:schemeClr val="dk2"/>
              </a:buClr>
              <a:buSzPts val="1600"/>
              <a:buFont typeface="Quicksand"/>
              <a:buChar char="●"/>
              <a:defRPr sz="1600">
                <a:solidFill>
                  <a:schemeClr val="dk2"/>
                </a:solidFill>
                <a:latin typeface="Quicksand"/>
                <a:ea typeface="Quicksand"/>
                <a:cs typeface="Quicksand"/>
                <a:sym typeface="Quicksand"/>
              </a:defRPr>
            </a:lvl4pPr>
            <a:lvl5pPr marL="2286000" lvl="4" indent="-330200">
              <a:lnSpc>
                <a:spcPct val="115000"/>
              </a:lnSpc>
              <a:spcBef>
                <a:spcPts val="1600"/>
              </a:spcBef>
              <a:spcAft>
                <a:spcPts val="0"/>
              </a:spcAft>
              <a:buClr>
                <a:schemeClr val="dk2"/>
              </a:buClr>
              <a:buSzPts val="1600"/>
              <a:buFont typeface="Quicksand"/>
              <a:buChar char="○"/>
              <a:defRPr sz="1600">
                <a:solidFill>
                  <a:schemeClr val="dk2"/>
                </a:solidFill>
                <a:latin typeface="Quicksand"/>
                <a:ea typeface="Quicksand"/>
                <a:cs typeface="Quicksand"/>
                <a:sym typeface="Quicksand"/>
              </a:defRPr>
            </a:lvl5pPr>
            <a:lvl6pPr marL="2743200" lvl="5" indent="-330200">
              <a:lnSpc>
                <a:spcPct val="115000"/>
              </a:lnSpc>
              <a:spcBef>
                <a:spcPts val="1600"/>
              </a:spcBef>
              <a:spcAft>
                <a:spcPts val="0"/>
              </a:spcAft>
              <a:buClr>
                <a:schemeClr val="dk2"/>
              </a:buClr>
              <a:buSzPts val="1600"/>
              <a:buFont typeface="Quicksand"/>
              <a:buChar char="■"/>
              <a:defRPr sz="1600">
                <a:solidFill>
                  <a:schemeClr val="dk2"/>
                </a:solidFill>
                <a:latin typeface="Quicksand"/>
                <a:ea typeface="Quicksand"/>
                <a:cs typeface="Quicksand"/>
                <a:sym typeface="Quicksand"/>
              </a:defRPr>
            </a:lvl6pPr>
            <a:lvl7pPr marL="3200400" lvl="6" indent="-330200">
              <a:lnSpc>
                <a:spcPct val="115000"/>
              </a:lnSpc>
              <a:spcBef>
                <a:spcPts val="1600"/>
              </a:spcBef>
              <a:spcAft>
                <a:spcPts val="0"/>
              </a:spcAft>
              <a:buClr>
                <a:schemeClr val="dk2"/>
              </a:buClr>
              <a:buSzPts val="1600"/>
              <a:buFont typeface="Quicksand"/>
              <a:buChar char="●"/>
              <a:defRPr sz="1600">
                <a:solidFill>
                  <a:schemeClr val="dk2"/>
                </a:solidFill>
                <a:latin typeface="Quicksand"/>
                <a:ea typeface="Quicksand"/>
                <a:cs typeface="Quicksand"/>
                <a:sym typeface="Quicksand"/>
              </a:defRPr>
            </a:lvl7pPr>
            <a:lvl8pPr marL="3657600" lvl="7" indent="-330200">
              <a:lnSpc>
                <a:spcPct val="115000"/>
              </a:lnSpc>
              <a:spcBef>
                <a:spcPts val="1600"/>
              </a:spcBef>
              <a:spcAft>
                <a:spcPts val="0"/>
              </a:spcAft>
              <a:buClr>
                <a:schemeClr val="dk2"/>
              </a:buClr>
              <a:buSzPts val="1600"/>
              <a:buFont typeface="Quicksand"/>
              <a:buChar char="○"/>
              <a:defRPr sz="1600">
                <a:solidFill>
                  <a:schemeClr val="dk2"/>
                </a:solidFill>
                <a:latin typeface="Quicksand"/>
                <a:ea typeface="Quicksand"/>
                <a:cs typeface="Quicksand"/>
                <a:sym typeface="Quicksand"/>
              </a:defRPr>
            </a:lvl8pPr>
            <a:lvl9pPr marL="4114800" lvl="8" indent="-330200">
              <a:lnSpc>
                <a:spcPct val="115000"/>
              </a:lnSpc>
              <a:spcBef>
                <a:spcPts val="1600"/>
              </a:spcBef>
              <a:spcAft>
                <a:spcPts val="1600"/>
              </a:spcAft>
              <a:buClr>
                <a:schemeClr val="dk2"/>
              </a:buClr>
              <a:buSzPts val="1600"/>
              <a:buFont typeface="Quicksand"/>
              <a:buChar char="■"/>
              <a:defRPr sz="1600">
                <a:solidFill>
                  <a:schemeClr val="dk2"/>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8" r:id="rId2"/>
    <p:sldLayoutId id="2147483660" r:id="rId3"/>
    <p:sldLayoutId id="2147483662" r:id="rId4"/>
    <p:sldLayoutId id="2147483663" r:id="rId5"/>
    <p:sldLayoutId id="2147483665" r:id="rId6"/>
    <p:sldLayoutId id="2147483666" r:id="rId7"/>
    <p:sldLayoutId id="2147483668" r:id="rId8"/>
    <p:sldLayoutId id="2147483684" r:id="rId9"/>
    <p:sldLayoutId id="2147483690" r:id="rId10"/>
    <p:sldLayoutId id="2147483691" r:id="rId11"/>
    <p:sldLayoutId id="2147483692" r:id="rId12"/>
    <p:sldLayoutId id="2147483693" r:id="rId13"/>
    <p:sldLayoutId id="214748369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10" Type="http://schemas.openxmlformats.org/officeDocument/2006/relationships/image" Target="../media/image554.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20" Type="http://schemas.openxmlformats.org/officeDocument/2006/relationships/image" Target="../media/image411.sv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2.png"/><Relationship Id="rId49" Type="http://schemas.openxmlformats.org/officeDocument/2006/relationships/image" Target="../media/image192.sv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sv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3.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98.svg"/><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4" Type="http://schemas.openxmlformats.org/officeDocument/2006/relationships/image" Target="../media/image425.svg"/><Relationship Id="rId2" Type="http://schemas.openxmlformats.org/officeDocument/2006/relationships/image" Target="../media/image37.png"/><Relationship Id="rId1" Type="http://schemas.openxmlformats.org/officeDocument/2006/relationships/slideLayout" Target="../slideLayouts/slideLayout3.xml"/><Relationship Id="rId10" Type="http://schemas.openxmlformats.org/officeDocument/2006/relationships/image" Target="../media/image38.png"/><Relationship Id="rId9" Type="http://schemas.openxmlformats.org/officeDocument/2006/relationships/image" Target="../media/image400.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 Id="rId9" Type="http://schemas.openxmlformats.org/officeDocument/2006/relationships/image" Target="../media/image152.svg"/></Relationships>
</file>

<file path=ppt/slides/_rels/slide5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22" name="TextBox 121"/>
          <p:cNvSpPr txBox="1"/>
          <p:nvPr/>
        </p:nvSpPr>
        <p:spPr>
          <a:xfrm>
            <a:off x="0" y="1034806"/>
            <a:ext cx="9144000" cy="1694951"/>
          </a:xfrm>
          <a:prstGeom prst="rect">
            <a:avLst/>
          </a:prstGeom>
          <a:noFill/>
        </p:spPr>
        <p:txBody>
          <a:bodyPr wrap="square" rtlCol="0">
            <a:spAutoFit/>
          </a:bodyPr>
          <a:lstStyle/>
          <a:p>
            <a:pPr algn="ctr">
              <a:lnSpc>
                <a:spcPct val="150000"/>
              </a:lnSpc>
            </a:pPr>
            <a:r>
              <a:rPr lang="en-US" sz="3700" b="1" smtClean="0">
                <a:solidFill>
                  <a:schemeClr val="tx2">
                    <a:lumMod val="50000"/>
                  </a:schemeClr>
                </a:solidFill>
              </a:rPr>
              <a:t>NHIỆT LIỆT CHÀO MỪNG </a:t>
            </a:r>
          </a:p>
          <a:p>
            <a:pPr algn="ctr">
              <a:lnSpc>
                <a:spcPct val="150000"/>
              </a:lnSpc>
            </a:pPr>
            <a:r>
              <a:rPr lang="en-US" sz="3700" b="1" smtClean="0">
                <a:solidFill>
                  <a:schemeClr val="tx2">
                    <a:lumMod val="50000"/>
                  </a:schemeClr>
                </a:solidFill>
              </a:rPr>
              <a:t>CÁC EM ĐẾN BUỔI HỌC NÀY!</a:t>
            </a:r>
            <a:endParaRPr lang="en-US" sz="3700" b="1">
              <a:solidFill>
                <a:schemeClr val="tx2">
                  <a:lumMod val="50000"/>
                </a:schemeClr>
              </a:solidFill>
            </a:endParaRPr>
          </a:p>
        </p:txBody>
      </p:sp>
      <p:grpSp>
        <p:nvGrpSpPr>
          <p:cNvPr id="123" name="Google Shape;2437;p70"/>
          <p:cNvGrpSpPr/>
          <p:nvPr/>
        </p:nvGrpSpPr>
        <p:grpSpPr>
          <a:xfrm>
            <a:off x="1851660" y="3420227"/>
            <a:ext cx="2526030" cy="1408333"/>
            <a:chOff x="2806625" y="1915475"/>
            <a:chExt cx="3679588" cy="2051475"/>
          </a:xfrm>
        </p:grpSpPr>
        <p:sp>
          <p:nvSpPr>
            <p:cNvPr id="124" name="Google Shape;2438;p70"/>
            <p:cNvSpPr/>
            <p:nvPr/>
          </p:nvSpPr>
          <p:spPr>
            <a:xfrm>
              <a:off x="2955463" y="3799625"/>
              <a:ext cx="3530750" cy="167325"/>
            </a:xfrm>
            <a:custGeom>
              <a:avLst/>
              <a:gdLst/>
              <a:ahLst/>
              <a:cxnLst/>
              <a:rect l="l" t="t" r="r" b="b"/>
              <a:pathLst>
                <a:path w="141230" h="6693" extrusionOk="0">
                  <a:moveTo>
                    <a:pt x="1" y="1"/>
                  </a:moveTo>
                  <a:lnTo>
                    <a:pt x="1" y="3685"/>
                  </a:lnTo>
                  <a:lnTo>
                    <a:pt x="201" y="3910"/>
                  </a:lnTo>
                  <a:cubicBezTo>
                    <a:pt x="1855" y="5690"/>
                    <a:pt x="4186" y="6692"/>
                    <a:pt x="6642" y="6692"/>
                  </a:cubicBezTo>
                  <a:lnTo>
                    <a:pt x="134588" y="6692"/>
                  </a:lnTo>
                  <a:cubicBezTo>
                    <a:pt x="137044" y="6692"/>
                    <a:pt x="139375" y="5690"/>
                    <a:pt x="141029" y="3910"/>
                  </a:cubicBezTo>
                  <a:lnTo>
                    <a:pt x="141230" y="3685"/>
                  </a:lnTo>
                  <a:lnTo>
                    <a:pt x="141230" y="1"/>
                  </a:lnTo>
                  <a:close/>
                </a:path>
              </a:pathLst>
            </a:custGeom>
            <a:solidFill>
              <a:schemeClr val="dk2">
                <a:alpha val="20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2439;p70"/>
            <p:cNvGrpSpPr/>
            <p:nvPr/>
          </p:nvGrpSpPr>
          <p:grpSpPr>
            <a:xfrm>
              <a:off x="2889525" y="3720000"/>
              <a:ext cx="3530750" cy="167325"/>
              <a:chOff x="2889525" y="3720000"/>
              <a:chExt cx="3530750" cy="167325"/>
            </a:xfrm>
          </p:grpSpPr>
          <p:sp>
            <p:nvSpPr>
              <p:cNvPr id="179" name="Google Shape;2440;p70"/>
              <p:cNvSpPr/>
              <p:nvPr/>
            </p:nvSpPr>
            <p:spPr>
              <a:xfrm>
                <a:off x="2889525" y="3720000"/>
                <a:ext cx="3530750" cy="167325"/>
              </a:xfrm>
              <a:custGeom>
                <a:avLst/>
                <a:gdLst/>
                <a:ahLst/>
                <a:cxnLst/>
                <a:rect l="l" t="t" r="r" b="b"/>
                <a:pathLst>
                  <a:path w="141230" h="6693" extrusionOk="0">
                    <a:moveTo>
                      <a:pt x="1" y="1"/>
                    </a:moveTo>
                    <a:lnTo>
                      <a:pt x="1" y="3685"/>
                    </a:lnTo>
                    <a:lnTo>
                      <a:pt x="201" y="3910"/>
                    </a:lnTo>
                    <a:cubicBezTo>
                      <a:pt x="1855" y="5690"/>
                      <a:pt x="4186" y="6692"/>
                      <a:pt x="6642" y="6692"/>
                    </a:cubicBezTo>
                    <a:lnTo>
                      <a:pt x="134588" y="6692"/>
                    </a:lnTo>
                    <a:cubicBezTo>
                      <a:pt x="137044" y="6692"/>
                      <a:pt x="139375" y="5690"/>
                      <a:pt x="141029" y="3910"/>
                    </a:cubicBezTo>
                    <a:lnTo>
                      <a:pt x="141230" y="3685"/>
                    </a:lnTo>
                    <a:lnTo>
                      <a:pt x="141230" y="1"/>
                    </a:lnTo>
                    <a:close/>
                  </a:path>
                </a:pathLst>
              </a:custGeom>
              <a:solidFill>
                <a:schemeClr val="accent6"/>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41;p70"/>
              <p:cNvSpPr/>
              <p:nvPr/>
            </p:nvSpPr>
            <p:spPr>
              <a:xfrm>
                <a:off x="2889525" y="3720000"/>
                <a:ext cx="3530750" cy="92125"/>
              </a:xfrm>
              <a:custGeom>
                <a:avLst/>
                <a:gdLst/>
                <a:ahLst/>
                <a:cxnLst/>
                <a:rect l="l" t="t" r="r" b="b"/>
                <a:pathLst>
                  <a:path w="141230" h="3685" extrusionOk="0">
                    <a:moveTo>
                      <a:pt x="1" y="1"/>
                    </a:moveTo>
                    <a:lnTo>
                      <a:pt x="1" y="3685"/>
                    </a:lnTo>
                    <a:lnTo>
                      <a:pt x="141230" y="3685"/>
                    </a:lnTo>
                    <a:lnTo>
                      <a:pt x="141230" y="1"/>
                    </a:lnTo>
                    <a:close/>
                  </a:path>
                </a:pathLst>
              </a:custGeom>
              <a:solidFill>
                <a:schemeClr val="accent6"/>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2442;p70"/>
            <p:cNvSpPr/>
            <p:nvPr/>
          </p:nvSpPr>
          <p:spPr>
            <a:xfrm>
              <a:off x="3223938" y="1995075"/>
              <a:ext cx="2993775" cy="1804550"/>
            </a:xfrm>
            <a:custGeom>
              <a:avLst/>
              <a:gdLst/>
              <a:ahLst/>
              <a:cxnLst/>
              <a:rect l="l" t="t" r="r" b="b"/>
              <a:pathLst>
                <a:path w="119751" h="72182" extrusionOk="0">
                  <a:moveTo>
                    <a:pt x="2983" y="1"/>
                  </a:moveTo>
                  <a:cubicBezTo>
                    <a:pt x="1329" y="1"/>
                    <a:pt x="1" y="1329"/>
                    <a:pt x="1" y="2983"/>
                  </a:cubicBezTo>
                  <a:lnTo>
                    <a:pt x="1" y="72182"/>
                  </a:lnTo>
                  <a:lnTo>
                    <a:pt x="119751" y="72182"/>
                  </a:lnTo>
                  <a:lnTo>
                    <a:pt x="119751" y="2983"/>
                  </a:lnTo>
                  <a:cubicBezTo>
                    <a:pt x="119751" y="1329"/>
                    <a:pt x="118397" y="1"/>
                    <a:pt x="116768" y="1"/>
                  </a:cubicBezTo>
                  <a:close/>
                </a:path>
              </a:pathLst>
            </a:custGeom>
            <a:solidFill>
              <a:schemeClr val="dk2">
                <a:alpha val="20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443;p70"/>
            <p:cNvSpPr/>
            <p:nvPr/>
          </p:nvSpPr>
          <p:spPr>
            <a:xfrm>
              <a:off x="3125238" y="1915475"/>
              <a:ext cx="2993775" cy="1804550"/>
            </a:xfrm>
            <a:custGeom>
              <a:avLst/>
              <a:gdLst/>
              <a:ahLst/>
              <a:cxnLst/>
              <a:rect l="l" t="t" r="r" b="b"/>
              <a:pathLst>
                <a:path w="119751" h="72182" extrusionOk="0">
                  <a:moveTo>
                    <a:pt x="2983" y="1"/>
                  </a:moveTo>
                  <a:cubicBezTo>
                    <a:pt x="1329" y="1"/>
                    <a:pt x="1" y="1329"/>
                    <a:pt x="1" y="2983"/>
                  </a:cubicBezTo>
                  <a:lnTo>
                    <a:pt x="1" y="72182"/>
                  </a:lnTo>
                  <a:lnTo>
                    <a:pt x="119751" y="72182"/>
                  </a:lnTo>
                  <a:lnTo>
                    <a:pt x="119751" y="2983"/>
                  </a:lnTo>
                  <a:cubicBezTo>
                    <a:pt x="119751" y="1329"/>
                    <a:pt x="118397" y="1"/>
                    <a:pt x="116768" y="1"/>
                  </a:cubicBezTo>
                  <a:close/>
                </a:path>
              </a:pathLst>
            </a:custGeom>
            <a:solidFill>
              <a:schemeClr val="accent6"/>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444;p70"/>
            <p:cNvSpPr/>
            <p:nvPr/>
          </p:nvSpPr>
          <p:spPr>
            <a:xfrm>
              <a:off x="2806625" y="3720000"/>
              <a:ext cx="3530750" cy="167325"/>
            </a:xfrm>
            <a:custGeom>
              <a:avLst/>
              <a:gdLst/>
              <a:ahLst/>
              <a:cxnLst/>
              <a:rect l="l" t="t" r="r" b="b"/>
              <a:pathLst>
                <a:path w="141230" h="6693" extrusionOk="0">
                  <a:moveTo>
                    <a:pt x="1" y="1"/>
                  </a:moveTo>
                  <a:lnTo>
                    <a:pt x="1" y="3685"/>
                  </a:lnTo>
                  <a:lnTo>
                    <a:pt x="201" y="3910"/>
                  </a:lnTo>
                  <a:cubicBezTo>
                    <a:pt x="1855" y="5690"/>
                    <a:pt x="4186" y="6692"/>
                    <a:pt x="6642" y="6692"/>
                  </a:cubicBezTo>
                  <a:lnTo>
                    <a:pt x="134588" y="6692"/>
                  </a:lnTo>
                  <a:cubicBezTo>
                    <a:pt x="137044" y="6692"/>
                    <a:pt x="139375" y="5690"/>
                    <a:pt x="141029" y="3910"/>
                  </a:cubicBezTo>
                  <a:lnTo>
                    <a:pt x="141230" y="3685"/>
                  </a:lnTo>
                  <a:lnTo>
                    <a:pt x="141230" y="1"/>
                  </a:lnTo>
                  <a:close/>
                </a:path>
              </a:pathLst>
            </a:custGeom>
            <a:solidFill>
              <a:schemeClr val="accent6"/>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445;p70"/>
            <p:cNvSpPr/>
            <p:nvPr/>
          </p:nvSpPr>
          <p:spPr>
            <a:xfrm>
              <a:off x="2806625" y="3720000"/>
              <a:ext cx="3530750" cy="92125"/>
            </a:xfrm>
            <a:custGeom>
              <a:avLst/>
              <a:gdLst/>
              <a:ahLst/>
              <a:cxnLst/>
              <a:rect l="l" t="t" r="r" b="b"/>
              <a:pathLst>
                <a:path w="141230" h="3685" extrusionOk="0">
                  <a:moveTo>
                    <a:pt x="1" y="1"/>
                  </a:moveTo>
                  <a:lnTo>
                    <a:pt x="1" y="3685"/>
                  </a:lnTo>
                  <a:lnTo>
                    <a:pt x="141230" y="3685"/>
                  </a:lnTo>
                  <a:lnTo>
                    <a:pt x="141230" y="1"/>
                  </a:lnTo>
                  <a:close/>
                </a:path>
              </a:pathLst>
            </a:custGeom>
            <a:solidFill>
              <a:schemeClr val="accent2"/>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446;p70"/>
            <p:cNvSpPr/>
            <p:nvPr/>
          </p:nvSpPr>
          <p:spPr>
            <a:xfrm>
              <a:off x="4165650" y="3720000"/>
              <a:ext cx="812700" cy="50150"/>
            </a:xfrm>
            <a:custGeom>
              <a:avLst/>
              <a:gdLst/>
              <a:ahLst/>
              <a:cxnLst/>
              <a:rect l="l" t="t" r="r" b="b"/>
              <a:pathLst>
                <a:path w="32508" h="2006" extrusionOk="0">
                  <a:moveTo>
                    <a:pt x="1" y="1"/>
                  </a:moveTo>
                  <a:lnTo>
                    <a:pt x="1404" y="978"/>
                  </a:lnTo>
                  <a:cubicBezTo>
                    <a:pt x="2357" y="1630"/>
                    <a:pt x="3660" y="2006"/>
                    <a:pt x="5013" y="2006"/>
                  </a:cubicBezTo>
                  <a:lnTo>
                    <a:pt x="27495" y="2006"/>
                  </a:lnTo>
                  <a:cubicBezTo>
                    <a:pt x="28848" y="2006"/>
                    <a:pt x="30151" y="1630"/>
                    <a:pt x="31104" y="978"/>
                  </a:cubicBezTo>
                  <a:lnTo>
                    <a:pt x="32507" y="1"/>
                  </a:lnTo>
                  <a:close/>
                </a:path>
              </a:pathLst>
            </a:custGeom>
            <a:solidFill>
              <a:schemeClr val="accent4"/>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447;p70"/>
            <p:cNvSpPr/>
            <p:nvPr/>
          </p:nvSpPr>
          <p:spPr>
            <a:xfrm>
              <a:off x="3075425" y="1915475"/>
              <a:ext cx="2993775" cy="1804550"/>
            </a:xfrm>
            <a:custGeom>
              <a:avLst/>
              <a:gdLst/>
              <a:ahLst/>
              <a:cxnLst/>
              <a:rect l="l" t="t" r="r" b="b"/>
              <a:pathLst>
                <a:path w="119751" h="72182" extrusionOk="0">
                  <a:moveTo>
                    <a:pt x="2983" y="1"/>
                  </a:moveTo>
                  <a:cubicBezTo>
                    <a:pt x="1329" y="1"/>
                    <a:pt x="1" y="1329"/>
                    <a:pt x="1" y="2983"/>
                  </a:cubicBezTo>
                  <a:lnTo>
                    <a:pt x="1" y="72182"/>
                  </a:lnTo>
                  <a:lnTo>
                    <a:pt x="119751" y="72182"/>
                  </a:lnTo>
                  <a:lnTo>
                    <a:pt x="119751" y="2983"/>
                  </a:lnTo>
                  <a:cubicBezTo>
                    <a:pt x="119751" y="1329"/>
                    <a:pt x="118397" y="1"/>
                    <a:pt x="116768" y="1"/>
                  </a:cubicBezTo>
                  <a:close/>
                </a:path>
              </a:pathLst>
            </a:custGeom>
            <a:solidFill>
              <a:schemeClr val="accent2"/>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448;p70"/>
            <p:cNvSpPr/>
            <p:nvPr/>
          </p:nvSpPr>
          <p:spPr>
            <a:xfrm>
              <a:off x="3184450" y="2025750"/>
              <a:ext cx="2775100" cy="1583375"/>
            </a:xfrm>
            <a:custGeom>
              <a:avLst/>
              <a:gdLst/>
              <a:ahLst/>
              <a:cxnLst/>
              <a:rect l="l" t="t" r="r" b="b"/>
              <a:pathLst>
                <a:path w="111004" h="63335" extrusionOk="0">
                  <a:moveTo>
                    <a:pt x="1" y="1"/>
                  </a:moveTo>
                  <a:lnTo>
                    <a:pt x="1" y="63335"/>
                  </a:lnTo>
                  <a:lnTo>
                    <a:pt x="111004" y="63335"/>
                  </a:lnTo>
                  <a:lnTo>
                    <a:pt x="111004" y="1"/>
                  </a:ln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449;p70"/>
            <p:cNvSpPr/>
            <p:nvPr/>
          </p:nvSpPr>
          <p:spPr>
            <a:xfrm>
              <a:off x="3383700" y="2581838"/>
              <a:ext cx="471825" cy="471225"/>
            </a:xfrm>
            <a:custGeom>
              <a:avLst/>
              <a:gdLst/>
              <a:ahLst/>
              <a:cxnLst/>
              <a:rect l="l" t="t" r="r" b="b"/>
              <a:pathLst>
                <a:path w="18873" h="18849" extrusionOk="0">
                  <a:moveTo>
                    <a:pt x="1" y="1"/>
                  </a:moveTo>
                  <a:lnTo>
                    <a:pt x="1" y="18848"/>
                  </a:lnTo>
                  <a:lnTo>
                    <a:pt x="18873" y="18848"/>
                  </a:lnTo>
                  <a:lnTo>
                    <a:pt x="18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450;p70"/>
            <p:cNvSpPr/>
            <p:nvPr/>
          </p:nvSpPr>
          <p:spPr>
            <a:xfrm>
              <a:off x="3891850" y="2581838"/>
              <a:ext cx="554550" cy="54550"/>
            </a:xfrm>
            <a:custGeom>
              <a:avLst/>
              <a:gdLst/>
              <a:ahLst/>
              <a:cxnLst/>
              <a:rect l="l" t="t" r="r" b="b"/>
              <a:pathLst>
                <a:path w="22182" h="2182" extrusionOk="0">
                  <a:moveTo>
                    <a:pt x="0" y="1"/>
                  </a:moveTo>
                  <a:lnTo>
                    <a:pt x="0" y="2181"/>
                  </a:lnTo>
                  <a:lnTo>
                    <a:pt x="22181" y="2181"/>
                  </a:lnTo>
                  <a:lnTo>
                    <a:pt x="221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451;p70"/>
            <p:cNvSpPr/>
            <p:nvPr/>
          </p:nvSpPr>
          <p:spPr>
            <a:xfrm>
              <a:off x="3891850" y="2658913"/>
              <a:ext cx="474975" cy="27600"/>
            </a:xfrm>
            <a:custGeom>
              <a:avLst/>
              <a:gdLst/>
              <a:ahLst/>
              <a:cxnLst/>
              <a:rect l="l" t="t" r="r" b="b"/>
              <a:pathLst>
                <a:path w="18999" h="1104" extrusionOk="0">
                  <a:moveTo>
                    <a:pt x="0" y="1"/>
                  </a:moveTo>
                  <a:lnTo>
                    <a:pt x="0" y="1103"/>
                  </a:lnTo>
                  <a:lnTo>
                    <a:pt x="18998" y="1103"/>
                  </a:lnTo>
                  <a:lnTo>
                    <a:pt x="189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2452;p70"/>
            <p:cNvGrpSpPr/>
            <p:nvPr/>
          </p:nvGrpSpPr>
          <p:grpSpPr>
            <a:xfrm>
              <a:off x="3891850" y="2831213"/>
              <a:ext cx="1460550" cy="132250"/>
              <a:chOff x="3891850" y="2794550"/>
              <a:chExt cx="1460550" cy="132250"/>
            </a:xfrm>
          </p:grpSpPr>
          <p:sp>
            <p:nvSpPr>
              <p:cNvPr id="173" name="Google Shape;2453;p70"/>
              <p:cNvSpPr/>
              <p:nvPr/>
            </p:nvSpPr>
            <p:spPr>
              <a:xfrm>
                <a:off x="3891850" y="2794550"/>
                <a:ext cx="621575" cy="26975"/>
              </a:xfrm>
              <a:custGeom>
                <a:avLst/>
                <a:gdLst/>
                <a:ahLst/>
                <a:cxnLst/>
                <a:rect l="l" t="t" r="r" b="b"/>
                <a:pathLst>
                  <a:path w="24863" h="1079" extrusionOk="0">
                    <a:moveTo>
                      <a:pt x="0" y="1"/>
                    </a:moveTo>
                    <a:lnTo>
                      <a:pt x="0" y="1079"/>
                    </a:lnTo>
                    <a:lnTo>
                      <a:pt x="24863" y="1079"/>
                    </a:lnTo>
                    <a:lnTo>
                      <a:pt x="248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54;p70"/>
              <p:cNvSpPr/>
              <p:nvPr/>
            </p:nvSpPr>
            <p:spPr>
              <a:xfrm>
                <a:off x="4533450" y="2794550"/>
                <a:ext cx="273850" cy="26975"/>
              </a:xfrm>
              <a:custGeom>
                <a:avLst/>
                <a:gdLst/>
                <a:ahLst/>
                <a:cxnLst/>
                <a:rect l="l" t="t" r="r" b="b"/>
                <a:pathLst>
                  <a:path w="10954" h="1079" extrusionOk="0">
                    <a:moveTo>
                      <a:pt x="1" y="1"/>
                    </a:moveTo>
                    <a:lnTo>
                      <a:pt x="1" y="1079"/>
                    </a:lnTo>
                    <a:lnTo>
                      <a:pt x="10953" y="1079"/>
                    </a:lnTo>
                    <a:lnTo>
                      <a:pt x="109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55;p70"/>
              <p:cNvSpPr/>
              <p:nvPr/>
            </p:nvSpPr>
            <p:spPr>
              <a:xfrm>
                <a:off x="4827325" y="2794550"/>
                <a:ext cx="525075" cy="26975"/>
              </a:xfrm>
              <a:custGeom>
                <a:avLst/>
                <a:gdLst/>
                <a:ahLst/>
                <a:cxnLst/>
                <a:rect l="l" t="t" r="r" b="b"/>
                <a:pathLst>
                  <a:path w="21003" h="1079" extrusionOk="0">
                    <a:moveTo>
                      <a:pt x="0" y="1"/>
                    </a:moveTo>
                    <a:lnTo>
                      <a:pt x="0" y="1079"/>
                    </a:lnTo>
                    <a:lnTo>
                      <a:pt x="21003" y="1079"/>
                    </a:lnTo>
                    <a:lnTo>
                      <a:pt x="210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56;p70"/>
              <p:cNvSpPr/>
              <p:nvPr/>
            </p:nvSpPr>
            <p:spPr>
              <a:xfrm>
                <a:off x="3891850" y="2847825"/>
                <a:ext cx="621575" cy="26950"/>
              </a:xfrm>
              <a:custGeom>
                <a:avLst/>
                <a:gdLst/>
                <a:ahLst/>
                <a:cxnLst/>
                <a:rect l="l" t="t" r="r" b="b"/>
                <a:pathLst>
                  <a:path w="24863" h="1078" extrusionOk="0">
                    <a:moveTo>
                      <a:pt x="0" y="0"/>
                    </a:moveTo>
                    <a:lnTo>
                      <a:pt x="0" y="1078"/>
                    </a:lnTo>
                    <a:lnTo>
                      <a:pt x="24863" y="1078"/>
                    </a:lnTo>
                    <a:lnTo>
                      <a:pt x="248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57;p70"/>
              <p:cNvSpPr/>
              <p:nvPr/>
            </p:nvSpPr>
            <p:spPr>
              <a:xfrm>
                <a:off x="4533450" y="2847825"/>
                <a:ext cx="521325" cy="26950"/>
              </a:xfrm>
              <a:custGeom>
                <a:avLst/>
                <a:gdLst/>
                <a:ahLst/>
                <a:cxnLst/>
                <a:rect l="l" t="t" r="r" b="b"/>
                <a:pathLst>
                  <a:path w="20853" h="1078" extrusionOk="0">
                    <a:moveTo>
                      <a:pt x="1" y="0"/>
                    </a:moveTo>
                    <a:lnTo>
                      <a:pt x="1" y="1078"/>
                    </a:lnTo>
                    <a:lnTo>
                      <a:pt x="20853" y="1078"/>
                    </a:lnTo>
                    <a:lnTo>
                      <a:pt x="208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58;p70"/>
              <p:cNvSpPr/>
              <p:nvPr/>
            </p:nvSpPr>
            <p:spPr>
              <a:xfrm>
                <a:off x="3891850" y="2899200"/>
                <a:ext cx="521325" cy="27600"/>
              </a:xfrm>
              <a:custGeom>
                <a:avLst/>
                <a:gdLst/>
                <a:ahLst/>
                <a:cxnLst/>
                <a:rect l="l" t="t" r="r" b="b"/>
                <a:pathLst>
                  <a:path w="20853" h="1104" extrusionOk="0">
                    <a:moveTo>
                      <a:pt x="0" y="0"/>
                    </a:moveTo>
                    <a:lnTo>
                      <a:pt x="0" y="1103"/>
                    </a:lnTo>
                    <a:lnTo>
                      <a:pt x="20853" y="1103"/>
                    </a:lnTo>
                    <a:lnTo>
                      <a:pt x="208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2459;p70"/>
            <p:cNvSpPr/>
            <p:nvPr/>
          </p:nvSpPr>
          <p:spPr>
            <a:xfrm>
              <a:off x="3891850" y="3113188"/>
              <a:ext cx="554550" cy="54525"/>
            </a:xfrm>
            <a:custGeom>
              <a:avLst/>
              <a:gdLst/>
              <a:ahLst/>
              <a:cxnLst/>
              <a:rect l="l" t="t" r="r" b="b"/>
              <a:pathLst>
                <a:path w="22182" h="2181" extrusionOk="0">
                  <a:moveTo>
                    <a:pt x="0" y="0"/>
                  </a:moveTo>
                  <a:lnTo>
                    <a:pt x="0" y="2181"/>
                  </a:lnTo>
                  <a:lnTo>
                    <a:pt x="22181" y="2181"/>
                  </a:lnTo>
                  <a:lnTo>
                    <a:pt x="221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460;p70"/>
            <p:cNvSpPr/>
            <p:nvPr/>
          </p:nvSpPr>
          <p:spPr>
            <a:xfrm>
              <a:off x="3891850" y="3189775"/>
              <a:ext cx="474975" cy="26975"/>
            </a:xfrm>
            <a:custGeom>
              <a:avLst/>
              <a:gdLst/>
              <a:ahLst/>
              <a:cxnLst/>
              <a:rect l="l" t="t" r="r" b="b"/>
              <a:pathLst>
                <a:path w="18999" h="1079" extrusionOk="0">
                  <a:moveTo>
                    <a:pt x="0" y="1"/>
                  </a:moveTo>
                  <a:lnTo>
                    <a:pt x="0" y="1079"/>
                  </a:lnTo>
                  <a:lnTo>
                    <a:pt x="18998" y="1079"/>
                  </a:lnTo>
                  <a:lnTo>
                    <a:pt x="189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2461;p70"/>
            <p:cNvGrpSpPr/>
            <p:nvPr/>
          </p:nvGrpSpPr>
          <p:grpSpPr>
            <a:xfrm>
              <a:off x="3891850" y="3362563"/>
              <a:ext cx="1460550" cy="132225"/>
              <a:chOff x="3891850" y="3325900"/>
              <a:chExt cx="1460550" cy="132225"/>
            </a:xfrm>
          </p:grpSpPr>
          <p:sp>
            <p:nvSpPr>
              <p:cNvPr id="167" name="Google Shape;2462;p70"/>
              <p:cNvSpPr/>
              <p:nvPr/>
            </p:nvSpPr>
            <p:spPr>
              <a:xfrm>
                <a:off x="3891850" y="3325900"/>
                <a:ext cx="621575" cy="27575"/>
              </a:xfrm>
              <a:custGeom>
                <a:avLst/>
                <a:gdLst/>
                <a:ahLst/>
                <a:cxnLst/>
                <a:rect l="l" t="t" r="r" b="b"/>
                <a:pathLst>
                  <a:path w="24863" h="1103" extrusionOk="0">
                    <a:moveTo>
                      <a:pt x="0" y="0"/>
                    </a:moveTo>
                    <a:lnTo>
                      <a:pt x="0" y="1103"/>
                    </a:lnTo>
                    <a:lnTo>
                      <a:pt x="24863" y="1103"/>
                    </a:lnTo>
                    <a:lnTo>
                      <a:pt x="248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463;p70"/>
              <p:cNvSpPr/>
              <p:nvPr/>
            </p:nvSpPr>
            <p:spPr>
              <a:xfrm>
                <a:off x="4533450" y="3325900"/>
                <a:ext cx="273850" cy="27575"/>
              </a:xfrm>
              <a:custGeom>
                <a:avLst/>
                <a:gdLst/>
                <a:ahLst/>
                <a:cxnLst/>
                <a:rect l="l" t="t" r="r" b="b"/>
                <a:pathLst>
                  <a:path w="10954" h="1103" extrusionOk="0">
                    <a:moveTo>
                      <a:pt x="1" y="0"/>
                    </a:moveTo>
                    <a:lnTo>
                      <a:pt x="1" y="1103"/>
                    </a:lnTo>
                    <a:lnTo>
                      <a:pt x="10953" y="1103"/>
                    </a:lnTo>
                    <a:lnTo>
                      <a:pt x="109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464;p70"/>
              <p:cNvSpPr/>
              <p:nvPr/>
            </p:nvSpPr>
            <p:spPr>
              <a:xfrm>
                <a:off x="4827325" y="3325900"/>
                <a:ext cx="525075" cy="27575"/>
              </a:xfrm>
              <a:custGeom>
                <a:avLst/>
                <a:gdLst/>
                <a:ahLst/>
                <a:cxnLst/>
                <a:rect l="l" t="t" r="r" b="b"/>
                <a:pathLst>
                  <a:path w="21003" h="1103" extrusionOk="0">
                    <a:moveTo>
                      <a:pt x="0" y="0"/>
                    </a:moveTo>
                    <a:lnTo>
                      <a:pt x="0" y="1103"/>
                    </a:lnTo>
                    <a:lnTo>
                      <a:pt x="21003" y="1103"/>
                    </a:lnTo>
                    <a:lnTo>
                      <a:pt x="2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465;p70"/>
              <p:cNvSpPr/>
              <p:nvPr/>
            </p:nvSpPr>
            <p:spPr>
              <a:xfrm>
                <a:off x="3891850" y="3379150"/>
                <a:ext cx="621575" cy="27600"/>
              </a:xfrm>
              <a:custGeom>
                <a:avLst/>
                <a:gdLst/>
                <a:ahLst/>
                <a:cxnLst/>
                <a:rect l="l" t="t" r="r" b="b"/>
                <a:pathLst>
                  <a:path w="24863" h="1104" extrusionOk="0">
                    <a:moveTo>
                      <a:pt x="0" y="1"/>
                    </a:moveTo>
                    <a:lnTo>
                      <a:pt x="0" y="1103"/>
                    </a:lnTo>
                    <a:lnTo>
                      <a:pt x="24863" y="1103"/>
                    </a:lnTo>
                    <a:lnTo>
                      <a:pt x="248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66;p70"/>
              <p:cNvSpPr/>
              <p:nvPr/>
            </p:nvSpPr>
            <p:spPr>
              <a:xfrm>
                <a:off x="4533450" y="3379150"/>
                <a:ext cx="521325" cy="27600"/>
              </a:xfrm>
              <a:custGeom>
                <a:avLst/>
                <a:gdLst/>
                <a:ahLst/>
                <a:cxnLst/>
                <a:rect l="l" t="t" r="r" b="b"/>
                <a:pathLst>
                  <a:path w="20853" h="1104" extrusionOk="0">
                    <a:moveTo>
                      <a:pt x="1" y="1"/>
                    </a:moveTo>
                    <a:lnTo>
                      <a:pt x="1" y="1103"/>
                    </a:lnTo>
                    <a:lnTo>
                      <a:pt x="20853" y="1103"/>
                    </a:lnTo>
                    <a:lnTo>
                      <a:pt x="208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67;p70"/>
              <p:cNvSpPr/>
              <p:nvPr/>
            </p:nvSpPr>
            <p:spPr>
              <a:xfrm>
                <a:off x="3891850" y="3431150"/>
                <a:ext cx="521325" cy="26975"/>
              </a:xfrm>
              <a:custGeom>
                <a:avLst/>
                <a:gdLst/>
                <a:ahLst/>
                <a:cxnLst/>
                <a:rect l="l" t="t" r="r" b="b"/>
                <a:pathLst>
                  <a:path w="20853" h="1079" extrusionOk="0">
                    <a:moveTo>
                      <a:pt x="0" y="1"/>
                    </a:moveTo>
                    <a:lnTo>
                      <a:pt x="0" y="1078"/>
                    </a:lnTo>
                    <a:lnTo>
                      <a:pt x="20853" y="1078"/>
                    </a:lnTo>
                    <a:lnTo>
                      <a:pt x="208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2468;p70"/>
            <p:cNvSpPr/>
            <p:nvPr/>
          </p:nvSpPr>
          <p:spPr>
            <a:xfrm>
              <a:off x="5888100" y="2025750"/>
              <a:ext cx="71450" cy="1583375"/>
            </a:xfrm>
            <a:custGeom>
              <a:avLst/>
              <a:gdLst/>
              <a:ahLst/>
              <a:cxnLst/>
              <a:rect l="l" t="t" r="r" b="b"/>
              <a:pathLst>
                <a:path w="2858" h="63335" extrusionOk="0">
                  <a:moveTo>
                    <a:pt x="1" y="1"/>
                  </a:moveTo>
                  <a:lnTo>
                    <a:pt x="1" y="63335"/>
                  </a:lnTo>
                  <a:lnTo>
                    <a:pt x="2858" y="63335"/>
                  </a:lnTo>
                  <a:lnTo>
                    <a:pt x="2858" y="1"/>
                  </a:lnTo>
                  <a:close/>
                </a:path>
              </a:pathLst>
            </a:custGeom>
            <a:solidFill>
              <a:schemeClr val="accen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469;p70"/>
            <p:cNvSpPr/>
            <p:nvPr/>
          </p:nvSpPr>
          <p:spPr>
            <a:xfrm>
              <a:off x="5905025" y="2749450"/>
              <a:ext cx="37600" cy="481225"/>
            </a:xfrm>
            <a:custGeom>
              <a:avLst/>
              <a:gdLst/>
              <a:ahLst/>
              <a:cxnLst/>
              <a:rect l="l" t="t" r="r" b="b"/>
              <a:pathLst>
                <a:path w="1504" h="19249" extrusionOk="0">
                  <a:moveTo>
                    <a:pt x="0" y="0"/>
                  </a:moveTo>
                  <a:lnTo>
                    <a:pt x="0" y="19249"/>
                  </a:lnTo>
                  <a:lnTo>
                    <a:pt x="1504" y="19249"/>
                  </a:lnTo>
                  <a:lnTo>
                    <a:pt x="15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470;p70"/>
            <p:cNvSpPr/>
            <p:nvPr/>
          </p:nvSpPr>
          <p:spPr>
            <a:xfrm>
              <a:off x="5904400" y="3554600"/>
              <a:ext cx="38225" cy="38225"/>
            </a:xfrm>
            <a:custGeom>
              <a:avLst/>
              <a:gdLst/>
              <a:ahLst/>
              <a:cxnLst/>
              <a:rect l="l" t="t" r="r" b="b"/>
              <a:pathLst>
                <a:path w="1529" h="1529" extrusionOk="0">
                  <a:moveTo>
                    <a:pt x="0" y="0"/>
                  </a:moveTo>
                  <a:lnTo>
                    <a:pt x="0" y="1529"/>
                  </a:lnTo>
                  <a:lnTo>
                    <a:pt x="1529" y="1529"/>
                  </a:lnTo>
                  <a:lnTo>
                    <a:pt x="15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471;p70"/>
            <p:cNvSpPr/>
            <p:nvPr/>
          </p:nvSpPr>
          <p:spPr>
            <a:xfrm>
              <a:off x="5906900" y="3561475"/>
              <a:ext cx="32600" cy="24475"/>
            </a:xfrm>
            <a:custGeom>
              <a:avLst/>
              <a:gdLst/>
              <a:ahLst/>
              <a:cxnLst/>
              <a:rect l="l" t="t" r="r" b="b"/>
              <a:pathLst>
                <a:path w="1304" h="979" extrusionOk="0">
                  <a:moveTo>
                    <a:pt x="0" y="1"/>
                  </a:moveTo>
                  <a:lnTo>
                    <a:pt x="652" y="978"/>
                  </a:lnTo>
                  <a:lnTo>
                    <a:pt x="1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472;p70"/>
            <p:cNvSpPr/>
            <p:nvPr/>
          </p:nvSpPr>
          <p:spPr>
            <a:xfrm>
              <a:off x="3891850" y="2050488"/>
              <a:ext cx="554550" cy="54550"/>
            </a:xfrm>
            <a:custGeom>
              <a:avLst/>
              <a:gdLst/>
              <a:ahLst/>
              <a:cxnLst/>
              <a:rect l="l" t="t" r="r" b="b"/>
              <a:pathLst>
                <a:path w="22182" h="2182" extrusionOk="0">
                  <a:moveTo>
                    <a:pt x="0" y="1"/>
                  </a:moveTo>
                  <a:lnTo>
                    <a:pt x="0" y="2181"/>
                  </a:lnTo>
                  <a:lnTo>
                    <a:pt x="22181" y="2181"/>
                  </a:lnTo>
                  <a:lnTo>
                    <a:pt x="221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473;p70"/>
            <p:cNvSpPr/>
            <p:nvPr/>
          </p:nvSpPr>
          <p:spPr>
            <a:xfrm>
              <a:off x="3891850" y="2127563"/>
              <a:ext cx="474975" cy="27600"/>
            </a:xfrm>
            <a:custGeom>
              <a:avLst/>
              <a:gdLst/>
              <a:ahLst/>
              <a:cxnLst/>
              <a:rect l="l" t="t" r="r" b="b"/>
              <a:pathLst>
                <a:path w="18999" h="1104" extrusionOk="0">
                  <a:moveTo>
                    <a:pt x="0" y="1"/>
                  </a:moveTo>
                  <a:lnTo>
                    <a:pt x="0" y="1103"/>
                  </a:lnTo>
                  <a:lnTo>
                    <a:pt x="18998" y="1103"/>
                  </a:lnTo>
                  <a:lnTo>
                    <a:pt x="189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2474;p70"/>
            <p:cNvGrpSpPr/>
            <p:nvPr/>
          </p:nvGrpSpPr>
          <p:grpSpPr>
            <a:xfrm>
              <a:off x="3891850" y="2299863"/>
              <a:ext cx="1460550" cy="132250"/>
              <a:chOff x="3891850" y="2794550"/>
              <a:chExt cx="1460550" cy="132250"/>
            </a:xfrm>
          </p:grpSpPr>
          <p:sp>
            <p:nvSpPr>
              <p:cNvPr id="161" name="Google Shape;2475;p70"/>
              <p:cNvSpPr/>
              <p:nvPr/>
            </p:nvSpPr>
            <p:spPr>
              <a:xfrm>
                <a:off x="3891850" y="2794550"/>
                <a:ext cx="621575" cy="26975"/>
              </a:xfrm>
              <a:custGeom>
                <a:avLst/>
                <a:gdLst/>
                <a:ahLst/>
                <a:cxnLst/>
                <a:rect l="l" t="t" r="r" b="b"/>
                <a:pathLst>
                  <a:path w="24863" h="1079" extrusionOk="0">
                    <a:moveTo>
                      <a:pt x="0" y="1"/>
                    </a:moveTo>
                    <a:lnTo>
                      <a:pt x="0" y="1079"/>
                    </a:lnTo>
                    <a:lnTo>
                      <a:pt x="24863" y="1079"/>
                    </a:lnTo>
                    <a:lnTo>
                      <a:pt x="248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476;p70"/>
              <p:cNvSpPr/>
              <p:nvPr/>
            </p:nvSpPr>
            <p:spPr>
              <a:xfrm>
                <a:off x="4533450" y="2794550"/>
                <a:ext cx="273850" cy="26975"/>
              </a:xfrm>
              <a:custGeom>
                <a:avLst/>
                <a:gdLst/>
                <a:ahLst/>
                <a:cxnLst/>
                <a:rect l="l" t="t" r="r" b="b"/>
                <a:pathLst>
                  <a:path w="10954" h="1079" extrusionOk="0">
                    <a:moveTo>
                      <a:pt x="1" y="1"/>
                    </a:moveTo>
                    <a:lnTo>
                      <a:pt x="1" y="1079"/>
                    </a:lnTo>
                    <a:lnTo>
                      <a:pt x="10953" y="1079"/>
                    </a:lnTo>
                    <a:lnTo>
                      <a:pt x="109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477;p70"/>
              <p:cNvSpPr/>
              <p:nvPr/>
            </p:nvSpPr>
            <p:spPr>
              <a:xfrm>
                <a:off x="4827325" y="2794550"/>
                <a:ext cx="525075" cy="26975"/>
              </a:xfrm>
              <a:custGeom>
                <a:avLst/>
                <a:gdLst/>
                <a:ahLst/>
                <a:cxnLst/>
                <a:rect l="l" t="t" r="r" b="b"/>
                <a:pathLst>
                  <a:path w="21003" h="1079" extrusionOk="0">
                    <a:moveTo>
                      <a:pt x="0" y="1"/>
                    </a:moveTo>
                    <a:lnTo>
                      <a:pt x="0" y="1079"/>
                    </a:lnTo>
                    <a:lnTo>
                      <a:pt x="21003" y="1079"/>
                    </a:lnTo>
                    <a:lnTo>
                      <a:pt x="210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478;p70"/>
              <p:cNvSpPr/>
              <p:nvPr/>
            </p:nvSpPr>
            <p:spPr>
              <a:xfrm>
                <a:off x="3891850" y="2847825"/>
                <a:ext cx="621575" cy="26950"/>
              </a:xfrm>
              <a:custGeom>
                <a:avLst/>
                <a:gdLst/>
                <a:ahLst/>
                <a:cxnLst/>
                <a:rect l="l" t="t" r="r" b="b"/>
                <a:pathLst>
                  <a:path w="24863" h="1078" extrusionOk="0">
                    <a:moveTo>
                      <a:pt x="0" y="0"/>
                    </a:moveTo>
                    <a:lnTo>
                      <a:pt x="0" y="1078"/>
                    </a:lnTo>
                    <a:lnTo>
                      <a:pt x="24863" y="1078"/>
                    </a:lnTo>
                    <a:lnTo>
                      <a:pt x="248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479;p70"/>
              <p:cNvSpPr/>
              <p:nvPr/>
            </p:nvSpPr>
            <p:spPr>
              <a:xfrm>
                <a:off x="4533450" y="2847825"/>
                <a:ext cx="521325" cy="26950"/>
              </a:xfrm>
              <a:custGeom>
                <a:avLst/>
                <a:gdLst/>
                <a:ahLst/>
                <a:cxnLst/>
                <a:rect l="l" t="t" r="r" b="b"/>
                <a:pathLst>
                  <a:path w="20853" h="1078" extrusionOk="0">
                    <a:moveTo>
                      <a:pt x="1" y="0"/>
                    </a:moveTo>
                    <a:lnTo>
                      <a:pt x="1" y="1078"/>
                    </a:lnTo>
                    <a:lnTo>
                      <a:pt x="20853" y="1078"/>
                    </a:lnTo>
                    <a:lnTo>
                      <a:pt x="208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480;p70"/>
              <p:cNvSpPr/>
              <p:nvPr/>
            </p:nvSpPr>
            <p:spPr>
              <a:xfrm>
                <a:off x="3891850" y="2899200"/>
                <a:ext cx="521325" cy="27600"/>
              </a:xfrm>
              <a:custGeom>
                <a:avLst/>
                <a:gdLst/>
                <a:ahLst/>
                <a:cxnLst/>
                <a:rect l="l" t="t" r="r" b="b"/>
                <a:pathLst>
                  <a:path w="20853" h="1104" extrusionOk="0">
                    <a:moveTo>
                      <a:pt x="0" y="0"/>
                    </a:moveTo>
                    <a:lnTo>
                      <a:pt x="0" y="1103"/>
                    </a:lnTo>
                    <a:lnTo>
                      <a:pt x="20853" y="1103"/>
                    </a:lnTo>
                    <a:lnTo>
                      <a:pt x="208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2481;p70"/>
            <p:cNvGrpSpPr/>
            <p:nvPr/>
          </p:nvGrpSpPr>
          <p:grpSpPr>
            <a:xfrm>
              <a:off x="3523233" y="2775008"/>
              <a:ext cx="192750" cy="193089"/>
              <a:chOff x="2113017" y="2470600"/>
              <a:chExt cx="257308" cy="257761"/>
            </a:xfrm>
          </p:grpSpPr>
          <p:sp>
            <p:nvSpPr>
              <p:cNvPr id="159" name="Google Shape;2482;p70"/>
              <p:cNvSpPr/>
              <p:nvPr/>
            </p:nvSpPr>
            <p:spPr>
              <a:xfrm>
                <a:off x="2113017" y="2470600"/>
                <a:ext cx="257308" cy="257761"/>
              </a:xfrm>
              <a:custGeom>
                <a:avLst/>
                <a:gdLst/>
                <a:ahLst/>
                <a:cxnLst/>
                <a:rect l="l" t="t" r="r" b="b"/>
                <a:pathLst>
                  <a:path w="14212" h="14237" extrusionOk="0">
                    <a:moveTo>
                      <a:pt x="7118" y="0"/>
                    </a:moveTo>
                    <a:cubicBezTo>
                      <a:pt x="3183" y="0"/>
                      <a:pt x="1" y="3208"/>
                      <a:pt x="1" y="7118"/>
                    </a:cubicBezTo>
                    <a:cubicBezTo>
                      <a:pt x="1" y="11028"/>
                      <a:pt x="3183" y="14236"/>
                      <a:pt x="7118" y="14236"/>
                    </a:cubicBezTo>
                    <a:cubicBezTo>
                      <a:pt x="7294" y="14236"/>
                      <a:pt x="7419" y="14086"/>
                      <a:pt x="7419" y="13910"/>
                    </a:cubicBezTo>
                    <a:cubicBezTo>
                      <a:pt x="7419" y="13735"/>
                      <a:pt x="7294" y="13609"/>
                      <a:pt x="7118" y="13609"/>
                    </a:cubicBezTo>
                    <a:cubicBezTo>
                      <a:pt x="3534" y="13609"/>
                      <a:pt x="627" y="10702"/>
                      <a:pt x="627" y="7118"/>
                    </a:cubicBezTo>
                    <a:cubicBezTo>
                      <a:pt x="627" y="3534"/>
                      <a:pt x="3534" y="627"/>
                      <a:pt x="7118" y="627"/>
                    </a:cubicBezTo>
                    <a:cubicBezTo>
                      <a:pt x="10677" y="627"/>
                      <a:pt x="13585" y="3534"/>
                      <a:pt x="13585" y="7118"/>
                    </a:cubicBezTo>
                    <a:cubicBezTo>
                      <a:pt x="13585" y="7294"/>
                      <a:pt x="13735" y="7419"/>
                      <a:pt x="13910" y="7419"/>
                    </a:cubicBezTo>
                    <a:cubicBezTo>
                      <a:pt x="14086" y="7419"/>
                      <a:pt x="14211" y="7294"/>
                      <a:pt x="14211" y="7118"/>
                    </a:cubicBezTo>
                    <a:cubicBezTo>
                      <a:pt x="14211" y="3208"/>
                      <a:pt x="11028" y="0"/>
                      <a:pt x="7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483;p70"/>
              <p:cNvSpPr/>
              <p:nvPr/>
            </p:nvSpPr>
            <p:spPr>
              <a:xfrm>
                <a:off x="2162933" y="2520516"/>
                <a:ext cx="157930" cy="157930"/>
              </a:xfrm>
              <a:custGeom>
                <a:avLst/>
                <a:gdLst/>
                <a:ahLst/>
                <a:cxnLst/>
                <a:rect l="l" t="t" r="r" b="b"/>
                <a:pathLst>
                  <a:path w="8723" h="8723" extrusionOk="0">
                    <a:moveTo>
                      <a:pt x="4361" y="0"/>
                    </a:moveTo>
                    <a:cubicBezTo>
                      <a:pt x="1955" y="0"/>
                      <a:pt x="0" y="1955"/>
                      <a:pt x="0" y="4361"/>
                    </a:cubicBezTo>
                    <a:cubicBezTo>
                      <a:pt x="0" y="6767"/>
                      <a:pt x="1955" y="8722"/>
                      <a:pt x="4361" y="8722"/>
                    </a:cubicBezTo>
                    <a:cubicBezTo>
                      <a:pt x="6767" y="8722"/>
                      <a:pt x="8722" y="6767"/>
                      <a:pt x="8722" y="4361"/>
                    </a:cubicBezTo>
                    <a:cubicBezTo>
                      <a:pt x="8722" y="1955"/>
                      <a:pt x="6767" y="0"/>
                      <a:pt x="4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2484;p70"/>
            <p:cNvGrpSpPr/>
            <p:nvPr/>
          </p:nvGrpSpPr>
          <p:grpSpPr>
            <a:xfrm>
              <a:off x="3421690" y="2615381"/>
              <a:ext cx="144032" cy="55381"/>
              <a:chOff x="5892197" y="1860432"/>
              <a:chExt cx="149893" cy="57634"/>
            </a:xfrm>
          </p:grpSpPr>
          <p:sp>
            <p:nvSpPr>
              <p:cNvPr id="157" name="Google Shape;2485;p70"/>
              <p:cNvSpPr/>
              <p:nvPr/>
            </p:nvSpPr>
            <p:spPr>
              <a:xfrm>
                <a:off x="5892197" y="1860432"/>
                <a:ext cx="57634" cy="57634"/>
              </a:xfrm>
              <a:custGeom>
                <a:avLst/>
                <a:gdLst/>
                <a:ahLst/>
                <a:cxnLst/>
                <a:rect l="l" t="t" r="r" b="b"/>
                <a:pathLst>
                  <a:path w="2923" h="2923" extrusionOk="0">
                    <a:moveTo>
                      <a:pt x="2352" y="572"/>
                    </a:moveTo>
                    <a:lnTo>
                      <a:pt x="2352" y="2352"/>
                    </a:lnTo>
                    <a:lnTo>
                      <a:pt x="571" y="2352"/>
                    </a:lnTo>
                    <a:lnTo>
                      <a:pt x="571" y="572"/>
                    </a:lnTo>
                    <a:close/>
                    <a:moveTo>
                      <a:pt x="274" y="1"/>
                    </a:moveTo>
                    <a:cubicBezTo>
                      <a:pt x="115" y="1"/>
                      <a:pt x="1" y="138"/>
                      <a:pt x="1" y="298"/>
                    </a:cubicBezTo>
                    <a:lnTo>
                      <a:pt x="1" y="2626"/>
                    </a:lnTo>
                    <a:cubicBezTo>
                      <a:pt x="1" y="2786"/>
                      <a:pt x="115" y="2923"/>
                      <a:pt x="274" y="2923"/>
                    </a:cubicBezTo>
                    <a:lnTo>
                      <a:pt x="2625" y="2923"/>
                    </a:lnTo>
                    <a:cubicBezTo>
                      <a:pt x="2785" y="2923"/>
                      <a:pt x="2922" y="2786"/>
                      <a:pt x="2922" y="2626"/>
                    </a:cubicBezTo>
                    <a:lnTo>
                      <a:pt x="2922" y="298"/>
                    </a:lnTo>
                    <a:cubicBezTo>
                      <a:pt x="2922" y="138"/>
                      <a:pt x="2785" y="1"/>
                      <a:pt x="2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486;p70"/>
              <p:cNvSpPr/>
              <p:nvPr/>
            </p:nvSpPr>
            <p:spPr>
              <a:xfrm>
                <a:off x="5984455" y="1906788"/>
                <a:ext cx="57634" cy="11278"/>
              </a:xfrm>
              <a:custGeom>
                <a:avLst/>
                <a:gdLst/>
                <a:ahLst/>
                <a:cxnLst/>
                <a:rect l="l" t="t" r="r" b="b"/>
                <a:pathLst>
                  <a:path w="2923" h="572" extrusionOk="0">
                    <a:moveTo>
                      <a:pt x="297" y="1"/>
                    </a:moveTo>
                    <a:cubicBezTo>
                      <a:pt x="138" y="1"/>
                      <a:pt x="1" y="138"/>
                      <a:pt x="1" y="275"/>
                    </a:cubicBezTo>
                    <a:cubicBezTo>
                      <a:pt x="1" y="435"/>
                      <a:pt x="138" y="572"/>
                      <a:pt x="297" y="572"/>
                    </a:cubicBezTo>
                    <a:lnTo>
                      <a:pt x="2648" y="572"/>
                    </a:lnTo>
                    <a:cubicBezTo>
                      <a:pt x="2785" y="572"/>
                      <a:pt x="2922" y="435"/>
                      <a:pt x="2922" y="275"/>
                    </a:cubicBezTo>
                    <a:cubicBezTo>
                      <a:pt x="2922" y="138"/>
                      <a:pt x="2785" y="1"/>
                      <a:pt x="26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2487;p70"/>
            <p:cNvSpPr/>
            <p:nvPr/>
          </p:nvSpPr>
          <p:spPr>
            <a:xfrm>
              <a:off x="3383700" y="2050488"/>
              <a:ext cx="471825" cy="471225"/>
            </a:xfrm>
            <a:custGeom>
              <a:avLst/>
              <a:gdLst/>
              <a:ahLst/>
              <a:cxnLst/>
              <a:rect l="l" t="t" r="r" b="b"/>
              <a:pathLst>
                <a:path w="18873" h="18849" extrusionOk="0">
                  <a:moveTo>
                    <a:pt x="1" y="1"/>
                  </a:moveTo>
                  <a:lnTo>
                    <a:pt x="1" y="18848"/>
                  </a:lnTo>
                  <a:lnTo>
                    <a:pt x="18873" y="18848"/>
                  </a:lnTo>
                  <a:lnTo>
                    <a:pt x="18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2488;p70"/>
            <p:cNvGrpSpPr/>
            <p:nvPr/>
          </p:nvGrpSpPr>
          <p:grpSpPr>
            <a:xfrm>
              <a:off x="3421690" y="2084031"/>
              <a:ext cx="144032" cy="55381"/>
              <a:chOff x="5892197" y="1860432"/>
              <a:chExt cx="149893" cy="57634"/>
            </a:xfrm>
          </p:grpSpPr>
          <p:sp>
            <p:nvSpPr>
              <p:cNvPr id="155" name="Google Shape;2489;p70"/>
              <p:cNvSpPr/>
              <p:nvPr/>
            </p:nvSpPr>
            <p:spPr>
              <a:xfrm>
                <a:off x="5892197" y="1860432"/>
                <a:ext cx="57634" cy="57634"/>
              </a:xfrm>
              <a:custGeom>
                <a:avLst/>
                <a:gdLst/>
                <a:ahLst/>
                <a:cxnLst/>
                <a:rect l="l" t="t" r="r" b="b"/>
                <a:pathLst>
                  <a:path w="2923" h="2923" extrusionOk="0">
                    <a:moveTo>
                      <a:pt x="2352" y="572"/>
                    </a:moveTo>
                    <a:lnTo>
                      <a:pt x="2352" y="2352"/>
                    </a:lnTo>
                    <a:lnTo>
                      <a:pt x="571" y="2352"/>
                    </a:lnTo>
                    <a:lnTo>
                      <a:pt x="571" y="572"/>
                    </a:lnTo>
                    <a:close/>
                    <a:moveTo>
                      <a:pt x="274" y="1"/>
                    </a:moveTo>
                    <a:cubicBezTo>
                      <a:pt x="115" y="1"/>
                      <a:pt x="1" y="138"/>
                      <a:pt x="1" y="298"/>
                    </a:cubicBezTo>
                    <a:lnTo>
                      <a:pt x="1" y="2626"/>
                    </a:lnTo>
                    <a:cubicBezTo>
                      <a:pt x="1" y="2786"/>
                      <a:pt x="115" y="2923"/>
                      <a:pt x="274" y="2923"/>
                    </a:cubicBezTo>
                    <a:lnTo>
                      <a:pt x="2625" y="2923"/>
                    </a:lnTo>
                    <a:cubicBezTo>
                      <a:pt x="2785" y="2923"/>
                      <a:pt x="2922" y="2786"/>
                      <a:pt x="2922" y="2626"/>
                    </a:cubicBezTo>
                    <a:lnTo>
                      <a:pt x="2922" y="298"/>
                    </a:lnTo>
                    <a:cubicBezTo>
                      <a:pt x="2922" y="138"/>
                      <a:pt x="2785" y="1"/>
                      <a:pt x="2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490;p70"/>
              <p:cNvSpPr/>
              <p:nvPr/>
            </p:nvSpPr>
            <p:spPr>
              <a:xfrm>
                <a:off x="5984455" y="1906788"/>
                <a:ext cx="57634" cy="11278"/>
              </a:xfrm>
              <a:custGeom>
                <a:avLst/>
                <a:gdLst/>
                <a:ahLst/>
                <a:cxnLst/>
                <a:rect l="l" t="t" r="r" b="b"/>
                <a:pathLst>
                  <a:path w="2923" h="572" extrusionOk="0">
                    <a:moveTo>
                      <a:pt x="297" y="1"/>
                    </a:moveTo>
                    <a:cubicBezTo>
                      <a:pt x="138" y="1"/>
                      <a:pt x="1" y="138"/>
                      <a:pt x="1" y="275"/>
                    </a:cubicBezTo>
                    <a:cubicBezTo>
                      <a:pt x="1" y="435"/>
                      <a:pt x="138" y="572"/>
                      <a:pt x="297" y="572"/>
                    </a:cubicBezTo>
                    <a:lnTo>
                      <a:pt x="2648" y="572"/>
                    </a:lnTo>
                    <a:cubicBezTo>
                      <a:pt x="2785" y="572"/>
                      <a:pt x="2922" y="435"/>
                      <a:pt x="2922" y="275"/>
                    </a:cubicBezTo>
                    <a:cubicBezTo>
                      <a:pt x="2922" y="138"/>
                      <a:pt x="2785" y="1"/>
                      <a:pt x="26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2491;p70"/>
            <p:cNvSpPr/>
            <p:nvPr/>
          </p:nvSpPr>
          <p:spPr>
            <a:xfrm>
              <a:off x="3383700" y="3113188"/>
              <a:ext cx="471825" cy="471225"/>
            </a:xfrm>
            <a:custGeom>
              <a:avLst/>
              <a:gdLst/>
              <a:ahLst/>
              <a:cxnLst/>
              <a:rect l="l" t="t" r="r" b="b"/>
              <a:pathLst>
                <a:path w="18873" h="18849" extrusionOk="0">
                  <a:moveTo>
                    <a:pt x="1" y="1"/>
                  </a:moveTo>
                  <a:lnTo>
                    <a:pt x="1" y="18848"/>
                  </a:lnTo>
                  <a:lnTo>
                    <a:pt x="18873" y="18848"/>
                  </a:lnTo>
                  <a:lnTo>
                    <a:pt x="18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2492;p70"/>
            <p:cNvGrpSpPr/>
            <p:nvPr/>
          </p:nvGrpSpPr>
          <p:grpSpPr>
            <a:xfrm>
              <a:off x="3421690" y="3146731"/>
              <a:ext cx="144032" cy="55381"/>
              <a:chOff x="5892197" y="1860432"/>
              <a:chExt cx="149893" cy="57634"/>
            </a:xfrm>
          </p:grpSpPr>
          <p:sp>
            <p:nvSpPr>
              <p:cNvPr id="153" name="Google Shape;2493;p70"/>
              <p:cNvSpPr/>
              <p:nvPr/>
            </p:nvSpPr>
            <p:spPr>
              <a:xfrm>
                <a:off x="5892197" y="1860432"/>
                <a:ext cx="57634" cy="57634"/>
              </a:xfrm>
              <a:custGeom>
                <a:avLst/>
                <a:gdLst/>
                <a:ahLst/>
                <a:cxnLst/>
                <a:rect l="l" t="t" r="r" b="b"/>
                <a:pathLst>
                  <a:path w="2923" h="2923" extrusionOk="0">
                    <a:moveTo>
                      <a:pt x="2352" y="572"/>
                    </a:moveTo>
                    <a:lnTo>
                      <a:pt x="2352" y="2352"/>
                    </a:lnTo>
                    <a:lnTo>
                      <a:pt x="571" y="2352"/>
                    </a:lnTo>
                    <a:lnTo>
                      <a:pt x="571" y="572"/>
                    </a:lnTo>
                    <a:close/>
                    <a:moveTo>
                      <a:pt x="274" y="1"/>
                    </a:moveTo>
                    <a:cubicBezTo>
                      <a:pt x="115" y="1"/>
                      <a:pt x="1" y="138"/>
                      <a:pt x="1" y="298"/>
                    </a:cubicBezTo>
                    <a:lnTo>
                      <a:pt x="1" y="2626"/>
                    </a:lnTo>
                    <a:cubicBezTo>
                      <a:pt x="1" y="2786"/>
                      <a:pt x="115" y="2923"/>
                      <a:pt x="274" y="2923"/>
                    </a:cubicBezTo>
                    <a:lnTo>
                      <a:pt x="2625" y="2923"/>
                    </a:lnTo>
                    <a:cubicBezTo>
                      <a:pt x="2785" y="2923"/>
                      <a:pt x="2922" y="2786"/>
                      <a:pt x="2922" y="2626"/>
                    </a:cubicBezTo>
                    <a:lnTo>
                      <a:pt x="2922" y="298"/>
                    </a:lnTo>
                    <a:cubicBezTo>
                      <a:pt x="2922" y="138"/>
                      <a:pt x="2785" y="1"/>
                      <a:pt x="2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494;p70"/>
              <p:cNvSpPr/>
              <p:nvPr/>
            </p:nvSpPr>
            <p:spPr>
              <a:xfrm>
                <a:off x="5984455" y="1906788"/>
                <a:ext cx="57634" cy="11278"/>
              </a:xfrm>
              <a:custGeom>
                <a:avLst/>
                <a:gdLst/>
                <a:ahLst/>
                <a:cxnLst/>
                <a:rect l="l" t="t" r="r" b="b"/>
                <a:pathLst>
                  <a:path w="2923" h="572" extrusionOk="0">
                    <a:moveTo>
                      <a:pt x="297" y="1"/>
                    </a:moveTo>
                    <a:cubicBezTo>
                      <a:pt x="138" y="1"/>
                      <a:pt x="1" y="138"/>
                      <a:pt x="1" y="275"/>
                    </a:cubicBezTo>
                    <a:cubicBezTo>
                      <a:pt x="1" y="435"/>
                      <a:pt x="138" y="572"/>
                      <a:pt x="297" y="572"/>
                    </a:cubicBezTo>
                    <a:lnTo>
                      <a:pt x="2648" y="572"/>
                    </a:lnTo>
                    <a:cubicBezTo>
                      <a:pt x="2785" y="572"/>
                      <a:pt x="2922" y="435"/>
                      <a:pt x="2922" y="275"/>
                    </a:cubicBezTo>
                    <a:cubicBezTo>
                      <a:pt x="2922" y="138"/>
                      <a:pt x="2785" y="1"/>
                      <a:pt x="26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5588726" y="3774898"/>
            <a:ext cx="3144214" cy="694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Giáo</a:t>
            </a:r>
            <a:r>
              <a:rPr lang="en-US" dirty="0" smtClean="0"/>
              <a:t> </a:t>
            </a:r>
            <a:r>
              <a:rPr lang="en-US" dirty="0" err="1" smtClean="0"/>
              <a:t>viên</a:t>
            </a:r>
            <a:r>
              <a:rPr lang="en-US" dirty="0" smtClean="0"/>
              <a:t> </a:t>
            </a:r>
            <a:r>
              <a:rPr lang="en-US" dirty="0" err="1" smtClean="0"/>
              <a:t>soạn</a:t>
            </a:r>
            <a:r>
              <a:rPr lang="en-US" dirty="0" smtClean="0"/>
              <a:t>: </a:t>
            </a:r>
            <a:r>
              <a:rPr lang="en-US" dirty="0" err="1" smtClean="0"/>
              <a:t>Trình</a:t>
            </a:r>
            <a:r>
              <a:rPr lang="en-US" dirty="0" smtClean="0"/>
              <a:t> </a:t>
            </a:r>
            <a:r>
              <a:rPr lang="en-US" dirty="0" err="1" smtClean="0"/>
              <a:t>Tuấn</a:t>
            </a:r>
            <a:r>
              <a:rPr lang="en-US" dirty="0" smtClean="0"/>
              <a:t> </a:t>
            </a:r>
            <a:r>
              <a:rPr lang="en-US" dirty="0" err="1" smtClean="0"/>
              <a:t>Phương</a:t>
            </a:r>
            <a:endParaRPr lang="en-US" dirty="0"/>
          </a:p>
        </p:txBody>
      </p:sp>
    </p:spTree>
    <p:extLst>
      <p:ext uri="{BB962C8B-B14F-4D97-AF65-F5344CB8AC3E}">
        <p14:creationId xmlns:p14="http://schemas.microsoft.com/office/powerpoint/2010/main" val="2634433509"/>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90588" y="3045567"/>
            <a:ext cx="6735623" cy="1927484"/>
            <a:chOff x="1190588" y="3045567"/>
            <a:chExt cx="6735623" cy="1927484"/>
          </a:xfrm>
        </p:grpSpPr>
        <p:pic>
          <p:nvPicPr>
            <p:cNvPr id="7" name="Picture 6"/>
            <p:cNvPicPr/>
            <p:nvPr/>
          </p:nvPicPr>
          <p:blipFill>
            <a:blip r:embed="rId2"/>
            <a:stretch>
              <a:fillRect/>
            </a:stretch>
          </p:blipFill>
          <p:spPr>
            <a:xfrm>
              <a:off x="1190588" y="3045567"/>
              <a:ext cx="2931270" cy="1444810"/>
            </a:xfrm>
            <a:prstGeom prst="rect">
              <a:avLst/>
            </a:prstGeom>
          </p:spPr>
        </p:pic>
        <p:pic>
          <p:nvPicPr>
            <p:cNvPr id="8" name="Picture 7"/>
            <p:cNvPicPr/>
            <p:nvPr/>
          </p:nvPicPr>
          <p:blipFill>
            <a:blip r:embed="rId3"/>
            <a:stretch>
              <a:fillRect/>
            </a:stretch>
          </p:blipFill>
          <p:spPr>
            <a:xfrm>
              <a:off x="4916486" y="3045567"/>
              <a:ext cx="2961327" cy="1444810"/>
            </a:xfrm>
            <a:prstGeom prst="rect">
              <a:avLst/>
            </a:prstGeom>
          </p:spPr>
        </p:pic>
        <p:sp>
          <p:nvSpPr>
            <p:cNvPr id="11" name="Rectangle 10"/>
            <p:cNvSpPr/>
            <p:nvPr/>
          </p:nvSpPr>
          <p:spPr>
            <a:xfrm>
              <a:off x="4868087" y="4511386"/>
              <a:ext cx="3058124" cy="461665"/>
            </a:xfrm>
            <a:prstGeom prst="rect">
              <a:avLst/>
            </a:prstGeom>
          </p:spPr>
          <p:txBody>
            <a:bodyPr wrap="square">
              <a:spAutoFit/>
            </a:bodyPr>
            <a:lstStyle/>
            <a:p>
              <a:pPr algn="ctr">
                <a:lnSpc>
                  <a:spcPct val="150000"/>
                </a:lnSpc>
              </a:pPr>
              <a:r>
                <a:rPr lang="vi-VN" sz="1600" i="1"/>
                <a:t>Kết quả hiển thị trên trình duyệt</a:t>
              </a:r>
            </a:p>
          </p:txBody>
        </p:sp>
        <p:sp>
          <p:nvSpPr>
            <p:cNvPr id="12" name="Rectangle 11"/>
            <p:cNvSpPr/>
            <p:nvPr/>
          </p:nvSpPr>
          <p:spPr>
            <a:xfrm>
              <a:off x="1567216" y="4557040"/>
              <a:ext cx="2178014" cy="416011"/>
            </a:xfrm>
            <a:prstGeom prst="rect">
              <a:avLst/>
            </a:prstGeom>
          </p:spPr>
          <p:txBody>
            <a:bodyPr wrap="square">
              <a:spAutoFit/>
            </a:bodyPr>
            <a:lstStyle/>
            <a:p>
              <a:pPr algn="ctr">
                <a:lnSpc>
                  <a:spcPct val="150000"/>
                </a:lnSpc>
              </a:pPr>
              <a:r>
                <a:rPr lang="vi-VN" sz="1600" i="1"/>
                <a:t>Đoạn mã nguồn</a:t>
              </a:r>
            </a:p>
          </p:txBody>
        </p:sp>
      </p:grpSp>
      <p:grpSp>
        <p:nvGrpSpPr>
          <p:cNvPr id="14" name="Group 13"/>
          <p:cNvGrpSpPr/>
          <p:nvPr/>
        </p:nvGrpSpPr>
        <p:grpSpPr>
          <a:xfrm>
            <a:off x="285151" y="107045"/>
            <a:ext cx="8499355" cy="2862322"/>
            <a:chOff x="285151" y="107045"/>
            <a:chExt cx="8499355" cy="2862322"/>
          </a:xfrm>
        </p:grpSpPr>
        <p:sp>
          <p:nvSpPr>
            <p:cNvPr id="9" name="Rectangle 8"/>
            <p:cNvSpPr/>
            <p:nvPr/>
          </p:nvSpPr>
          <p:spPr>
            <a:xfrm>
              <a:off x="285151" y="107045"/>
              <a:ext cx="7212330" cy="286232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smtClean="0"/>
                <a:t>CSS </a:t>
              </a:r>
              <a:r>
                <a:rPr lang="vi-VN" sz="2000"/>
                <a:t>là gì? </a:t>
              </a:r>
            </a:p>
            <a:p>
              <a:pPr marL="342900" indent="-342900" algn="just">
                <a:lnSpc>
                  <a:spcPct val="150000"/>
                </a:lnSpc>
                <a:buFont typeface="Wingdings" panose="05000000000000000000" pitchFamily="2" charset="2"/>
                <a:buChar char="Ø"/>
              </a:pPr>
              <a:r>
                <a:rPr lang="vi-VN" sz="2000" smtClean="0"/>
                <a:t>Ba </a:t>
              </a:r>
              <a:r>
                <a:rPr lang="vi-VN" sz="2000"/>
                <a:t>mẫu định dạng tương ứng với ba dòng được ghi trong cặp thẻ </a:t>
              </a:r>
              <a:r>
                <a:rPr lang="vi-VN" sz="2000">
                  <a:solidFill>
                    <a:srgbClr val="C00000"/>
                  </a:solidFill>
                  <a:latin typeface="Calibri" panose="020F0502020204030204" pitchFamily="34" charset="0"/>
                  <a:cs typeface="Calibri" panose="020F0502020204030204" pitchFamily="34" charset="0"/>
                </a:rPr>
                <a:t>&lt;style&gt;&lt;/style&gt; </a:t>
              </a:r>
              <a:r>
                <a:rPr lang="vi-VN" sz="2000"/>
                <a:t>ở Hình 13. 3 được dùng để làm gì?</a:t>
              </a:r>
            </a:p>
            <a:p>
              <a:pPr algn="just">
                <a:lnSpc>
                  <a:spcPct val="150000"/>
                </a:lnSpc>
              </a:pPr>
              <a:r>
                <a:rPr lang="en-US" sz="2000" smtClean="0"/>
                <a:t>     </a:t>
              </a:r>
              <a:r>
                <a:rPr lang="vi-VN" sz="2000" smtClean="0"/>
                <a:t>→</a:t>
              </a:r>
              <a:r>
                <a:rPr lang="en-US" sz="2000" smtClean="0"/>
                <a:t> </a:t>
              </a:r>
              <a:r>
                <a:rPr lang="vi-VN" sz="2000" smtClean="0"/>
                <a:t>CSS </a:t>
              </a:r>
              <a:r>
                <a:rPr lang="vi-VN" sz="2000"/>
                <a:t>có cách viết và chức năng như thế nào?</a:t>
              </a:r>
            </a:p>
            <a:p>
              <a:pPr marL="342900" indent="-342900" algn="just">
                <a:lnSpc>
                  <a:spcPct val="150000"/>
                </a:lnSpc>
                <a:buFont typeface="Wingdings" panose="05000000000000000000" pitchFamily="2" charset="2"/>
                <a:buChar char="Ø"/>
              </a:pPr>
              <a:r>
                <a:rPr lang="vi-VN" sz="2000" smtClean="0"/>
                <a:t>Em </a:t>
              </a:r>
              <a:r>
                <a:rPr lang="vi-VN" sz="2000"/>
                <a:t>hãy quan sát ví dụ sau và nhận xét về phạm vi áp dụng của các mẫu định dạng </a:t>
              </a:r>
              <a:r>
                <a:rPr lang="vi-VN" sz="2000" smtClean="0"/>
                <a:t>CSS</a:t>
              </a:r>
              <a:r>
                <a:rPr lang="en-US" sz="2000" smtClean="0"/>
                <a:t>?</a:t>
              </a:r>
              <a:endParaRPr lang="vi-VN" sz="2000"/>
            </a:p>
          </p:txBody>
        </p:sp>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379153" y="970963"/>
              <a:ext cx="1405353" cy="1441387"/>
            </a:xfrm>
            <a:prstGeom prst="rect">
              <a:avLst/>
            </a:prstGeom>
          </p:spPr>
        </p:pic>
      </p:grpSp>
    </p:spTree>
    <p:extLst>
      <p:ext uri="{BB962C8B-B14F-4D97-AF65-F5344CB8AC3E}">
        <p14:creationId xmlns:p14="http://schemas.microsoft.com/office/powerpoint/2010/main" val="193963882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916;p90"/>
          <p:cNvSpPr/>
          <p:nvPr/>
        </p:nvSpPr>
        <p:spPr>
          <a:xfrm>
            <a:off x="360000" y="242028"/>
            <a:ext cx="8424000" cy="718092"/>
          </a:xfrm>
          <a:prstGeom prst="roundRect">
            <a:avLst>
              <a:gd name="adj" fmla="val 16667"/>
            </a:avLst>
          </a:prstGeom>
          <a:solidFill>
            <a:schemeClr val="accent2">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917;p90"/>
          <p:cNvGrpSpPr/>
          <p:nvPr/>
        </p:nvGrpSpPr>
        <p:grpSpPr>
          <a:xfrm>
            <a:off x="8008779" y="357710"/>
            <a:ext cx="636814" cy="120078"/>
            <a:chOff x="8209059" y="198000"/>
            <a:chExt cx="636814" cy="120078"/>
          </a:xfrm>
        </p:grpSpPr>
        <p:sp>
          <p:nvSpPr>
            <p:cNvPr id="10" name="Google Shape;3918;p90"/>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19;p90"/>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20;p90"/>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0" y="357710"/>
            <a:ext cx="9144000" cy="523220"/>
          </a:xfrm>
          <a:prstGeom prst="rect">
            <a:avLst/>
          </a:prstGeom>
          <a:noFill/>
        </p:spPr>
        <p:txBody>
          <a:bodyPr wrap="square" rtlCol="0">
            <a:spAutoFit/>
          </a:bodyPr>
          <a:lstStyle/>
          <a:p>
            <a:pPr algn="ctr"/>
            <a:r>
              <a:rPr lang="en-US" sz="2800" b="1"/>
              <a:t>1. KHÁI NIỆM MẪU ĐỊNH DẠNG CSS</a:t>
            </a:r>
          </a:p>
        </p:txBody>
      </p:sp>
      <p:grpSp>
        <p:nvGrpSpPr>
          <p:cNvPr id="3" name="Group 2"/>
          <p:cNvGrpSpPr/>
          <p:nvPr/>
        </p:nvGrpSpPr>
        <p:grpSpPr>
          <a:xfrm>
            <a:off x="534092" y="1330960"/>
            <a:ext cx="3956925" cy="3521373"/>
            <a:chOff x="534092" y="1330960"/>
            <a:chExt cx="3956925" cy="3521373"/>
          </a:xfrm>
        </p:grpSpPr>
        <p:sp>
          <p:nvSpPr>
            <p:cNvPr id="20" name="TextBox 19"/>
            <p:cNvSpPr txBox="1"/>
            <p:nvPr/>
          </p:nvSpPr>
          <p:spPr>
            <a:xfrm>
              <a:off x="1233087" y="3836670"/>
              <a:ext cx="2558934" cy="1015663"/>
            </a:xfrm>
            <a:prstGeom prst="rect">
              <a:avLst/>
            </a:prstGeom>
            <a:noFill/>
          </p:spPr>
          <p:txBody>
            <a:bodyPr wrap="square" rtlCol="0">
              <a:spAutoFit/>
            </a:bodyPr>
            <a:lstStyle/>
            <a:p>
              <a:pPr algn="ctr">
                <a:lnSpc>
                  <a:spcPct val="150000"/>
                </a:lnSpc>
              </a:pPr>
              <a:r>
                <a:rPr lang="vi-VN" sz="2000" i="1"/>
                <a:t>Hình 13.2. Mã nguồn của trang web</a:t>
              </a:r>
            </a:p>
          </p:txBody>
        </p:sp>
        <p:pic>
          <p:nvPicPr>
            <p:cNvPr id="21" name="Picture 20"/>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4500"/>
            <a:stretch/>
          </p:blipFill>
          <p:spPr>
            <a:xfrm>
              <a:off x="534092" y="1330960"/>
              <a:ext cx="3956925" cy="2425700"/>
            </a:xfrm>
            <a:prstGeom prst="rect">
              <a:avLst/>
            </a:prstGeom>
          </p:spPr>
        </p:pic>
      </p:grpSp>
      <p:sp>
        <p:nvSpPr>
          <p:cNvPr id="23" name="TextBox 22"/>
          <p:cNvSpPr txBox="1"/>
          <p:nvPr/>
        </p:nvSpPr>
        <p:spPr>
          <a:xfrm>
            <a:off x="5268373" y="1330960"/>
            <a:ext cx="3659231" cy="2862322"/>
          </a:xfrm>
          <a:prstGeom prst="rect">
            <a:avLst/>
          </a:prstGeom>
          <a:noFill/>
        </p:spPr>
        <p:txBody>
          <a:bodyPr wrap="square" rtlCol="0">
            <a:spAutoFit/>
          </a:bodyPr>
          <a:lstStyle/>
          <a:p>
            <a:pPr lvl="1" algn="just">
              <a:lnSpc>
                <a:spcPct val="150000"/>
              </a:lnSpc>
            </a:pPr>
            <a:r>
              <a:rPr lang="en-US" sz="2000"/>
              <a:t>C</a:t>
            </a:r>
            <a:r>
              <a:rPr lang="vi-VN" sz="2000" smtClean="0"/>
              <a:t>ác </a:t>
            </a:r>
            <a:r>
              <a:rPr lang="vi-VN" sz="2000"/>
              <a:t>dòng từ 6 đến 10 là một loại ngôn ngữ đặc biệt dùng để thiết lập các mẫu định dạng cho trang web. </a:t>
            </a:r>
          </a:p>
          <a:p>
            <a:pPr lvl="1" algn="just">
              <a:lnSpc>
                <a:spcPct val="150000"/>
              </a:lnSpc>
            </a:pPr>
            <a:r>
              <a:rPr lang="vi-VN" sz="2000" smtClean="0"/>
              <a:t>→</a:t>
            </a:r>
            <a:r>
              <a:rPr lang="en-US" sz="2000" smtClean="0"/>
              <a:t> </a:t>
            </a:r>
            <a:r>
              <a:rPr lang="vi-VN" sz="2000" b="1" smtClean="0"/>
              <a:t>Cascading </a:t>
            </a:r>
            <a:r>
              <a:rPr lang="vi-VN" sz="2000" b="1"/>
              <a:t>Style </a:t>
            </a:r>
            <a:r>
              <a:rPr lang="vi-VN" sz="2000" b="1" smtClean="0"/>
              <a:t>Sheets</a:t>
            </a:r>
            <a:r>
              <a:rPr lang="en-US" sz="2000" smtClean="0"/>
              <a:t>, </a:t>
            </a:r>
            <a:r>
              <a:rPr lang="vi-VN" sz="2000" smtClean="0"/>
              <a:t>viết </a:t>
            </a:r>
            <a:r>
              <a:rPr lang="vi-VN" sz="2000"/>
              <a:t>tắt là </a:t>
            </a:r>
            <a:r>
              <a:rPr lang="vi-VN" sz="2000" b="1"/>
              <a:t>CSS</a:t>
            </a:r>
            <a:r>
              <a:rPr lang="vi-VN" sz="2000"/>
              <a:t>.</a:t>
            </a:r>
          </a:p>
        </p:txBody>
      </p:sp>
      <p:sp>
        <p:nvSpPr>
          <p:cNvPr id="2" name="Right Brace 1"/>
          <p:cNvSpPr/>
          <p:nvPr/>
        </p:nvSpPr>
        <p:spPr>
          <a:xfrm>
            <a:off x="4593945" y="1330960"/>
            <a:ext cx="571500" cy="2425700"/>
          </a:xfrm>
          <a:prstGeom prst="rightBrace">
            <a:avLst>
              <a:gd name="adj1" fmla="val 30555"/>
              <a:gd name="adj2" fmla="val 50000"/>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7" name="Google Shape;277;p5"/>
          <p:cNvPicPr preferRelativeResize="0"/>
          <p:nvPr/>
        </p:nvPicPr>
        <p:blipFill rotWithShape="1">
          <a:blip r:embed="rId4">
            <a:alphaModFix/>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rcRect/>
          <a:stretch/>
        </p:blipFill>
        <p:spPr>
          <a:xfrm>
            <a:off x="7990409" y="4798787"/>
            <a:ext cx="996430" cy="203666"/>
          </a:xfrm>
          <a:prstGeom prst="rect">
            <a:avLst/>
          </a:prstGeom>
          <a:noFill/>
          <a:ln>
            <a:noFill/>
          </a:ln>
        </p:spPr>
      </p:pic>
    </p:spTree>
    <p:extLst>
      <p:ext uri="{BB962C8B-B14F-4D97-AF65-F5344CB8AC3E}">
        <p14:creationId xmlns:p14="http://schemas.microsoft.com/office/powerpoint/2010/main" val="980306737"/>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916;p90"/>
          <p:cNvSpPr/>
          <p:nvPr/>
        </p:nvSpPr>
        <p:spPr>
          <a:xfrm>
            <a:off x="360000" y="242028"/>
            <a:ext cx="8424000" cy="718092"/>
          </a:xfrm>
          <a:prstGeom prst="roundRect">
            <a:avLst>
              <a:gd name="adj" fmla="val 16667"/>
            </a:avLst>
          </a:prstGeom>
          <a:solidFill>
            <a:schemeClr val="accent2">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917;p90"/>
          <p:cNvGrpSpPr/>
          <p:nvPr/>
        </p:nvGrpSpPr>
        <p:grpSpPr>
          <a:xfrm>
            <a:off x="8008779" y="357710"/>
            <a:ext cx="636814" cy="120078"/>
            <a:chOff x="8209059" y="198000"/>
            <a:chExt cx="636814" cy="120078"/>
          </a:xfrm>
        </p:grpSpPr>
        <p:sp>
          <p:nvSpPr>
            <p:cNvPr id="10" name="Google Shape;3918;p90"/>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19;p90"/>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20;p90"/>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0" y="357710"/>
            <a:ext cx="9144000" cy="523220"/>
          </a:xfrm>
          <a:prstGeom prst="rect">
            <a:avLst/>
          </a:prstGeom>
          <a:noFill/>
        </p:spPr>
        <p:txBody>
          <a:bodyPr wrap="square" rtlCol="0">
            <a:spAutoFit/>
          </a:bodyPr>
          <a:lstStyle/>
          <a:p>
            <a:pPr algn="ctr"/>
            <a:r>
              <a:rPr lang="en-US" sz="2800" b="1"/>
              <a:t>1. KHÁI NIỆM MẪU ĐỊNH DẠNG CSS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5670"/>
          <a:stretch/>
        </p:blipFill>
        <p:spPr>
          <a:xfrm>
            <a:off x="970939" y="2240841"/>
            <a:ext cx="4951431" cy="1774616"/>
          </a:xfrm>
          <a:prstGeom prst="rect">
            <a:avLst/>
          </a:prstGeom>
        </p:spPr>
      </p:pic>
      <p:sp>
        <p:nvSpPr>
          <p:cNvPr id="15" name="TextBox 14"/>
          <p:cNvSpPr txBox="1"/>
          <p:nvPr/>
        </p:nvSpPr>
        <p:spPr>
          <a:xfrm>
            <a:off x="5890263" y="2617891"/>
            <a:ext cx="2497450" cy="958660"/>
          </a:xfrm>
          <a:prstGeom prst="rect">
            <a:avLst/>
          </a:prstGeom>
          <a:noFill/>
        </p:spPr>
        <p:txBody>
          <a:bodyPr wrap="square" rtlCol="0">
            <a:spAutoFit/>
          </a:bodyPr>
          <a:lstStyle/>
          <a:p>
            <a:pPr algn="just">
              <a:lnSpc>
                <a:spcPct val="150000"/>
              </a:lnSpc>
            </a:pPr>
            <a:r>
              <a:rPr lang="vi-VN" sz="2000" i="1"/>
              <a:t>Hình </a:t>
            </a:r>
            <a:r>
              <a:rPr lang="vi-VN" sz="2000" i="1" smtClean="0"/>
              <a:t>13.</a:t>
            </a:r>
            <a:r>
              <a:rPr lang="en-US" sz="2000" i="1" smtClean="0"/>
              <a:t>3</a:t>
            </a:r>
            <a:r>
              <a:rPr lang="vi-VN" sz="2000" i="1" smtClean="0"/>
              <a:t>. </a:t>
            </a:r>
            <a:endParaRPr lang="en-US" sz="2000" i="1" smtClean="0"/>
          </a:p>
          <a:p>
            <a:pPr algn="just">
              <a:lnSpc>
                <a:spcPct val="150000"/>
              </a:lnSpc>
            </a:pPr>
            <a:r>
              <a:rPr lang="en-US" sz="2000" i="1" smtClean="0"/>
              <a:t>Mẫu định dạng CSS</a:t>
            </a:r>
            <a:endParaRPr lang="vi-VN" sz="2000" i="1"/>
          </a:p>
        </p:txBody>
      </p:sp>
      <p:grpSp>
        <p:nvGrpSpPr>
          <p:cNvPr id="16" name="Group 15"/>
          <p:cNvGrpSpPr/>
          <p:nvPr/>
        </p:nvGrpSpPr>
        <p:grpSpPr>
          <a:xfrm>
            <a:off x="384706" y="1163935"/>
            <a:ext cx="8374588" cy="1015663"/>
            <a:chOff x="605200" y="2456835"/>
            <a:chExt cx="8374588" cy="1015663"/>
          </a:xfrm>
        </p:grpSpPr>
        <p:sp>
          <p:nvSpPr>
            <p:cNvPr id="17" name="TextBox 16"/>
            <p:cNvSpPr txBox="1"/>
            <p:nvPr/>
          </p:nvSpPr>
          <p:spPr>
            <a:xfrm>
              <a:off x="605200" y="2456835"/>
              <a:ext cx="8374588" cy="1015663"/>
            </a:xfrm>
            <a:prstGeom prst="rect">
              <a:avLst/>
            </a:prstGeom>
            <a:noFill/>
          </p:spPr>
          <p:txBody>
            <a:bodyPr wrap="square" rtlCol="0">
              <a:spAutoFit/>
            </a:bodyPr>
            <a:lstStyle/>
            <a:p>
              <a:pPr lvl="1" algn="just">
                <a:lnSpc>
                  <a:spcPct val="150000"/>
                </a:lnSpc>
              </a:pPr>
              <a:r>
                <a:rPr lang="en-US" sz="2000" smtClean="0"/>
                <a:t>    </a:t>
              </a:r>
              <a:r>
                <a:rPr lang="vi-VN" sz="2000" b="1" smtClean="0"/>
                <a:t>Khái </a:t>
              </a:r>
              <a:r>
                <a:rPr lang="vi-VN" sz="2000" b="1"/>
                <a:t>niệm: </a:t>
              </a:r>
              <a:r>
                <a:rPr lang="vi-VN" sz="2000"/>
                <a:t>CSS là định dạng độc lập với chuẩn HTML, được dùng để thiết lập các mẫu định dạng dùng trong trang web.</a:t>
              </a:r>
            </a:p>
          </p:txBody>
        </p:sp>
        <p:pic>
          <p:nvPicPr>
            <p:cNvPr id="18"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384706" y="4076700"/>
            <a:ext cx="8260887" cy="1015663"/>
            <a:chOff x="605200" y="2456835"/>
            <a:chExt cx="8260887" cy="1015663"/>
          </a:xfrm>
        </p:grpSpPr>
        <p:sp>
          <p:nvSpPr>
            <p:cNvPr id="22" name="TextBox 21"/>
            <p:cNvSpPr txBox="1"/>
            <p:nvPr/>
          </p:nvSpPr>
          <p:spPr>
            <a:xfrm>
              <a:off x="605200" y="2456835"/>
              <a:ext cx="8260887" cy="1015663"/>
            </a:xfrm>
            <a:prstGeom prst="rect">
              <a:avLst/>
            </a:prstGeom>
            <a:noFill/>
          </p:spPr>
          <p:txBody>
            <a:bodyPr wrap="square" rtlCol="0">
              <a:spAutoFit/>
            </a:bodyPr>
            <a:lstStyle/>
            <a:p>
              <a:pPr lvl="1" algn="just">
                <a:lnSpc>
                  <a:spcPct val="150000"/>
                </a:lnSpc>
              </a:pPr>
              <a:r>
                <a:rPr lang="en-US" sz="2000" smtClean="0"/>
                <a:t>    Trong h</a:t>
              </a:r>
              <a:r>
                <a:rPr lang="vi-VN" sz="2000" smtClean="0"/>
                <a:t>ình, </a:t>
              </a:r>
              <a:r>
                <a:rPr lang="vi-VN" sz="2000"/>
                <a:t>ba mẫu định dạng tương ứng với ba dòng được ghi trong thẻ </a:t>
              </a:r>
              <a:r>
                <a:rPr lang="vi-VN" sz="2000">
                  <a:solidFill>
                    <a:srgbClr val="C00000"/>
                  </a:solidFill>
                  <a:latin typeface="Calibri" panose="020F0502020204030204" pitchFamily="34" charset="0"/>
                  <a:cs typeface="Calibri" panose="020F0502020204030204" pitchFamily="34" charset="0"/>
                </a:rPr>
                <a:t>&lt;style&gt;...&lt;/style</a:t>
              </a:r>
              <a:r>
                <a:rPr lang="vi-VN" sz="2000" smtClean="0">
                  <a:solidFill>
                    <a:srgbClr val="C00000"/>
                  </a:solidFill>
                  <a:latin typeface="Calibri" panose="020F0502020204030204" pitchFamily="34" charset="0"/>
                  <a:cs typeface="Calibri" panose="020F0502020204030204" pitchFamily="34" charset="0"/>
                </a:rPr>
                <a:t>&gt;</a:t>
              </a:r>
              <a:r>
                <a:rPr lang="en-US" sz="2000" smtClean="0"/>
                <a:t>.</a:t>
              </a:r>
              <a:endParaRPr lang="vi-VN" sz="2000"/>
            </a:p>
          </p:txBody>
        </p:sp>
        <p:pic>
          <p:nvPicPr>
            <p:cNvPr id="24"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302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916;p90"/>
          <p:cNvSpPr/>
          <p:nvPr/>
        </p:nvSpPr>
        <p:spPr>
          <a:xfrm>
            <a:off x="360000" y="242028"/>
            <a:ext cx="8424000" cy="718092"/>
          </a:xfrm>
          <a:prstGeom prst="roundRect">
            <a:avLst>
              <a:gd name="adj" fmla="val 16667"/>
            </a:avLst>
          </a:prstGeom>
          <a:solidFill>
            <a:schemeClr val="accent2">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917;p90"/>
          <p:cNvGrpSpPr/>
          <p:nvPr/>
        </p:nvGrpSpPr>
        <p:grpSpPr>
          <a:xfrm>
            <a:off x="8008779" y="357710"/>
            <a:ext cx="636814" cy="120078"/>
            <a:chOff x="8209059" y="198000"/>
            <a:chExt cx="636814" cy="120078"/>
          </a:xfrm>
        </p:grpSpPr>
        <p:sp>
          <p:nvSpPr>
            <p:cNvPr id="10" name="Google Shape;3918;p90"/>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19;p90"/>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20;p90"/>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0" y="357710"/>
            <a:ext cx="9144000" cy="523220"/>
          </a:xfrm>
          <a:prstGeom prst="rect">
            <a:avLst/>
          </a:prstGeom>
          <a:noFill/>
        </p:spPr>
        <p:txBody>
          <a:bodyPr wrap="square" rtlCol="0">
            <a:spAutoFit/>
          </a:bodyPr>
          <a:lstStyle/>
          <a:p>
            <a:pPr algn="ctr"/>
            <a:r>
              <a:rPr lang="en-US" sz="2800" b="1"/>
              <a:t>1. KHÁI NIỆM MẪU ĐỊNH DẠNG CSS</a:t>
            </a:r>
          </a:p>
        </p:txBody>
      </p:sp>
      <p:grpSp>
        <p:nvGrpSpPr>
          <p:cNvPr id="44" name="Group 43"/>
          <p:cNvGrpSpPr/>
          <p:nvPr/>
        </p:nvGrpSpPr>
        <p:grpSpPr>
          <a:xfrm>
            <a:off x="-867844" y="1313559"/>
            <a:ext cx="9681524" cy="3549627"/>
            <a:chOff x="-867844" y="1313559"/>
            <a:chExt cx="9681524" cy="3549627"/>
          </a:xfrm>
        </p:grpSpPr>
        <p:sp>
          <p:nvSpPr>
            <p:cNvPr id="20" name="Rectangle 19"/>
            <p:cNvSpPr/>
            <p:nvPr/>
          </p:nvSpPr>
          <p:spPr>
            <a:xfrm>
              <a:off x="1222063" y="1313559"/>
              <a:ext cx="7591617" cy="1015663"/>
            </a:xfrm>
            <a:prstGeom prst="rect">
              <a:avLst/>
            </a:prstGeom>
          </p:spPr>
          <p:txBody>
            <a:bodyPr wrap="square">
              <a:spAutoFit/>
            </a:bodyPr>
            <a:lstStyle/>
            <a:p>
              <a:pPr algn="just">
                <a:lnSpc>
                  <a:spcPct val="150000"/>
                </a:lnSpc>
              </a:pPr>
              <a:r>
                <a:rPr lang="vi-VN" sz="2000" b="1" smtClean="0"/>
                <a:t>Mẫu </a:t>
              </a:r>
              <a:r>
                <a:rPr lang="vi-VN" sz="2000" b="1"/>
                <a:t>thứ nhất  </a:t>
              </a:r>
              <a:r>
                <a:rPr lang="en-US" sz="2000" b="1" smtClean="0"/>
                <a:t>			</a:t>
              </a:r>
              <a:r>
                <a:rPr lang="vi-VN" sz="2000" b="1" smtClean="0"/>
                <a:t> </a:t>
              </a:r>
              <a:r>
                <a:rPr lang="vi-VN" sz="2000"/>
                <a:t>thiết lập màu chữ đỏ cho các phần tử </a:t>
              </a:r>
              <a:r>
                <a:rPr lang="vi-VN" sz="2000">
                  <a:solidFill>
                    <a:srgbClr val="C00000"/>
                  </a:solidFill>
                  <a:latin typeface="Calibri" panose="020F0502020204030204" pitchFamily="34" charset="0"/>
                  <a:cs typeface="Calibri" panose="020F0502020204030204" pitchFamily="34" charset="0"/>
                </a:rPr>
                <a:t>&lt;h1</a:t>
              </a:r>
              <a:r>
                <a:rPr lang="vi-VN" sz="2000" smtClean="0">
                  <a:solidFill>
                    <a:srgbClr val="C00000"/>
                  </a:solidFill>
                  <a:latin typeface="Calibri" panose="020F0502020204030204" pitchFamily="34" charset="0"/>
                  <a:cs typeface="Calibri" panose="020F0502020204030204" pitchFamily="34" charset="0"/>
                </a:rPr>
                <a:t>&gt;</a:t>
              </a:r>
              <a:r>
                <a:rPr lang="vi-VN" sz="2000" smtClean="0"/>
                <a:t>.</a:t>
              </a:r>
              <a:endParaRPr lang="vi-VN" sz="2000"/>
            </a:p>
          </p:txBody>
        </p:sp>
        <p:sp>
          <p:nvSpPr>
            <p:cNvPr id="26" name="Google Shape;3441;p80"/>
            <p:cNvSpPr/>
            <p:nvPr/>
          </p:nvSpPr>
          <p:spPr>
            <a:xfrm>
              <a:off x="735144" y="1610640"/>
              <a:ext cx="421500" cy="421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2"/>
                  </a:solidFill>
                  <a:latin typeface="Arial" panose="020B0604020202020204" pitchFamily="34" charset="0"/>
                  <a:ea typeface="Bebas Neue"/>
                  <a:cs typeface="Arial" panose="020B0604020202020204" pitchFamily="34" charset="0"/>
                  <a:sym typeface="Bebas Neue"/>
                </a:rPr>
                <a:t>1</a:t>
              </a:r>
              <a:endParaRPr sz="2000">
                <a:solidFill>
                  <a:schemeClr val="dk2"/>
                </a:solidFill>
                <a:latin typeface="Arial" panose="020B0604020202020204" pitchFamily="34" charset="0"/>
                <a:ea typeface="Bebas Neue"/>
                <a:cs typeface="Arial" panose="020B0604020202020204" pitchFamily="34" charset="0"/>
                <a:sym typeface="Bebas Neue"/>
              </a:endParaRPr>
            </a:p>
          </p:txBody>
        </p:sp>
        <p:sp>
          <p:nvSpPr>
            <p:cNvPr id="27" name="Google Shape;3458;p80"/>
            <p:cNvSpPr/>
            <p:nvPr/>
          </p:nvSpPr>
          <p:spPr>
            <a:xfrm>
              <a:off x="735144" y="2877622"/>
              <a:ext cx="421500" cy="4215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2"/>
                  </a:solidFill>
                  <a:latin typeface="Arial" panose="020B0604020202020204" pitchFamily="34" charset="0"/>
                  <a:ea typeface="Bebas Neue"/>
                  <a:cs typeface="Arial" panose="020B0604020202020204" pitchFamily="34" charset="0"/>
                  <a:sym typeface="Bebas Neue"/>
                </a:rPr>
                <a:t>2</a:t>
              </a:r>
              <a:endParaRPr/>
            </a:p>
          </p:txBody>
        </p:sp>
        <p:sp>
          <p:nvSpPr>
            <p:cNvPr id="28" name="Google Shape;3459;p80"/>
            <p:cNvSpPr/>
            <p:nvPr/>
          </p:nvSpPr>
          <p:spPr>
            <a:xfrm>
              <a:off x="735144" y="4146169"/>
              <a:ext cx="421500" cy="42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2"/>
                  </a:solidFill>
                  <a:latin typeface="Arial" panose="020B0604020202020204" pitchFamily="34" charset="0"/>
                  <a:ea typeface="Bebas Neue"/>
                  <a:cs typeface="Arial" panose="020B0604020202020204" pitchFamily="34" charset="0"/>
                  <a:sym typeface="Bebas Neue"/>
                </a:rPr>
                <a:t>3</a:t>
              </a:r>
              <a:endParaRPr/>
            </a:p>
          </p:txBody>
        </p:sp>
        <p:sp>
          <p:nvSpPr>
            <p:cNvPr id="2" name="Rectangle 1"/>
            <p:cNvSpPr/>
            <p:nvPr/>
          </p:nvSpPr>
          <p:spPr>
            <a:xfrm>
              <a:off x="-867844" y="2783572"/>
              <a:ext cx="575743" cy="609600"/>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222063" y="3847523"/>
              <a:ext cx="7591617" cy="1015663"/>
            </a:xfrm>
            <a:prstGeom prst="rect">
              <a:avLst/>
            </a:prstGeom>
          </p:spPr>
          <p:txBody>
            <a:bodyPr wrap="square">
              <a:spAutoFit/>
            </a:bodyPr>
            <a:lstStyle/>
            <a:p>
              <a:pPr algn="just">
                <a:lnSpc>
                  <a:spcPct val="150000"/>
                </a:lnSpc>
              </a:pPr>
              <a:r>
                <a:rPr lang="vi-VN" sz="2000" b="1"/>
                <a:t>Mẫu thứ ba   </a:t>
              </a:r>
              <a:r>
                <a:rPr lang="en-US" sz="2000" b="1" smtClean="0"/>
                <a:t>			      </a:t>
              </a:r>
              <a:r>
                <a:rPr lang="vi-VN" sz="2000" smtClean="0"/>
                <a:t>thiết </a:t>
              </a:r>
              <a:r>
                <a:rPr lang="vi-VN" sz="2000"/>
                <a:t>lập dòng đầu thụt vào 15 pixel cho tất cả các phần tử </a:t>
              </a:r>
              <a:r>
                <a:rPr lang="vi-VN" sz="2000">
                  <a:solidFill>
                    <a:srgbClr val="C00000"/>
                  </a:solidFill>
                  <a:latin typeface="Calibri" panose="020F0502020204030204" pitchFamily="34" charset="0"/>
                  <a:cs typeface="Calibri" panose="020F0502020204030204" pitchFamily="34" charset="0"/>
                </a:rPr>
                <a:t>&lt;p</a:t>
              </a:r>
              <a:r>
                <a:rPr lang="vi-VN" sz="2000" smtClean="0">
                  <a:solidFill>
                    <a:srgbClr val="C00000"/>
                  </a:solidFill>
                  <a:latin typeface="Calibri" panose="020F0502020204030204" pitchFamily="34" charset="0"/>
                  <a:cs typeface="Calibri" panose="020F0502020204030204" pitchFamily="34" charset="0"/>
                </a:rPr>
                <a:t>&gt;</a:t>
              </a:r>
              <a:r>
                <a:rPr lang="vi-VN" sz="2000" smtClean="0"/>
                <a:t>.</a:t>
              </a:r>
              <a:endParaRPr lang="vi-VN" sz="2000"/>
            </a:p>
          </p:txBody>
        </p:sp>
        <p:sp>
          <p:nvSpPr>
            <p:cNvPr id="30" name="Rectangle 29"/>
            <p:cNvSpPr/>
            <p:nvPr/>
          </p:nvSpPr>
          <p:spPr>
            <a:xfrm>
              <a:off x="1222063" y="2580541"/>
              <a:ext cx="7591617" cy="1015663"/>
            </a:xfrm>
            <a:prstGeom prst="rect">
              <a:avLst/>
            </a:prstGeom>
          </p:spPr>
          <p:txBody>
            <a:bodyPr wrap="square">
              <a:spAutoFit/>
            </a:bodyPr>
            <a:lstStyle/>
            <a:p>
              <a:pPr algn="just">
                <a:lnSpc>
                  <a:spcPct val="150000"/>
                </a:lnSpc>
              </a:pPr>
              <a:r>
                <a:rPr lang="vi-VN" sz="2000" b="1"/>
                <a:t>Mẫu thứ hai   </a:t>
              </a:r>
              <a:r>
                <a:rPr lang="en-US" sz="2000" b="1" smtClean="0"/>
                <a:t>				</a:t>
              </a:r>
              <a:r>
                <a:rPr lang="vi-VN" sz="2000" smtClean="0"/>
                <a:t>thiết </a:t>
              </a:r>
              <a:r>
                <a:rPr lang="vi-VN" sz="2000"/>
                <a:t>lập khung viền màu xanh có độ dày 2 pixel cũng được áp dụng cho các phần tử </a:t>
              </a:r>
              <a:r>
                <a:rPr lang="vi-VN" sz="2000">
                  <a:solidFill>
                    <a:srgbClr val="C00000"/>
                  </a:solidFill>
                  <a:latin typeface="Calibri" panose="020F0502020204030204" pitchFamily="34" charset="0"/>
                  <a:cs typeface="Calibri" panose="020F0502020204030204" pitchFamily="34" charset="0"/>
                </a:rPr>
                <a:t>&lt;h1</a:t>
              </a:r>
              <a:r>
                <a:rPr lang="vi-VN" sz="2000" smtClean="0">
                  <a:solidFill>
                    <a:srgbClr val="C00000"/>
                  </a:solidFill>
                  <a:latin typeface="Calibri" panose="020F0502020204030204" pitchFamily="34" charset="0"/>
                  <a:cs typeface="Calibri" panose="020F0502020204030204" pitchFamily="34" charset="0"/>
                </a:rPr>
                <a:t>&gt;</a:t>
              </a:r>
              <a:r>
                <a:rPr lang="vi-VN" sz="2000" smtClean="0"/>
                <a:t>. </a:t>
              </a:r>
              <a:endParaRPr lang="vi-VN" sz="2000"/>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7833" t="24552" r="45041" b="62402"/>
            <a:stretch/>
          </p:blipFill>
          <p:spPr>
            <a:xfrm>
              <a:off x="3081338" y="1480115"/>
              <a:ext cx="1838326" cy="274547"/>
            </a:xfrm>
            <a:prstGeom prst="rect">
              <a:avLst/>
            </a:prstGeom>
          </p:spPr>
        </p:pic>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16751" t="48361" r="30348" b="37844"/>
            <a:stretch/>
          </p:blipFill>
          <p:spPr>
            <a:xfrm>
              <a:off x="2757488" y="4004720"/>
              <a:ext cx="2552699" cy="282897"/>
            </a:xfrm>
            <a:prstGeom prst="rect">
              <a:avLst/>
            </a:prstGeom>
          </p:spPr>
        </p:pic>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8069" t="36458" r="19412" b="49877"/>
            <a:stretch/>
          </p:blipFill>
          <p:spPr>
            <a:xfrm>
              <a:off x="2852738" y="2756101"/>
              <a:ext cx="2933700" cy="272522"/>
            </a:xfrm>
            <a:prstGeom prst="rect">
              <a:avLst/>
            </a:prstGeom>
          </p:spPr>
        </p:pic>
        <p:cxnSp>
          <p:nvCxnSpPr>
            <p:cNvPr id="5" name="Straight Arrow Connector 4"/>
            <p:cNvCxnSpPr>
              <a:stCxn id="2" idx="3"/>
              <a:endCxn id="27" idx="2"/>
            </p:cNvCxnSpPr>
            <p:nvPr/>
          </p:nvCxnSpPr>
          <p:spPr>
            <a:xfrm>
              <a:off x="-292101" y="3088372"/>
              <a:ext cx="1027245"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 idx="3"/>
              <a:endCxn id="26" idx="2"/>
            </p:cNvCxnSpPr>
            <p:nvPr/>
          </p:nvCxnSpPr>
          <p:spPr>
            <a:xfrm flipV="1">
              <a:off x="-292101" y="1821390"/>
              <a:ext cx="1027245" cy="1266982"/>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 idx="3"/>
              <a:endCxn id="28" idx="2"/>
            </p:cNvCxnSpPr>
            <p:nvPr/>
          </p:nvCxnSpPr>
          <p:spPr>
            <a:xfrm>
              <a:off x="-292101" y="3088372"/>
              <a:ext cx="1027245" cy="1268547"/>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22784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916;p90"/>
          <p:cNvSpPr/>
          <p:nvPr/>
        </p:nvSpPr>
        <p:spPr>
          <a:xfrm>
            <a:off x="360000" y="242028"/>
            <a:ext cx="8424000" cy="718092"/>
          </a:xfrm>
          <a:prstGeom prst="roundRect">
            <a:avLst>
              <a:gd name="adj" fmla="val 16667"/>
            </a:avLst>
          </a:prstGeom>
          <a:solidFill>
            <a:schemeClr val="accent2">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917;p90"/>
          <p:cNvGrpSpPr/>
          <p:nvPr/>
        </p:nvGrpSpPr>
        <p:grpSpPr>
          <a:xfrm>
            <a:off x="8008779" y="357710"/>
            <a:ext cx="636814" cy="120078"/>
            <a:chOff x="8209059" y="198000"/>
            <a:chExt cx="636814" cy="120078"/>
          </a:xfrm>
        </p:grpSpPr>
        <p:sp>
          <p:nvSpPr>
            <p:cNvPr id="10" name="Google Shape;3918;p90"/>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19;p90"/>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20;p90"/>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0" y="357710"/>
            <a:ext cx="9144000" cy="523220"/>
          </a:xfrm>
          <a:prstGeom prst="rect">
            <a:avLst/>
          </a:prstGeom>
          <a:noFill/>
        </p:spPr>
        <p:txBody>
          <a:bodyPr wrap="square" rtlCol="0">
            <a:spAutoFit/>
          </a:bodyPr>
          <a:lstStyle/>
          <a:p>
            <a:pPr algn="ctr"/>
            <a:r>
              <a:rPr lang="en-US" sz="2800" b="1"/>
              <a:t>1. KHÁI NIỆM MẪU ĐỊNH DẠNG CSS</a:t>
            </a:r>
          </a:p>
        </p:txBody>
      </p:sp>
      <p:grpSp>
        <p:nvGrpSpPr>
          <p:cNvPr id="22" name="Group 21"/>
          <p:cNvGrpSpPr/>
          <p:nvPr/>
        </p:nvGrpSpPr>
        <p:grpSpPr>
          <a:xfrm>
            <a:off x="360000" y="1436154"/>
            <a:ext cx="5318402" cy="1477328"/>
            <a:chOff x="9220199" y="2324100"/>
            <a:chExt cx="5318402" cy="1477328"/>
          </a:xfrm>
        </p:grpSpPr>
        <p:sp>
          <p:nvSpPr>
            <p:cNvPr id="24" name="TextBox 23"/>
            <p:cNvSpPr txBox="1"/>
            <p:nvPr/>
          </p:nvSpPr>
          <p:spPr>
            <a:xfrm>
              <a:off x="9220199" y="2324100"/>
              <a:ext cx="5318402" cy="1477328"/>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CSS </a:t>
              </a:r>
              <a:r>
                <a:rPr lang="vi-VN" sz="2000">
                  <a:latin typeface="Arial" panose="020B0604020202020204" pitchFamily="34" charset="0"/>
                  <a:cs typeface="Arial" panose="020B0604020202020204" pitchFamily="34" charset="0"/>
                </a:rPr>
                <a:t>có cách viết riêng (ngôn ngữ CSS), độc lập với ngôn ngữ HTML và dùng để định dạng cho các phần tử HTML tương ứng.</a:t>
              </a:r>
              <a:endParaRPr lang="en-US" sz="2000">
                <a:latin typeface="Arial" panose="020B0604020202020204" pitchFamily="34" charset="0"/>
                <a:cs typeface="Arial" panose="020B0604020202020204" pitchFamily="34" charset="0"/>
              </a:endParaRPr>
            </a:p>
          </p:txBody>
        </p:sp>
        <p:pic>
          <p:nvPicPr>
            <p:cNvPr id="31" name="Picture 2" descr="https://cdn-icons-png.flaticon.com/128/4151/41514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360000" y="3210523"/>
            <a:ext cx="5318402" cy="1477328"/>
            <a:chOff x="605200" y="2456835"/>
            <a:chExt cx="5318402" cy="1477328"/>
          </a:xfrm>
        </p:grpSpPr>
        <p:sp>
          <p:nvSpPr>
            <p:cNvPr id="35" name="TextBox 34"/>
            <p:cNvSpPr txBox="1"/>
            <p:nvPr/>
          </p:nvSpPr>
          <p:spPr>
            <a:xfrm>
              <a:off x="605200" y="2456835"/>
              <a:ext cx="5318402" cy="1477328"/>
            </a:xfrm>
            <a:prstGeom prst="rect">
              <a:avLst/>
            </a:prstGeom>
            <a:noFill/>
          </p:spPr>
          <p:txBody>
            <a:bodyPr wrap="square" rtlCol="0">
              <a:spAutoFit/>
            </a:bodyPr>
            <a:lstStyle/>
            <a:p>
              <a:pPr lvl="1" algn="just">
                <a:lnSpc>
                  <a:spcPct val="150000"/>
                </a:lnSpc>
              </a:pPr>
              <a:r>
                <a:rPr lang="en-US" sz="2000" smtClean="0"/>
                <a:t>    </a:t>
              </a:r>
              <a:r>
                <a:rPr lang="vi-VN" sz="2000" b="1" smtClean="0"/>
                <a:t>Phạm </a:t>
              </a:r>
              <a:r>
                <a:rPr lang="vi-VN" sz="2000" b="1"/>
                <a:t>vi áp dụng: </a:t>
              </a:r>
              <a:r>
                <a:rPr lang="vi-VN" sz="2000"/>
                <a:t>Chỉ cần viết mẫu định dạng một lần và được áp dụng đồng thời cho tất cả các phần tử.</a:t>
              </a:r>
            </a:p>
          </p:txBody>
        </p:sp>
        <p:pic>
          <p:nvPicPr>
            <p:cNvPr id="36"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https://cdni.iconscout.com/illustration/premium/thumb/male-css-developer-working-on-code-illustration-download-in-svg-png-gif-file-formats--html-logo-website-development-web-pack-design-illustrations-505469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402" y="960120"/>
            <a:ext cx="3286125"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2948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57"/>
          <p:cNvSpPr/>
          <p:nvPr/>
        </p:nvSpPr>
        <p:spPr>
          <a:xfrm>
            <a:off x="714800" y="496500"/>
            <a:ext cx="7704000" cy="4155600"/>
          </a:xfrm>
          <a:prstGeom prst="roundRect">
            <a:avLst>
              <a:gd name="adj" fmla="val 1850"/>
            </a:avLst>
          </a:prstGeom>
          <a:solidFill>
            <a:srgbClr val="FFFF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57"/>
          <p:cNvGrpSpPr/>
          <p:nvPr/>
        </p:nvGrpSpPr>
        <p:grpSpPr>
          <a:xfrm>
            <a:off x="7631947" y="671363"/>
            <a:ext cx="636814" cy="120078"/>
            <a:chOff x="8209059" y="198000"/>
            <a:chExt cx="636814" cy="120078"/>
          </a:xfrm>
        </p:grpSpPr>
        <p:sp>
          <p:nvSpPr>
            <p:cNvPr id="1534" name="Google Shape;1534;p57"/>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7"/>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7"/>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roup 10">
            <a:extLst>
              <a:ext uri="{FF2B5EF4-FFF2-40B4-BE49-F238E27FC236}">
                <a16:creationId xmlns:a16="http://schemas.microsoft.com/office/drawing/2014/main" xmlns="" id="{39338A61-E650-D252-D6E7-F65D7ED84A95}"/>
              </a:ext>
            </a:extLst>
          </p:cNvPr>
          <p:cNvGrpSpPr/>
          <p:nvPr/>
        </p:nvGrpSpPr>
        <p:grpSpPr>
          <a:xfrm>
            <a:off x="2512886" y="747132"/>
            <a:ext cx="4107823" cy="542968"/>
            <a:chOff x="-609602" y="391227"/>
            <a:chExt cx="4107823" cy="542968"/>
          </a:xfrm>
        </p:grpSpPr>
        <p:sp>
          <p:nvSpPr>
            <p:cNvPr id="12" name="Rectangle: Rounded Corners 5">
              <a:extLst>
                <a:ext uri="{FF2B5EF4-FFF2-40B4-BE49-F238E27FC236}">
                  <a16:creationId xmlns:a16="http://schemas.microsoft.com/office/drawing/2014/main" xmlns="" id="{2019DC16-A4CD-93F9-4B2B-24CA3B797C60}"/>
                </a:ext>
              </a:extLst>
            </p:cNvPr>
            <p:cNvSpPr/>
            <p:nvPr/>
          </p:nvSpPr>
          <p:spPr>
            <a:xfrm>
              <a:off x="-609602" y="391227"/>
              <a:ext cx="4107823" cy="542968"/>
            </a:xfrm>
            <a:prstGeom prst="roundRect">
              <a:avLst>
                <a:gd name="adj" fmla="val 50000"/>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63694298-C4C1-D112-BA12-E25BD7A9DC18}"/>
                </a:ext>
              </a:extLst>
            </p:cNvPr>
            <p:cNvSpPr txBox="1"/>
            <p:nvPr/>
          </p:nvSpPr>
          <p:spPr>
            <a:xfrm>
              <a:off x="-609602" y="447267"/>
              <a:ext cx="4027713" cy="430887"/>
            </a:xfrm>
            <a:prstGeom prst="rect">
              <a:avLst/>
            </a:prstGeom>
            <a:noFill/>
          </p:spPr>
          <p:txBody>
            <a:bodyPr wrap="square" rtlCol="0">
              <a:spAutoFit/>
            </a:bodyPr>
            <a:lstStyle/>
            <a:p>
              <a:pPr algn="ctr"/>
              <a:r>
                <a:rPr lang="en-US" sz="2200" b="1">
                  <a:solidFill>
                    <a:srgbClr val="FFFFFF"/>
                  </a:solidFill>
                </a:rPr>
                <a:t>Câu hỏi củng cố </a:t>
              </a:r>
              <a:r>
                <a:rPr lang="en-US" sz="2200" b="1" smtClean="0">
                  <a:solidFill>
                    <a:srgbClr val="FFFFFF"/>
                  </a:solidFill>
                </a:rPr>
                <a:t>SGK tr.72</a:t>
              </a:r>
              <a:endParaRPr lang="en-US" sz="2200" b="1">
                <a:solidFill>
                  <a:srgbClr val="FFFFFF"/>
                </a:solidFill>
              </a:endParaRPr>
            </a:p>
          </p:txBody>
        </p:sp>
      </p:grpSp>
      <p:sp>
        <p:nvSpPr>
          <p:cNvPr id="14" name="TextBox 13"/>
          <p:cNvSpPr txBox="1"/>
          <p:nvPr/>
        </p:nvSpPr>
        <p:spPr>
          <a:xfrm>
            <a:off x="1109731" y="1390449"/>
            <a:ext cx="6914135" cy="3139321"/>
          </a:xfrm>
          <a:prstGeom prst="rect">
            <a:avLst/>
          </a:prstGeom>
          <a:noFill/>
        </p:spPr>
        <p:txBody>
          <a:bodyPr wrap="square" rtlCol="0">
            <a:spAutoFit/>
          </a:bodyPr>
          <a:lstStyle/>
          <a:p>
            <a:pPr algn="just">
              <a:lnSpc>
                <a:spcPct val="150000"/>
              </a:lnSpc>
            </a:pPr>
            <a:r>
              <a:rPr lang="vi-VN" sz="2200" b="1"/>
              <a:t>Câu 1. </a:t>
            </a:r>
            <a:r>
              <a:rPr lang="vi-VN" sz="2200"/>
              <a:t>Ngôn ngữ CSS có phải là HTML không?</a:t>
            </a:r>
          </a:p>
          <a:p>
            <a:pPr algn="just">
              <a:lnSpc>
                <a:spcPct val="150000"/>
              </a:lnSpc>
            </a:pPr>
            <a:r>
              <a:rPr lang="vi-VN" sz="2200" b="1"/>
              <a:t>Câu 2. </a:t>
            </a:r>
            <a:r>
              <a:rPr lang="vi-VN" sz="2200"/>
              <a:t>Các mẫu định dạng CSS thường được mô tả như thế nào? Chọn phương án đúng.</a:t>
            </a:r>
          </a:p>
          <a:p>
            <a:pPr algn="just">
              <a:lnSpc>
                <a:spcPct val="150000"/>
              </a:lnSpc>
            </a:pPr>
            <a:r>
              <a:rPr lang="vi-VN" sz="2200"/>
              <a:t>A. Trong một bảng.</a:t>
            </a:r>
          </a:p>
          <a:p>
            <a:pPr algn="just">
              <a:lnSpc>
                <a:spcPct val="150000"/>
              </a:lnSpc>
            </a:pPr>
            <a:r>
              <a:rPr lang="vi-VN" sz="2200"/>
              <a:t>B. Phải viết trên một hàng.</a:t>
            </a:r>
          </a:p>
          <a:p>
            <a:pPr algn="just">
              <a:lnSpc>
                <a:spcPct val="150000"/>
              </a:lnSpc>
            </a:pPr>
            <a:r>
              <a:rPr lang="vi-VN" sz="2200"/>
              <a:t>C. Có thể viết trên nhiều hàng.</a:t>
            </a:r>
          </a:p>
        </p:txBody>
      </p:sp>
      <p:sp>
        <p:nvSpPr>
          <p:cNvPr id="15" name="Rounded Rectangular Callout 14"/>
          <p:cNvSpPr/>
          <p:nvPr/>
        </p:nvSpPr>
        <p:spPr>
          <a:xfrm>
            <a:off x="5661114" y="201173"/>
            <a:ext cx="3188294" cy="1003300"/>
          </a:xfrm>
          <a:prstGeom prst="wedgeRoundRectCallout">
            <a:avLst>
              <a:gd name="adj1" fmla="val -42290"/>
              <a:gd name="adj2" fmla="val 82121"/>
              <a:gd name="adj3" fmla="val 16667"/>
            </a:avLst>
          </a:prstGeom>
          <a:solidFill>
            <a:srgbClr val="FFF5E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Ngôn ngữ CSS khác biệt hoàn toàn với HTML.</a:t>
            </a:r>
          </a:p>
        </p:txBody>
      </p:sp>
      <p:pic>
        <p:nvPicPr>
          <p:cNvPr id="16"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306126">
            <a:off x="5035803" y="3931349"/>
            <a:ext cx="603884" cy="512546"/>
          </a:xfrm>
          <a:prstGeom prst="rect">
            <a:avLst/>
          </a:prstGeom>
        </p:spPr>
      </p:pic>
      <p:cxnSp>
        <p:nvCxnSpPr>
          <p:cNvPr id="5" name="Straight Connector 4"/>
          <p:cNvCxnSpPr/>
          <p:nvPr/>
        </p:nvCxnSpPr>
        <p:spPr>
          <a:xfrm>
            <a:off x="1219200" y="4469732"/>
            <a:ext cx="3685540" cy="0"/>
          </a:xfrm>
          <a:prstGeom prst="line">
            <a:avLst/>
          </a:prstGeom>
          <a:ln w="38100">
            <a:solidFill>
              <a:srgbClr val="7AC9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7970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532;p57"/>
          <p:cNvSpPr/>
          <p:nvPr/>
        </p:nvSpPr>
        <p:spPr>
          <a:xfrm>
            <a:off x="1211943" y="540043"/>
            <a:ext cx="6734628" cy="4155600"/>
          </a:xfrm>
          <a:prstGeom prst="roundRect">
            <a:avLst>
              <a:gd name="adj" fmla="val 4601"/>
            </a:avLst>
          </a:prstGeom>
          <a:solidFill>
            <a:srgbClr val="FF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533;p57"/>
          <p:cNvGrpSpPr/>
          <p:nvPr/>
        </p:nvGrpSpPr>
        <p:grpSpPr>
          <a:xfrm>
            <a:off x="6647403" y="777875"/>
            <a:ext cx="1043962" cy="196850"/>
            <a:chOff x="8209059" y="198000"/>
            <a:chExt cx="636814" cy="120078"/>
          </a:xfrm>
        </p:grpSpPr>
        <p:sp>
          <p:nvSpPr>
            <p:cNvPr id="9" name="Google Shape;1534;p57"/>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35;p57"/>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36;p57"/>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614408" y="1680734"/>
            <a:ext cx="5929698" cy="2746906"/>
          </a:xfrm>
          <a:prstGeom prst="rect">
            <a:avLst/>
          </a:prstGeom>
          <a:noFill/>
        </p:spPr>
        <p:txBody>
          <a:bodyPr wrap="square" rtlCol="0">
            <a:spAutoFit/>
          </a:bodyPr>
          <a:lstStyle/>
          <a:p>
            <a:pPr algn="just">
              <a:lnSpc>
                <a:spcPct val="150000"/>
              </a:lnSpc>
            </a:pPr>
            <a:r>
              <a:rPr lang="vi-VN" sz="2300"/>
              <a:t>Mẫu định dạng CSS là một công cụ hỗ trợ giúp định dạng nội dung trang web nhanh hơn, thuận tiện hơn bằng cách định nghĩa một lần và sử dụng nhiều lần. CSS sử dụng ngôn ngữ mô tả riêng, độc lập với HTML.</a:t>
            </a:r>
          </a:p>
        </p:txBody>
      </p:sp>
      <p:sp>
        <p:nvSpPr>
          <p:cNvPr id="13" name="Rounded Rectangle 12"/>
          <p:cNvSpPr/>
          <p:nvPr/>
        </p:nvSpPr>
        <p:spPr>
          <a:xfrm>
            <a:off x="3510098" y="876300"/>
            <a:ext cx="2138317" cy="655003"/>
          </a:xfrm>
          <a:prstGeom prst="roundRect">
            <a:avLst/>
          </a:prstGeom>
          <a:solidFill>
            <a:srgbClr val="7030A0"/>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spcBef>
                <a:spcPts val="0"/>
              </a:spcBef>
              <a:spcAft>
                <a:spcPts val="0"/>
              </a:spcAft>
              <a:buClrTx/>
              <a:buSzTx/>
              <a:buFontTx/>
              <a:buNone/>
              <a:tabLst/>
              <a:defRPr/>
            </a:pPr>
            <a:r>
              <a:rPr lang="en-US" sz="2500" b="1" smtClean="0">
                <a:solidFill>
                  <a:schemeClr val="bg1"/>
                </a:solidFill>
                <a:ea typeface="+mn-ea"/>
                <a:cs typeface="+mn-cs"/>
              </a:rPr>
              <a:t>KẾT LUẬN</a:t>
            </a:r>
            <a:endParaRPr kumimoji="0" lang="en-US" sz="2500" b="1" i="0" u="none" strike="noStrike" kern="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2487574573"/>
      </p:ext>
    </p:extLst>
  </p:cSld>
  <p:clrMapOvr>
    <a:masterClrMapping/>
  </p:clrMapOvr>
  <p:transition spd="med">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1"/>
        <p:cNvGrpSpPr/>
        <p:nvPr/>
      </p:nvGrpSpPr>
      <p:grpSpPr>
        <a:xfrm>
          <a:off x="0" y="0"/>
          <a:ext cx="0" cy="0"/>
          <a:chOff x="0" y="0"/>
          <a:chExt cx="0" cy="0"/>
        </a:xfrm>
      </p:grpSpPr>
      <p:sp>
        <p:nvSpPr>
          <p:cNvPr id="4482" name="Google Shape;4482;p94"/>
          <p:cNvSpPr/>
          <p:nvPr/>
        </p:nvSpPr>
        <p:spPr>
          <a:xfrm>
            <a:off x="3929700" y="1581257"/>
            <a:ext cx="1284600" cy="992493"/>
          </a:xfrm>
          <a:prstGeom prst="roundRect">
            <a:avLst>
              <a:gd name="adj" fmla="val 16667"/>
            </a:avLst>
          </a:prstGeom>
          <a:solidFill>
            <a:srgbClr val="F99AA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94"/>
          <p:cNvSpPr txBox="1">
            <a:spLocks noGrp="1"/>
          </p:cNvSpPr>
          <p:nvPr>
            <p:ph type="title" idx="2"/>
          </p:nvPr>
        </p:nvSpPr>
        <p:spPr>
          <a:xfrm>
            <a:off x="1748513" y="1289150"/>
            <a:ext cx="1261500" cy="1284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mtClean="0"/>
              <a:t> </a:t>
            </a:r>
            <a:endParaRPr/>
          </a:p>
        </p:txBody>
      </p:sp>
      <p:sp>
        <p:nvSpPr>
          <p:cNvPr id="8" name="TextBox 7"/>
          <p:cNvSpPr txBox="1"/>
          <p:nvPr/>
        </p:nvSpPr>
        <p:spPr>
          <a:xfrm>
            <a:off x="4222437" y="1681912"/>
            <a:ext cx="699126" cy="788578"/>
          </a:xfrm>
          <a:prstGeom prst="rect">
            <a:avLst/>
          </a:prstGeom>
          <a:noFill/>
        </p:spPr>
        <p:txBody>
          <a:bodyPr wrap="square" rtlCol="0">
            <a:spAutoFit/>
          </a:bodyPr>
          <a:lstStyle/>
          <a:p>
            <a:pPr algn="ctr"/>
            <a:r>
              <a:rPr lang="en-US" sz="4500" b="1">
                <a:solidFill>
                  <a:schemeClr val="bg1"/>
                </a:solidFill>
              </a:rPr>
              <a:t>2</a:t>
            </a:r>
          </a:p>
        </p:txBody>
      </p:sp>
      <p:sp>
        <p:nvSpPr>
          <p:cNvPr id="9" name="TextBox 8"/>
          <p:cNvSpPr txBox="1"/>
          <p:nvPr/>
        </p:nvSpPr>
        <p:spPr>
          <a:xfrm>
            <a:off x="1" y="2779476"/>
            <a:ext cx="9143999" cy="800412"/>
          </a:xfrm>
          <a:prstGeom prst="rect">
            <a:avLst/>
          </a:prstGeom>
          <a:noFill/>
        </p:spPr>
        <p:txBody>
          <a:bodyPr wrap="square" rtlCol="0">
            <a:spAutoFit/>
          </a:bodyPr>
          <a:lstStyle/>
          <a:p>
            <a:pPr algn="ctr">
              <a:lnSpc>
                <a:spcPct val="150000"/>
              </a:lnSpc>
            </a:pPr>
            <a:r>
              <a:rPr lang="en-US" sz="3500" b="1" smtClean="0"/>
              <a:t>CẤU TRÚC CSS</a:t>
            </a:r>
            <a:endParaRPr lang="en-US" sz="3500" b="1"/>
          </a:p>
        </p:txBody>
      </p:sp>
    </p:spTree>
    <p:extLst>
      <p:ext uri="{BB962C8B-B14F-4D97-AF65-F5344CB8AC3E}">
        <p14:creationId xmlns:p14="http://schemas.microsoft.com/office/powerpoint/2010/main" val="1076841975"/>
      </p:ext>
    </p:extLst>
  </p:cSld>
  <p:clrMapOvr>
    <a:masterClrMapping/>
  </p:clrMapOvr>
  <p:transition spd="med">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17575" y="236673"/>
            <a:ext cx="7205146" cy="667030"/>
          </a:xfrm>
          <a:prstGeom prst="roundRect">
            <a:avLst/>
          </a:prstGeom>
          <a:solidFill>
            <a:schemeClr val="tx2">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vi-VN" sz="2200" b="1">
                <a:latin typeface="Arial" panose="020B0604020202020204" pitchFamily="34" charset="0"/>
                <a:cs typeface="Arial" panose="020B0604020202020204" pitchFamily="34" charset="0"/>
              </a:rPr>
              <a:t>Hoạt động </a:t>
            </a:r>
            <a:r>
              <a:rPr lang="vi-VN" sz="2200" b="1" smtClean="0">
                <a:latin typeface="Arial" panose="020B0604020202020204" pitchFamily="34" charset="0"/>
                <a:cs typeface="Arial" panose="020B0604020202020204" pitchFamily="34" charset="0"/>
              </a:rPr>
              <a:t>2</a:t>
            </a:r>
            <a:r>
              <a:rPr lang="en-US" sz="2200" b="1" smtClean="0">
                <a:latin typeface="Arial" panose="020B0604020202020204" pitchFamily="34" charset="0"/>
                <a:cs typeface="Arial" panose="020B0604020202020204" pitchFamily="34" charset="0"/>
              </a:rPr>
              <a:t>:</a:t>
            </a:r>
            <a:r>
              <a:rPr lang="vi-VN" sz="2200" b="1" smtClean="0">
                <a:latin typeface="Arial" panose="020B0604020202020204" pitchFamily="34" charset="0"/>
                <a:cs typeface="Arial" panose="020B0604020202020204" pitchFamily="34" charset="0"/>
              </a:rPr>
              <a:t> </a:t>
            </a:r>
            <a:r>
              <a:rPr lang="vi-VN" sz="2200" b="1">
                <a:latin typeface="Arial" panose="020B0604020202020204" pitchFamily="34" charset="0"/>
                <a:cs typeface="Arial" panose="020B0604020202020204" pitchFamily="34" charset="0"/>
              </a:rPr>
              <a:t>Tìm hiểu cấu trúc tổng quát của CSS </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4" name="Group 3"/>
          <p:cNvGrpSpPr/>
          <p:nvPr/>
        </p:nvGrpSpPr>
        <p:grpSpPr>
          <a:xfrm>
            <a:off x="1046698" y="1220013"/>
            <a:ext cx="6946900" cy="1742985"/>
            <a:chOff x="1046698" y="1220013"/>
            <a:chExt cx="6946900" cy="1742985"/>
          </a:xfrm>
        </p:grpSpPr>
        <p:sp>
          <p:nvSpPr>
            <p:cNvPr id="23" name="Rounded Rectangle 22"/>
            <p:cNvSpPr/>
            <p:nvPr/>
          </p:nvSpPr>
          <p:spPr>
            <a:xfrm>
              <a:off x="1046698" y="1510022"/>
              <a:ext cx="6946900" cy="1452976"/>
            </a:xfrm>
            <a:prstGeom prst="roundRect">
              <a:avLst>
                <a:gd name="adj" fmla="val 11108"/>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04196" y="1844527"/>
              <a:ext cx="6631904" cy="1015663"/>
            </a:xfrm>
            <a:prstGeom prst="rect">
              <a:avLst/>
            </a:prstGeom>
          </p:spPr>
          <p:txBody>
            <a:bodyPr wrap="square">
              <a:spAutoFit/>
            </a:bodyPr>
            <a:lstStyle/>
            <a:p>
              <a:pPr algn="just">
                <a:lnSpc>
                  <a:spcPct val="150000"/>
                </a:lnSpc>
              </a:pPr>
              <a:r>
                <a:rPr lang="vi-VN" sz="2000"/>
                <a:t>Quan sát, tìm hiểu và thảo luận về cấu trúc tổng quát của các mẫu định dạng CSS. </a:t>
              </a:r>
              <a:endParaRPr lang="en-US" sz="2000"/>
            </a:p>
          </p:txBody>
        </p:sp>
        <p:pic>
          <p:nvPicPr>
            <p:cNvPr id="22" name="Picture 21"/>
            <p:cNvPicPr>
              <a:picLocks noChangeAspect="1"/>
            </p:cNvPicPr>
            <p:nvPr/>
          </p:nvPicPr>
          <p:blipFill>
            <a:blip r:embed="rId2"/>
            <a:stretch>
              <a:fillRect/>
            </a:stretch>
          </p:blipFill>
          <p:spPr>
            <a:xfrm>
              <a:off x="3985707" y="1220013"/>
              <a:ext cx="1068881" cy="580017"/>
            </a:xfrm>
            <a:prstGeom prst="rect">
              <a:avLst/>
            </a:prstGeom>
          </p:spPr>
        </p:pic>
      </p:grpSp>
      <p:pic>
        <p:nvPicPr>
          <p:cNvPr id="2" name="Picture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7867"/>
          <a:stretch/>
        </p:blipFill>
        <p:spPr>
          <a:xfrm>
            <a:off x="5510838" y="3007495"/>
            <a:ext cx="3220429" cy="2000957"/>
          </a:xfrm>
          <a:prstGeom prst="rect">
            <a:avLst/>
          </a:prstGeom>
        </p:spPr>
      </p:pic>
      <p:pic>
        <p:nvPicPr>
          <p:cNvPr id="3" name="Picture 2"/>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0801"/>
          <a:stretch/>
        </p:blipFill>
        <p:spPr>
          <a:xfrm>
            <a:off x="533400" y="3297503"/>
            <a:ext cx="1999548" cy="1583612"/>
          </a:xfrm>
          <a:prstGeom prst="rect">
            <a:avLst/>
          </a:prstGeom>
        </p:spPr>
      </p:pic>
    </p:spTree>
    <p:extLst>
      <p:ext uri="{BB962C8B-B14F-4D97-AF65-F5344CB8AC3E}">
        <p14:creationId xmlns:p14="http://schemas.microsoft.com/office/powerpoint/2010/main" val="37313442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916;p90"/>
          <p:cNvSpPr/>
          <p:nvPr/>
        </p:nvSpPr>
        <p:spPr>
          <a:xfrm>
            <a:off x="360000" y="242028"/>
            <a:ext cx="8424000" cy="718092"/>
          </a:xfrm>
          <a:prstGeom prst="roundRect">
            <a:avLst>
              <a:gd name="adj" fmla="val 16667"/>
            </a:avLst>
          </a:prstGeom>
          <a:solidFill>
            <a:schemeClr val="accent2">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917;p90"/>
          <p:cNvGrpSpPr/>
          <p:nvPr/>
        </p:nvGrpSpPr>
        <p:grpSpPr>
          <a:xfrm>
            <a:off x="8008779" y="357710"/>
            <a:ext cx="636814" cy="120078"/>
            <a:chOff x="8209059" y="198000"/>
            <a:chExt cx="636814" cy="120078"/>
          </a:xfrm>
        </p:grpSpPr>
        <p:sp>
          <p:nvSpPr>
            <p:cNvPr id="10" name="Google Shape;3918;p90"/>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19;p90"/>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20;p90"/>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0" y="357710"/>
            <a:ext cx="9144000" cy="523220"/>
          </a:xfrm>
          <a:prstGeom prst="rect">
            <a:avLst/>
          </a:prstGeom>
          <a:noFill/>
        </p:spPr>
        <p:txBody>
          <a:bodyPr wrap="square" rtlCol="0">
            <a:spAutoFit/>
          </a:bodyPr>
          <a:lstStyle/>
          <a:p>
            <a:pPr algn="ctr"/>
            <a:r>
              <a:rPr lang="en-US" sz="2800" b="1"/>
              <a:t>2. CẤU TRÚC CSS</a:t>
            </a:r>
          </a:p>
        </p:txBody>
      </p:sp>
      <p:grpSp>
        <p:nvGrpSpPr>
          <p:cNvPr id="18" name="Group 17"/>
          <p:cNvGrpSpPr/>
          <p:nvPr/>
        </p:nvGrpSpPr>
        <p:grpSpPr>
          <a:xfrm>
            <a:off x="3129530" y="1157836"/>
            <a:ext cx="2884940" cy="400110"/>
            <a:chOff x="1001261" y="1461267"/>
            <a:chExt cx="2884940" cy="40011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261" y="1515729"/>
              <a:ext cx="280989" cy="283816"/>
            </a:xfrm>
            <a:prstGeom prst="rect">
              <a:avLst/>
            </a:prstGeom>
          </p:spPr>
        </p:pic>
        <p:sp>
          <p:nvSpPr>
            <p:cNvPr id="22" name="Rectangle 21"/>
            <p:cNvSpPr/>
            <p:nvPr/>
          </p:nvSpPr>
          <p:spPr>
            <a:xfrm>
              <a:off x="1282251" y="1461267"/>
              <a:ext cx="2603950" cy="400110"/>
            </a:xfrm>
            <a:prstGeom prst="rect">
              <a:avLst/>
            </a:prstGeom>
          </p:spPr>
          <p:txBody>
            <a:bodyPr wrap="square">
              <a:spAutoFit/>
            </a:bodyPr>
            <a:lstStyle/>
            <a:p>
              <a:r>
                <a:rPr lang="en-US" sz="2000" b="1" smtClean="0">
                  <a:solidFill>
                    <a:srgbClr val="002060"/>
                  </a:solidFill>
                  <a:latin typeface="Arial" panose="020B0604020202020204" pitchFamily="34" charset="0"/>
                  <a:cs typeface="Arial" panose="020B0604020202020204" pitchFamily="34" charset="0"/>
                </a:rPr>
                <a:t>Thảo luận nhóm đôi</a:t>
              </a:r>
              <a:endParaRPr lang="en-US" sz="2000" b="1" dirty="0">
                <a:solidFill>
                  <a:srgbClr val="002060"/>
                </a:solidFill>
                <a:latin typeface="Arial" panose="020B0604020202020204" pitchFamily="34" charset="0"/>
                <a:cs typeface="Arial" panose="020B0604020202020204" pitchFamily="34" charset="0"/>
              </a:endParaRPr>
            </a:p>
          </p:txBody>
        </p:sp>
      </p:grpSp>
      <p:sp>
        <p:nvSpPr>
          <p:cNvPr id="24" name="TextBox 23"/>
          <p:cNvSpPr txBox="1"/>
          <p:nvPr/>
        </p:nvSpPr>
        <p:spPr>
          <a:xfrm>
            <a:off x="0" y="1557946"/>
            <a:ext cx="9144000" cy="496996"/>
          </a:xfrm>
          <a:prstGeom prst="rect">
            <a:avLst/>
          </a:prstGeom>
          <a:noFill/>
        </p:spPr>
        <p:txBody>
          <a:bodyPr wrap="square" rtlCol="0">
            <a:spAutoFit/>
          </a:bodyPr>
          <a:lstStyle/>
          <a:p>
            <a:pPr algn="ctr">
              <a:lnSpc>
                <a:spcPct val="150000"/>
              </a:lnSpc>
            </a:pPr>
            <a:r>
              <a:rPr lang="vi-VN" sz="2000">
                <a:solidFill>
                  <a:srgbClr val="002060"/>
                </a:solidFill>
              </a:rPr>
              <a:t>Một mẫu định dạng CSS có cấu trúc tổng quát như thế nào? </a:t>
            </a:r>
          </a:p>
        </p:txBody>
      </p:sp>
      <p:sp>
        <p:nvSpPr>
          <p:cNvPr id="25" name="Rounded Rectangle 24"/>
          <p:cNvSpPr/>
          <p:nvPr/>
        </p:nvSpPr>
        <p:spPr>
          <a:xfrm rot="16200000">
            <a:off x="-113249" y="3243530"/>
            <a:ext cx="2719005" cy="680197"/>
          </a:xfrm>
          <a:prstGeom prst="roundRect">
            <a:avLst>
              <a:gd name="adj" fmla="val 11240"/>
            </a:avLst>
          </a:prstGeom>
          <a:solidFill>
            <a:srgbClr val="DDE8FF"/>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cs typeface="Arial" panose="020B0604020202020204" pitchFamily="34" charset="0"/>
              </a:rPr>
              <a:t>M</a:t>
            </a:r>
            <a:r>
              <a:rPr lang="vi-VN" sz="2000" b="1" smtClean="0">
                <a:solidFill>
                  <a:srgbClr val="000000"/>
                </a:solidFill>
                <a:cs typeface="Arial" panose="020B0604020202020204" pitchFamily="34" charset="0"/>
              </a:rPr>
              <a:t>ẫu </a:t>
            </a:r>
            <a:r>
              <a:rPr lang="vi-VN" sz="2000" b="1">
                <a:solidFill>
                  <a:srgbClr val="000000"/>
                </a:solidFill>
                <a:cs typeface="Arial" panose="020B0604020202020204" pitchFamily="34" charset="0"/>
              </a:rPr>
              <a:t>định dạng </a:t>
            </a:r>
            <a:r>
              <a:rPr lang="vi-VN" sz="2000" b="1" smtClean="0">
                <a:solidFill>
                  <a:srgbClr val="000000"/>
                </a:solidFill>
                <a:cs typeface="Arial" panose="020B0604020202020204" pitchFamily="34" charset="0"/>
              </a:rPr>
              <a:t>CSS</a:t>
            </a:r>
            <a:endParaRPr lang="vi-VN" sz="2000" b="1">
              <a:solidFill>
                <a:srgbClr val="000000"/>
              </a:solidFill>
              <a:cs typeface="Arial" panose="020B0604020202020204" pitchFamily="34" charset="0"/>
            </a:endParaRPr>
          </a:p>
        </p:txBody>
      </p:sp>
      <p:cxnSp>
        <p:nvCxnSpPr>
          <p:cNvPr id="26" name="Straight Arrow Connector 25"/>
          <p:cNvCxnSpPr>
            <a:stCxn id="25" idx="2"/>
            <a:endCxn id="29" idx="1"/>
          </p:cNvCxnSpPr>
          <p:nvPr/>
        </p:nvCxnSpPr>
        <p:spPr>
          <a:xfrm flipV="1">
            <a:off x="1586352" y="2703456"/>
            <a:ext cx="746359" cy="880172"/>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32711" y="2224126"/>
            <a:ext cx="6055002" cy="958660"/>
          </a:xfrm>
          <a:prstGeom prst="rect">
            <a:avLst/>
          </a:prstGeom>
          <a:noFill/>
        </p:spPr>
        <p:txBody>
          <a:bodyPr wrap="square" rtlCol="0">
            <a:spAutoFit/>
          </a:bodyPr>
          <a:lstStyle/>
          <a:p>
            <a:pPr algn="just">
              <a:lnSpc>
                <a:spcPct val="150000"/>
              </a:lnSpc>
            </a:pPr>
            <a:r>
              <a:rPr lang="vi-VN" sz="2000" b="1"/>
              <a:t>Bộ chọn (selector): </a:t>
            </a:r>
            <a:r>
              <a:rPr lang="vi-VN" sz="2000"/>
              <a:t>quy định những thẻ HTML nào được chọn để áp dụng định dạng này.</a:t>
            </a:r>
          </a:p>
        </p:txBody>
      </p:sp>
      <p:cxnSp>
        <p:nvCxnSpPr>
          <p:cNvPr id="30" name="Straight Arrow Connector 29"/>
          <p:cNvCxnSpPr>
            <a:stCxn id="25" idx="2"/>
            <a:endCxn id="31" idx="1"/>
          </p:cNvCxnSpPr>
          <p:nvPr/>
        </p:nvCxnSpPr>
        <p:spPr>
          <a:xfrm>
            <a:off x="1586352" y="3583628"/>
            <a:ext cx="746358" cy="536333"/>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332710" y="3381297"/>
            <a:ext cx="6055003" cy="1477328"/>
          </a:xfrm>
          <a:prstGeom prst="rect">
            <a:avLst/>
          </a:prstGeom>
          <a:noFill/>
        </p:spPr>
        <p:txBody>
          <a:bodyPr wrap="square" rtlCol="0">
            <a:spAutoFit/>
          </a:bodyPr>
          <a:lstStyle/>
          <a:p>
            <a:pPr algn="just">
              <a:lnSpc>
                <a:spcPct val="150000"/>
              </a:lnSpc>
            </a:pPr>
            <a:r>
              <a:rPr lang="vi-VN" sz="2000" b="1"/>
              <a:t>Vùng mô tả (declaration block): </a:t>
            </a:r>
            <a:r>
              <a:rPr lang="vi-VN" sz="2000"/>
              <a:t>bao gồm một hay nhiều quy định có </a:t>
            </a:r>
            <a:r>
              <a:rPr lang="vi-VN" sz="2000" smtClean="0"/>
              <a:t>dạng</a:t>
            </a:r>
            <a:r>
              <a:rPr lang="en-US" sz="2000" smtClean="0"/>
              <a:t>				 </a:t>
            </a:r>
            <a:r>
              <a:rPr lang="vi-VN" sz="2000" smtClean="0"/>
              <a:t>,</a:t>
            </a:r>
            <a:r>
              <a:rPr lang="en-US" sz="2000" smtClean="0"/>
              <a:t> </a:t>
            </a:r>
            <a:r>
              <a:rPr lang="vi-VN" sz="2000" smtClean="0"/>
              <a:t>các </a:t>
            </a:r>
            <a:r>
              <a:rPr lang="vi-VN" sz="2000"/>
              <a:t>quy định được viết cách nhau bởi dấu ";". </a:t>
            </a:r>
          </a:p>
        </p:txBody>
      </p:sp>
      <p:pic>
        <p:nvPicPr>
          <p:cNvPr id="43" name="Picture 42"/>
          <p:cNvPicPr>
            <a:picLocks noChangeAspect="1"/>
          </p:cNvPicPr>
          <p:nvPr/>
        </p:nvPicPr>
        <p:blipFill rotWithShape="1">
          <a:blip r:embed="rId3">
            <a:extLst>
              <a:ext uri="{28A0092B-C50C-407E-A947-70E740481C1C}">
                <a14:useLocalDpi xmlns:a14="http://schemas.microsoft.com/office/drawing/2010/main" val="0"/>
              </a:ext>
            </a:extLst>
          </a:blip>
          <a:srcRect l="1918" t="5915" r="44584" b="78832"/>
          <a:stretch/>
        </p:blipFill>
        <p:spPr>
          <a:xfrm>
            <a:off x="5141119" y="3972747"/>
            <a:ext cx="2766060" cy="294427"/>
          </a:xfrm>
          <a:prstGeom prst="rect">
            <a:avLst/>
          </a:prstGeom>
        </p:spPr>
      </p:pic>
    </p:spTree>
    <p:extLst>
      <p:ext uri="{BB962C8B-B14F-4D97-AF65-F5344CB8AC3E}">
        <p14:creationId xmlns:p14="http://schemas.microsoft.com/office/powerpoint/2010/main" val="413572039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out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par>
                                <p:cTn id="23" presetID="14" presetClass="entr" presetSubtype="1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randombar(horizontal)">
                                      <p:cBhvr>
                                        <p:cTn id="25" dur="500"/>
                                        <p:tgtEl>
                                          <p:spTgt spid="3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randombar(horizontal)">
                                      <p:cBhvr>
                                        <p:cTn id="28" dur="500"/>
                                        <p:tgtEl>
                                          <p:spTgt spid="2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500"/>
                                        <p:tgtEl>
                                          <p:spTgt spid="31"/>
                                        </p:tgtEl>
                                      </p:cBhvr>
                                    </p:animEffect>
                                  </p:childTnLst>
                                </p:cTn>
                              </p:par>
                              <p:par>
                                <p:cTn id="32" presetID="14" presetClass="entr" presetSubtype="1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9"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4"/>
        <p:cNvGrpSpPr/>
        <p:nvPr/>
      </p:nvGrpSpPr>
      <p:grpSpPr>
        <a:xfrm>
          <a:off x="0" y="0"/>
          <a:ext cx="0" cy="0"/>
          <a:chOff x="0" y="0"/>
          <a:chExt cx="0" cy="0"/>
        </a:xfrm>
      </p:grpSpPr>
      <p:sp>
        <p:nvSpPr>
          <p:cNvPr id="3916" name="Google Shape;3916;p90"/>
          <p:cNvSpPr/>
          <p:nvPr/>
        </p:nvSpPr>
        <p:spPr>
          <a:xfrm>
            <a:off x="360000" y="242028"/>
            <a:ext cx="8424000" cy="799101"/>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7" name="Google Shape;3917;p90"/>
          <p:cNvGrpSpPr/>
          <p:nvPr/>
        </p:nvGrpSpPr>
        <p:grpSpPr>
          <a:xfrm>
            <a:off x="8008779" y="357710"/>
            <a:ext cx="636814" cy="120078"/>
            <a:chOff x="8209059" y="198000"/>
            <a:chExt cx="636814" cy="120078"/>
          </a:xfrm>
        </p:grpSpPr>
        <p:sp>
          <p:nvSpPr>
            <p:cNvPr id="3918" name="Google Shape;3918;p90"/>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90"/>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90"/>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TextBox 502"/>
          <p:cNvSpPr txBox="1"/>
          <p:nvPr/>
        </p:nvSpPr>
        <p:spPr>
          <a:xfrm>
            <a:off x="0" y="326107"/>
            <a:ext cx="9144000" cy="630942"/>
          </a:xfrm>
          <a:prstGeom prst="rect">
            <a:avLst/>
          </a:prstGeom>
          <a:noFill/>
        </p:spPr>
        <p:txBody>
          <a:bodyPr wrap="square" rtlCol="0">
            <a:spAutoFit/>
          </a:bodyPr>
          <a:lstStyle/>
          <a:p>
            <a:pPr algn="ctr"/>
            <a:r>
              <a:rPr lang="en-US" sz="3500" b="1" smtClean="0"/>
              <a:t>KHỞI ĐỘNG</a:t>
            </a:r>
            <a:endParaRPr lang="en-US" sz="3500" b="1"/>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584046" y="3111500"/>
            <a:ext cx="3291135" cy="1739900"/>
          </a:xfrm>
          <a:prstGeom prst="rect">
            <a:avLst/>
          </a:prstGeom>
        </p:spPr>
      </p:pic>
      <p:sp>
        <p:nvSpPr>
          <p:cNvPr id="505" name="TextBox 504"/>
          <p:cNvSpPr txBox="1"/>
          <p:nvPr/>
        </p:nvSpPr>
        <p:spPr>
          <a:xfrm>
            <a:off x="6983748" y="3441868"/>
            <a:ext cx="1403965" cy="1015663"/>
          </a:xfrm>
          <a:prstGeom prst="rect">
            <a:avLst/>
          </a:prstGeom>
          <a:noFill/>
        </p:spPr>
        <p:txBody>
          <a:bodyPr wrap="square" rtlCol="0">
            <a:spAutoFit/>
          </a:bodyPr>
          <a:lstStyle/>
          <a:p>
            <a:pPr algn="ctr">
              <a:lnSpc>
                <a:spcPct val="150000"/>
              </a:lnSpc>
            </a:pPr>
            <a:r>
              <a:rPr lang="en-US" sz="2000" i="1" smtClean="0"/>
              <a:t>Hình 13.1. Trang web</a:t>
            </a:r>
            <a:endParaRPr lang="en-US" sz="2000" i="1"/>
          </a:p>
        </p:txBody>
      </p:sp>
      <p:sp>
        <p:nvSpPr>
          <p:cNvPr id="506" name="TextBox 505"/>
          <p:cNvSpPr txBox="1"/>
          <p:nvPr/>
        </p:nvSpPr>
        <p:spPr>
          <a:xfrm>
            <a:off x="0" y="1082616"/>
            <a:ext cx="9144000" cy="553998"/>
          </a:xfrm>
          <a:prstGeom prst="rect">
            <a:avLst/>
          </a:prstGeom>
          <a:noFill/>
        </p:spPr>
        <p:txBody>
          <a:bodyPr wrap="square" rtlCol="0">
            <a:spAutoFit/>
          </a:bodyPr>
          <a:lstStyle/>
          <a:p>
            <a:pPr algn="ctr">
              <a:lnSpc>
                <a:spcPct val="150000"/>
              </a:lnSpc>
            </a:pPr>
            <a:r>
              <a:rPr lang="en-US" sz="2000"/>
              <a:t>Quan sát trang web trong Hình 13.1, trả lời các câu hỏi sau:</a:t>
            </a:r>
          </a:p>
        </p:txBody>
      </p:sp>
      <p:sp>
        <p:nvSpPr>
          <p:cNvPr id="507" name="TextBox 506"/>
          <p:cNvSpPr txBox="1"/>
          <p:nvPr/>
        </p:nvSpPr>
        <p:spPr>
          <a:xfrm>
            <a:off x="360000" y="1594021"/>
            <a:ext cx="8424000" cy="1938992"/>
          </a:xfrm>
          <a:prstGeom prst="rect">
            <a:avLst/>
          </a:prstGeom>
          <a:noFill/>
        </p:spPr>
        <p:txBody>
          <a:bodyPr wrap="square" rtlCol="0">
            <a:spAutoFit/>
          </a:bodyPr>
          <a:lstStyle/>
          <a:p>
            <a:pPr algn="just">
              <a:lnSpc>
                <a:spcPct val="150000"/>
              </a:lnSpc>
            </a:pPr>
            <a:r>
              <a:rPr lang="vi-VN" sz="2000" smtClean="0"/>
              <a:t>•</a:t>
            </a:r>
            <a:r>
              <a:rPr lang="en-US" sz="2000" smtClean="0"/>
              <a:t> </a:t>
            </a:r>
            <a:r>
              <a:rPr lang="vi-VN" sz="2000" smtClean="0"/>
              <a:t>Mã </a:t>
            </a:r>
            <a:r>
              <a:rPr lang="vi-VN" sz="2000"/>
              <a:t>nguồn trang web có những phần tử HTML nào?</a:t>
            </a:r>
          </a:p>
          <a:p>
            <a:pPr algn="just">
              <a:lnSpc>
                <a:spcPct val="150000"/>
              </a:lnSpc>
            </a:pPr>
            <a:r>
              <a:rPr lang="vi-VN" sz="2000" smtClean="0"/>
              <a:t>•</a:t>
            </a:r>
            <a:r>
              <a:rPr lang="en-US" sz="2000" smtClean="0"/>
              <a:t> </a:t>
            </a:r>
            <a:r>
              <a:rPr lang="vi-VN" sz="2000" smtClean="0"/>
              <a:t>Định </a:t>
            </a:r>
            <a:r>
              <a:rPr lang="vi-VN" sz="2000"/>
              <a:t>dạng các phần tử HTML này có đặc điểm chung nào?</a:t>
            </a:r>
          </a:p>
          <a:p>
            <a:pPr algn="just">
              <a:lnSpc>
                <a:spcPct val="150000"/>
              </a:lnSpc>
            </a:pPr>
            <a:r>
              <a:rPr lang="vi-VN" sz="2000" smtClean="0"/>
              <a:t>•</a:t>
            </a:r>
            <a:r>
              <a:rPr lang="en-US" sz="2000" smtClean="0"/>
              <a:t> </a:t>
            </a:r>
            <a:r>
              <a:rPr lang="vi-VN" sz="2000" smtClean="0"/>
              <a:t>Có </a:t>
            </a:r>
            <a:r>
              <a:rPr lang="vi-VN" sz="2000"/>
              <a:t>thể định dạng mẫu một lần để áp dụng mẫu đó cho nhiều phần tử HTML được không?</a:t>
            </a:r>
          </a:p>
        </p:txBody>
      </p:sp>
      <p:pic>
        <p:nvPicPr>
          <p:cNvPr id="508" name="Picture 2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49"/>
              </a:ext>
            </a:extLst>
          </a:blip>
          <a:srcRect/>
          <a:stretch>
            <a:fillRect/>
          </a:stretch>
        </p:blipFill>
        <p:spPr>
          <a:xfrm>
            <a:off x="1160100" y="3778224"/>
            <a:ext cx="1389225" cy="1073176"/>
          </a:xfrm>
          <a:prstGeom prst="rect">
            <a:avLst/>
          </a:prstGeom>
        </p:spPr>
      </p:pic>
    </p:spTree>
    <p:extLst>
      <p:ext uri="{BB962C8B-B14F-4D97-AF65-F5344CB8AC3E}">
        <p14:creationId xmlns:p14="http://schemas.microsoft.com/office/powerpoint/2010/main" val="84067885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randombar(horizontal)">
                                      <p:cBhvr>
                                        <p:cTn id="7" dur="500"/>
                                        <p:tgtEl>
                                          <p:spTgt spid="50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07"/>
                                        </p:tgtEl>
                                        <p:attrNameLst>
                                          <p:attrName>style.visibility</p:attrName>
                                        </p:attrNameLst>
                                      </p:cBhvr>
                                      <p:to>
                                        <p:strVal val="visible"/>
                                      </p:to>
                                    </p:set>
                                    <p:animEffect transition="in" filter="randombar(horizontal)">
                                      <p:cBhvr>
                                        <p:cTn id="10" dur="500"/>
                                        <p:tgtEl>
                                          <p:spTgt spid="507"/>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05"/>
                                        </p:tgtEl>
                                        <p:attrNameLst>
                                          <p:attrName>style.visibility</p:attrName>
                                        </p:attrNameLst>
                                      </p:cBhvr>
                                      <p:to>
                                        <p:strVal val="visible"/>
                                      </p:to>
                                    </p:set>
                                    <p:animEffect transition="in" filter="randombar(horizontal)">
                                      <p:cBhvr>
                                        <p:cTn id="16" dur="500"/>
                                        <p:tgtEl>
                                          <p:spTgt spid="505"/>
                                        </p:tgtEl>
                                      </p:cBhvr>
                                    </p:animEffect>
                                  </p:childTnLst>
                                </p:cTn>
                              </p:par>
                              <p:par>
                                <p:cTn id="17" presetID="14" presetClass="entr" presetSubtype="10" fill="hold" nodeType="withEffect">
                                  <p:stCondLst>
                                    <p:cond delay="0"/>
                                  </p:stCondLst>
                                  <p:childTnLst>
                                    <p:set>
                                      <p:cBhvr>
                                        <p:cTn id="18" dur="1" fill="hold">
                                          <p:stCondLst>
                                            <p:cond delay="0"/>
                                          </p:stCondLst>
                                        </p:cTn>
                                        <p:tgtEl>
                                          <p:spTgt spid="508"/>
                                        </p:tgtEl>
                                        <p:attrNameLst>
                                          <p:attrName>style.visibility</p:attrName>
                                        </p:attrNameLst>
                                      </p:cBhvr>
                                      <p:to>
                                        <p:strVal val="visible"/>
                                      </p:to>
                                    </p:set>
                                    <p:animEffect transition="in" filter="randombar(horizontal)">
                                      <p:cBhvr>
                                        <p:cTn id="19" dur="5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p:bldP spid="506" grpId="0"/>
      <p:bldP spid="50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1150" y="338273"/>
            <a:ext cx="8161700" cy="3414271"/>
            <a:chOff x="491150" y="338273"/>
            <a:chExt cx="8161700" cy="3414271"/>
          </a:xfrm>
        </p:grpSpPr>
        <p:grpSp>
          <p:nvGrpSpPr>
            <p:cNvPr id="2" name="Group 1"/>
            <p:cNvGrpSpPr/>
            <p:nvPr/>
          </p:nvGrpSpPr>
          <p:grpSpPr>
            <a:xfrm>
              <a:off x="491150" y="338273"/>
              <a:ext cx="8161700" cy="1938992"/>
              <a:chOff x="605200" y="2456835"/>
              <a:chExt cx="8161700" cy="1938992"/>
            </a:xfrm>
          </p:grpSpPr>
          <p:sp>
            <p:nvSpPr>
              <p:cNvPr id="3" name="TextBox 2"/>
              <p:cNvSpPr txBox="1"/>
              <p:nvPr/>
            </p:nvSpPr>
            <p:spPr>
              <a:xfrm>
                <a:off x="605200" y="2456835"/>
                <a:ext cx="8161700" cy="1938992"/>
              </a:xfrm>
              <a:prstGeom prst="rect">
                <a:avLst/>
              </a:prstGeom>
              <a:noFill/>
            </p:spPr>
            <p:txBody>
              <a:bodyPr wrap="square" rtlCol="0">
                <a:spAutoFit/>
              </a:bodyPr>
              <a:lstStyle/>
              <a:p>
                <a:pPr lvl="1" algn="just">
                  <a:lnSpc>
                    <a:spcPct val="150000"/>
                  </a:lnSpc>
                </a:pPr>
                <a:r>
                  <a:rPr lang="en-US" sz="2000" smtClean="0"/>
                  <a:t>    </a:t>
                </a:r>
                <a:r>
                  <a:rPr lang="vi-VN" sz="2000" smtClean="0"/>
                  <a:t>Cấu </a:t>
                </a:r>
                <a:r>
                  <a:rPr lang="vi-VN" sz="2000"/>
                  <a:t>trúc CSS có thể ở dạng đơn giản, trong đó vùng mô tả chỉ có một quy định</a:t>
                </a:r>
                <a:r>
                  <a:rPr lang="vi-VN" sz="2000" smtClean="0"/>
                  <a:t>:</a:t>
                </a:r>
                <a:endParaRPr lang="en-US" sz="2000" smtClean="0"/>
              </a:p>
              <a:p>
                <a:pPr lvl="1" algn="just">
                  <a:lnSpc>
                    <a:spcPct val="150000"/>
                  </a:lnSpc>
                </a:pPr>
                <a:endParaRPr lang="en-US" sz="2000"/>
              </a:p>
              <a:p>
                <a:pPr lvl="1" algn="just">
                  <a:lnSpc>
                    <a:spcPct val="150000"/>
                  </a:lnSpc>
                </a:pPr>
                <a:r>
                  <a:rPr lang="vi-VN" sz="2000"/>
                  <a:t>hoặc nhiều quy định ở vùng mô tả như sau:</a:t>
                </a:r>
              </a:p>
            </p:txBody>
          </p:sp>
          <p:pic>
            <p:nvPicPr>
              <p:cNvPr id="4"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111" t="57254" r="26250" b="18937"/>
            <a:stretch/>
          </p:blipFill>
          <p:spPr>
            <a:xfrm>
              <a:off x="2539997" y="1059111"/>
              <a:ext cx="4064001" cy="49731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235" r="14103" b="68642"/>
            <a:stretch/>
          </p:blipFill>
          <p:spPr>
            <a:xfrm>
              <a:off x="2647260" y="2330339"/>
              <a:ext cx="3849477" cy="1422205"/>
            </a:xfrm>
            <a:prstGeom prst="rect">
              <a:avLst/>
            </a:prstGeom>
          </p:spPr>
        </p:pic>
      </p:grpSp>
      <p:grpSp>
        <p:nvGrpSpPr>
          <p:cNvPr id="14" name="Group 13"/>
          <p:cNvGrpSpPr/>
          <p:nvPr/>
        </p:nvGrpSpPr>
        <p:grpSpPr>
          <a:xfrm>
            <a:off x="491150" y="3891645"/>
            <a:ext cx="7916323" cy="1015663"/>
            <a:chOff x="491150" y="3891645"/>
            <a:chExt cx="7916323" cy="1015663"/>
          </a:xfrm>
        </p:grpSpPr>
        <p:sp>
          <p:nvSpPr>
            <p:cNvPr id="11" name="Rectangle 10"/>
            <p:cNvSpPr/>
            <p:nvPr/>
          </p:nvSpPr>
          <p:spPr>
            <a:xfrm>
              <a:off x="491150" y="3891645"/>
              <a:ext cx="5183928" cy="1015663"/>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i="1"/>
                <a:t>Ví dụ 1: </a:t>
              </a:r>
              <a:r>
                <a:rPr lang="vi-VN" sz="2000"/>
                <a:t>Mẫu CSS thiết lập màu chữ đỏ cho bộ chọn là tất cả các thẻ </a:t>
              </a:r>
              <a:r>
                <a:rPr lang="vi-VN" sz="2000">
                  <a:solidFill>
                    <a:srgbClr val="C00000"/>
                  </a:solidFill>
                  <a:latin typeface="Calibri" panose="020F0502020204030204" pitchFamily="34" charset="0"/>
                  <a:cs typeface="Calibri" panose="020F0502020204030204" pitchFamily="34" charset="0"/>
                </a:rPr>
                <a:t>h1</a:t>
              </a:r>
              <a:r>
                <a:rPr lang="vi-VN" sz="2000"/>
                <a:t>.</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38241" r="56503" b="53580"/>
            <a:stretch/>
          </p:blipFill>
          <p:spPr>
            <a:xfrm>
              <a:off x="5782339" y="4139462"/>
              <a:ext cx="2625134" cy="520028"/>
            </a:xfrm>
            <a:prstGeom prst="rect">
              <a:avLst/>
            </a:prstGeom>
          </p:spPr>
        </p:pic>
      </p:grpSp>
    </p:spTree>
    <p:extLst>
      <p:ext uri="{BB962C8B-B14F-4D97-AF65-F5344CB8AC3E}">
        <p14:creationId xmlns:p14="http://schemas.microsoft.com/office/powerpoint/2010/main" val="42102494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90761" y="2024388"/>
            <a:ext cx="8590884" cy="1015663"/>
            <a:chOff x="92869" y="2079864"/>
            <a:chExt cx="8590884" cy="1015663"/>
          </a:xfrm>
        </p:grpSpPr>
        <p:sp>
          <p:nvSpPr>
            <p:cNvPr id="4" name="Rectangle 3"/>
            <p:cNvSpPr/>
            <p:nvPr/>
          </p:nvSpPr>
          <p:spPr>
            <a:xfrm>
              <a:off x="460241" y="2079864"/>
              <a:ext cx="8223512" cy="1015663"/>
            </a:xfrm>
            <a:prstGeom prst="rect">
              <a:avLst/>
            </a:prstGeom>
          </p:spPr>
          <p:txBody>
            <a:bodyPr wrap="square">
              <a:spAutoFit/>
            </a:bodyPr>
            <a:lstStyle/>
            <a:p>
              <a:pPr algn="just">
                <a:lnSpc>
                  <a:spcPct val="150000"/>
                </a:lnSpc>
              </a:pPr>
              <a:r>
                <a:rPr lang="vi-VN" sz="2000"/>
                <a:t>Bộ chọn có thể là một thẻ để áp dụng như hai ví dụ trên hoặc đồng thời nhiều thẻ. Cách viết này giúp cho CSS dễ thiết lập và áp dụng.</a:t>
              </a:r>
            </a:p>
          </p:txBody>
        </p:sp>
        <p:sp>
          <p:nvSpPr>
            <p:cNvPr id="5" name="Right Arrow 4"/>
            <p:cNvSpPr/>
            <p:nvPr/>
          </p:nvSpPr>
          <p:spPr>
            <a:xfrm>
              <a:off x="92869" y="2481942"/>
              <a:ext cx="367372" cy="211506"/>
            </a:xfrm>
            <a:prstGeom prst="rightArrow">
              <a:avLst>
                <a:gd name="adj1" fmla="val 50000"/>
                <a:gd name="adj2" fmla="val 747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67345" y="3149507"/>
            <a:ext cx="8609307" cy="1634652"/>
            <a:chOff x="267345" y="3149507"/>
            <a:chExt cx="8609307" cy="1634652"/>
          </a:xfrm>
        </p:grpSpPr>
        <p:sp>
          <p:nvSpPr>
            <p:cNvPr id="6" name="Rectangle 5"/>
            <p:cNvSpPr/>
            <p:nvPr/>
          </p:nvSpPr>
          <p:spPr>
            <a:xfrm>
              <a:off x="267345" y="3149507"/>
              <a:ext cx="8609307" cy="1015663"/>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i="1"/>
                <a:t>Ví dụ </a:t>
              </a:r>
              <a:r>
                <a:rPr lang="en-US" sz="2000" b="1" i="1" smtClean="0"/>
                <a:t>3</a:t>
              </a:r>
              <a:r>
                <a:rPr lang="vi-VN" sz="2000" b="1" i="1" smtClean="0"/>
                <a:t>: </a:t>
              </a:r>
              <a:r>
                <a:rPr lang="vi-VN" sz="2000" smtClean="0"/>
                <a:t>Mẫu </a:t>
              </a:r>
              <a:r>
                <a:rPr lang="vi-VN" sz="2000"/>
                <a:t>CSS thiết lập định dạng chữ đỏ cho đồng thời các thẻ </a:t>
              </a:r>
              <a:r>
                <a:rPr lang="vi-VN" sz="2000">
                  <a:solidFill>
                    <a:srgbClr val="C00000"/>
                  </a:solidFill>
                  <a:latin typeface="Calibri" panose="020F0502020204030204" pitchFamily="34" charset="0"/>
                  <a:cs typeface="Calibri" panose="020F0502020204030204" pitchFamily="34" charset="0"/>
                </a:rPr>
                <a:t>h1</a:t>
              </a:r>
              <a:r>
                <a:rPr lang="vi-VN" sz="2000"/>
                <a:t>, </a:t>
              </a:r>
              <a:r>
                <a:rPr lang="vi-VN" sz="2000">
                  <a:solidFill>
                    <a:srgbClr val="C00000"/>
                  </a:solidFill>
                  <a:latin typeface="Calibri" panose="020F0502020204030204" pitchFamily="34" charset="0"/>
                  <a:cs typeface="Calibri" panose="020F0502020204030204" pitchFamily="34" charset="0"/>
                </a:rPr>
                <a:t>h2</a:t>
              </a:r>
              <a:r>
                <a:rPr lang="vi-VN" sz="2000"/>
                <a:t>, </a:t>
              </a:r>
              <a:r>
                <a:rPr lang="vi-VN" sz="2000">
                  <a:solidFill>
                    <a:srgbClr val="C00000"/>
                  </a:solidFill>
                  <a:latin typeface="Calibri" panose="020F0502020204030204" pitchFamily="34" charset="0"/>
                  <a:cs typeface="Calibri" panose="020F0502020204030204" pitchFamily="34" charset="0"/>
                </a:rPr>
                <a:t>h3</a:t>
              </a:r>
              <a:r>
                <a:rPr lang="vi-VN" sz="2000"/>
                <a:t>. Các thẻ này được viết cách nhau bởi dấu phẩy.</a:t>
              </a:r>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t="90291" r="39855" b="573"/>
            <a:stretch/>
          </p:blipFill>
          <p:spPr>
            <a:xfrm>
              <a:off x="2979931" y="4274626"/>
              <a:ext cx="3184134" cy="509533"/>
            </a:xfrm>
            <a:prstGeom prst="rect">
              <a:avLst/>
            </a:prstGeom>
          </p:spPr>
        </p:pic>
      </p:grpSp>
      <p:grpSp>
        <p:nvGrpSpPr>
          <p:cNvPr id="10" name="Group 9"/>
          <p:cNvGrpSpPr/>
          <p:nvPr/>
        </p:nvGrpSpPr>
        <p:grpSpPr>
          <a:xfrm>
            <a:off x="267346" y="241596"/>
            <a:ext cx="8609307" cy="1666017"/>
            <a:chOff x="267346" y="241596"/>
            <a:chExt cx="8609307" cy="1666017"/>
          </a:xfrm>
        </p:grpSpPr>
        <p:sp>
          <p:nvSpPr>
            <p:cNvPr id="2" name="Rectangle 1"/>
            <p:cNvSpPr/>
            <p:nvPr/>
          </p:nvSpPr>
          <p:spPr>
            <a:xfrm>
              <a:off x="267346" y="241596"/>
              <a:ext cx="8609307" cy="1015663"/>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i="1"/>
                <a:t>Ví dụ 2: </a:t>
              </a:r>
              <a:r>
                <a:rPr lang="vi-VN" sz="2000"/>
                <a:t>Mẫu CSS gồm hai quy định, thụt lề dòng đầu và chữ màu xanh áp dụng cho bộ chọn là tất cả các thẻ</a:t>
              </a:r>
              <a:r>
                <a:rPr lang="vi-VN" sz="2000">
                  <a:solidFill>
                    <a:srgbClr val="C00000"/>
                  </a:solidFill>
                  <a:latin typeface="Calibri" panose="020F0502020204030204" pitchFamily="34" charset="0"/>
                  <a:cs typeface="Calibri" panose="020F0502020204030204" pitchFamily="34" charset="0"/>
                </a:rPr>
                <a:t> p</a:t>
              </a:r>
              <a:r>
                <a:rPr lang="vi-VN" sz="2000"/>
                <a:t>.</a:t>
              </a:r>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t="57778" r="13513" b="33333"/>
            <a:stretch/>
          </p:blipFill>
          <p:spPr>
            <a:xfrm>
              <a:off x="2286547" y="1411850"/>
              <a:ext cx="4578711" cy="495763"/>
            </a:xfrm>
            <a:prstGeom prst="rect">
              <a:avLst/>
            </a:prstGeom>
          </p:spPr>
        </p:pic>
      </p:grpSp>
    </p:spTree>
    <p:extLst>
      <p:ext uri="{BB962C8B-B14F-4D97-AF65-F5344CB8AC3E}">
        <p14:creationId xmlns:p14="http://schemas.microsoft.com/office/powerpoint/2010/main" val="13404664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916;p90"/>
          <p:cNvSpPr/>
          <p:nvPr/>
        </p:nvSpPr>
        <p:spPr>
          <a:xfrm>
            <a:off x="360000" y="242028"/>
            <a:ext cx="8424000" cy="718092"/>
          </a:xfrm>
          <a:prstGeom prst="roundRect">
            <a:avLst>
              <a:gd name="adj" fmla="val 16667"/>
            </a:avLst>
          </a:prstGeom>
          <a:solidFill>
            <a:schemeClr val="accent2">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917;p90"/>
          <p:cNvGrpSpPr/>
          <p:nvPr/>
        </p:nvGrpSpPr>
        <p:grpSpPr>
          <a:xfrm>
            <a:off x="8008779" y="357710"/>
            <a:ext cx="636814" cy="120078"/>
            <a:chOff x="8209059" y="198000"/>
            <a:chExt cx="636814" cy="120078"/>
          </a:xfrm>
        </p:grpSpPr>
        <p:sp>
          <p:nvSpPr>
            <p:cNvPr id="10" name="Google Shape;3918;p90"/>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19;p90"/>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20;p90"/>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0" y="357710"/>
            <a:ext cx="9144000" cy="523220"/>
          </a:xfrm>
          <a:prstGeom prst="rect">
            <a:avLst/>
          </a:prstGeom>
          <a:noFill/>
        </p:spPr>
        <p:txBody>
          <a:bodyPr wrap="square" rtlCol="0">
            <a:spAutoFit/>
          </a:bodyPr>
          <a:lstStyle/>
          <a:p>
            <a:pPr algn="ctr"/>
            <a:r>
              <a:rPr lang="en-US" sz="2800" b="1"/>
              <a:t>2. CẤU TRÚC CSS</a:t>
            </a:r>
          </a:p>
        </p:txBody>
      </p:sp>
      <p:pic>
        <p:nvPicPr>
          <p:cNvPr id="2" name="Picture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 t="5143" r="38114" b="25981"/>
          <a:stretch/>
        </p:blipFill>
        <p:spPr>
          <a:xfrm>
            <a:off x="704161" y="1959430"/>
            <a:ext cx="2586400" cy="2878537"/>
          </a:xfrm>
          <a:prstGeom prst="rect">
            <a:avLst/>
          </a:prstGeom>
        </p:spPr>
      </p:pic>
      <p:grpSp>
        <p:nvGrpSpPr>
          <p:cNvPr id="20" name="Group 19"/>
          <p:cNvGrpSpPr/>
          <p:nvPr/>
        </p:nvGrpSpPr>
        <p:grpSpPr>
          <a:xfrm>
            <a:off x="2596889" y="1237485"/>
            <a:ext cx="3950221" cy="600164"/>
            <a:chOff x="605200" y="2456835"/>
            <a:chExt cx="3950221" cy="600164"/>
          </a:xfrm>
        </p:grpSpPr>
        <p:sp>
          <p:nvSpPr>
            <p:cNvPr id="21" name="TextBox 20"/>
            <p:cNvSpPr txBox="1"/>
            <p:nvPr/>
          </p:nvSpPr>
          <p:spPr>
            <a:xfrm>
              <a:off x="605200" y="2456835"/>
              <a:ext cx="3950221" cy="600164"/>
            </a:xfrm>
            <a:prstGeom prst="rect">
              <a:avLst/>
            </a:prstGeom>
            <a:noFill/>
          </p:spPr>
          <p:txBody>
            <a:bodyPr wrap="square" rtlCol="0">
              <a:spAutoFit/>
            </a:bodyPr>
            <a:lstStyle/>
            <a:p>
              <a:pPr lvl="1" algn="just">
                <a:lnSpc>
                  <a:spcPct val="150000"/>
                </a:lnSpc>
              </a:pPr>
              <a:r>
                <a:rPr lang="en-US" sz="2200" b="1" smtClean="0"/>
                <a:t>    </a:t>
              </a:r>
              <a:r>
                <a:rPr lang="vi-VN" sz="2200" b="1" smtClean="0"/>
                <a:t>Có </a:t>
              </a:r>
              <a:r>
                <a:rPr lang="vi-VN" sz="2200" b="1"/>
                <a:t>ba cách thiết lập </a:t>
              </a:r>
              <a:r>
                <a:rPr lang="vi-VN" sz="2200" b="1" smtClean="0"/>
                <a:t>CSS: </a:t>
              </a:r>
              <a:endParaRPr lang="vi-VN" sz="2200" b="1"/>
            </a:p>
          </p:txBody>
        </p:sp>
        <p:pic>
          <p:nvPicPr>
            <p:cNvPr id="23"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605626" y="2247359"/>
            <a:ext cx="4517443" cy="2329704"/>
            <a:chOff x="3605626" y="2247359"/>
            <a:chExt cx="4517443" cy="2329704"/>
          </a:xfrm>
        </p:grpSpPr>
        <p:sp>
          <p:nvSpPr>
            <p:cNvPr id="27" name="Rounded Rectangle 26"/>
            <p:cNvSpPr/>
            <p:nvPr/>
          </p:nvSpPr>
          <p:spPr>
            <a:xfrm>
              <a:off x="4136571" y="2247359"/>
              <a:ext cx="3986497" cy="640984"/>
            </a:xfrm>
            <a:prstGeom prst="roundRect">
              <a:avLst/>
            </a:prstGeom>
            <a:solidFill>
              <a:schemeClr val="tx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smtClean="0">
                  <a:solidFill>
                    <a:srgbClr val="000000"/>
                  </a:solidFill>
                </a:rPr>
                <a:t> </a:t>
              </a:r>
              <a:r>
                <a:rPr lang="vi-VN" sz="2200" smtClean="0">
                  <a:solidFill>
                    <a:srgbClr val="000000"/>
                  </a:solidFill>
                </a:rPr>
                <a:t>CSS </a:t>
              </a:r>
              <a:r>
                <a:rPr lang="vi-VN" sz="2200">
                  <a:solidFill>
                    <a:srgbClr val="000000"/>
                  </a:solidFill>
                </a:rPr>
                <a:t>trong (internal CSS</a:t>
              </a:r>
              <a:r>
                <a:rPr lang="vi-VN" sz="2200" smtClean="0">
                  <a:solidFill>
                    <a:srgbClr val="000000"/>
                  </a:solidFill>
                </a:rPr>
                <a:t>).</a:t>
              </a:r>
              <a:endParaRPr lang="vi-VN" sz="2200">
                <a:solidFill>
                  <a:srgbClr val="000000"/>
                </a:solidFill>
              </a:endParaRPr>
            </a:p>
          </p:txBody>
        </p:sp>
        <p:sp>
          <p:nvSpPr>
            <p:cNvPr id="28" name="Rounded Rectangle 27"/>
            <p:cNvSpPr/>
            <p:nvPr/>
          </p:nvSpPr>
          <p:spPr>
            <a:xfrm>
              <a:off x="4136572" y="3091719"/>
              <a:ext cx="3986497" cy="640984"/>
            </a:xfrm>
            <a:prstGeom prst="roundRect">
              <a:avLst/>
            </a:prstGeom>
            <a:solidFill>
              <a:schemeClr val="tx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smtClean="0">
                  <a:solidFill>
                    <a:srgbClr val="000000"/>
                  </a:solidFill>
                </a:rPr>
                <a:t> </a:t>
              </a:r>
              <a:r>
                <a:rPr lang="vi-VN" sz="2200" smtClean="0">
                  <a:solidFill>
                    <a:srgbClr val="000000"/>
                  </a:solidFill>
                </a:rPr>
                <a:t>CSS </a:t>
              </a:r>
              <a:r>
                <a:rPr lang="vi-VN" sz="2200">
                  <a:solidFill>
                    <a:srgbClr val="000000"/>
                  </a:solidFill>
                </a:rPr>
                <a:t>ngoài (external CSS).</a:t>
              </a:r>
            </a:p>
          </p:txBody>
        </p:sp>
        <p:sp>
          <p:nvSpPr>
            <p:cNvPr id="32" name="Rounded Rectangle 31"/>
            <p:cNvSpPr/>
            <p:nvPr/>
          </p:nvSpPr>
          <p:spPr>
            <a:xfrm>
              <a:off x="4136571" y="3936079"/>
              <a:ext cx="3986497" cy="640984"/>
            </a:xfrm>
            <a:prstGeom prst="roundRect">
              <a:avLst/>
            </a:prstGeom>
            <a:solidFill>
              <a:schemeClr val="tx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smtClean="0">
                  <a:solidFill>
                    <a:srgbClr val="000000"/>
                  </a:solidFill>
                </a:rPr>
                <a:t> </a:t>
              </a:r>
              <a:r>
                <a:rPr lang="vi-VN" sz="2200" smtClean="0">
                  <a:solidFill>
                    <a:srgbClr val="000000"/>
                  </a:solidFill>
                </a:rPr>
                <a:t>CSS </a:t>
              </a:r>
              <a:r>
                <a:rPr lang="vi-VN" sz="2200">
                  <a:solidFill>
                    <a:srgbClr val="000000"/>
                  </a:solidFill>
                </a:rPr>
                <a:t>nội tuyến (inline CSS).</a:t>
              </a:r>
            </a:p>
          </p:txBody>
        </p:sp>
        <p:sp>
          <p:nvSpPr>
            <p:cNvPr id="33" name="Right Arrow 32"/>
            <p:cNvSpPr/>
            <p:nvPr/>
          </p:nvSpPr>
          <p:spPr>
            <a:xfrm>
              <a:off x="3605626" y="2462098"/>
              <a:ext cx="569045" cy="211506"/>
            </a:xfrm>
            <a:prstGeom prst="rightArrow">
              <a:avLst>
                <a:gd name="adj1" fmla="val 50000"/>
                <a:gd name="adj2" fmla="val 74769"/>
              </a:avLst>
            </a:prstGeom>
            <a:solidFill>
              <a:srgbClr val="EA6614"/>
            </a:solidFill>
            <a:ln>
              <a:solidFill>
                <a:srgbClr val="EA66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3605626" y="3306458"/>
              <a:ext cx="569045" cy="211506"/>
            </a:xfrm>
            <a:prstGeom prst="rightArrow">
              <a:avLst>
                <a:gd name="adj1" fmla="val 50000"/>
                <a:gd name="adj2" fmla="val 74769"/>
              </a:avLst>
            </a:prstGeom>
            <a:solidFill>
              <a:srgbClr val="EA6614"/>
            </a:solidFill>
            <a:ln>
              <a:solidFill>
                <a:srgbClr val="EA66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605626" y="4154051"/>
              <a:ext cx="569045" cy="211506"/>
            </a:xfrm>
            <a:prstGeom prst="rightArrow">
              <a:avLst>
                <a:gd name="adj1" fmla="val 50000"/>
                <a:gd name="adj2" fmla="val 74769"/>
              </a:avLst>
            </a:prstGeom>
            <a:solidFill>
              <a:srgbClr val="EA6614"/>
            </a:solidFill>
            <a:ln>
              <a:solidFill>
                <a:srgbClr val="EA66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5462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5CAFBF2F-35AB-E8EB-1D45-4652D8565869}"/>
              </a:ext>
            </a:extLst>
          </p:cNvPr>
          <p:cNvGrpSpPr/>
          <p:nvPr/>
        </p:nvGrpSpPr>
        <p:grpSpPr>
          <a:xfrm>
            <a:off x="487000" y="1217051"/>
            <a:ext cx="6982504" cy="3316850"/>
            <a:chOff x="1028700" y="2428175"/>
            <a:chExt cx="15603484" cy="7412013"/>
          </a:xfrm>
        </p:grpSpPr>
        <p:sp>
          <p:nvSpPr>
            <p:cNvPr id="19" name="Rectangle: Rounded Corners 4">
              <a:extLst>
                <a:ext uri="{FF2B5EF4-FFF2-40B4-BE49-F238E27FC236}">
                  <a16:creationId xmlns:a16="http://schemas.microsoft.com/office/drawing/2014/main" xmlns="" id="{E7353702-3830-CEB8-9973-D453981C9788}"/>
                </a:ext>
              </a:extLst>
            </p:cNvPr>
            <p:cNvSpPr/>
            <p:nvPr/>
          </p:nvSpPr>
          <p:spPr>
            <a:xfrm>
              <a:off x="1028700" y="3256000"/>
              <a:ext cx="15603484" cy="6584188"/>
            </a:xfrm>
            <a:prstGeom prst="roundRect">
              <a:avLst>
                <a:gd name="adj" fmla="val 10592"/>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0BE89C69-1BA8-2F2F-01BF-6D0FE11A63EB}"/>
                </a:ext>
              </a:extLst>
            </p:cNvPr>
            <p:cNvSpPr txBox="1"/>
            <p:nvPr/>
          </p:nvSpPr>
          <p:spPr>
            <a:xfrm>
              <a:off x="1411916" y="4229101"/>
              <a:ext cx="14818689" cy="536463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smtClean="0">
                  <a:latin typeface="Arial" panose="020B0604020202020204" pitchFamily="34" charset="0"/>
                  <a:cs typeface="Arial" panose="020B0604020202020204" pitchFamily="34" charset="0"/>
                </a:rPr>
                <a:t>CSS </a:t>
              </a:r>
              <a:r>
                <a:rPr lang="vi-VN" sz="2000">
                  <a:latin typeface="Arial" panose="020B0604020202020204" pitchFamily="34" charset="0"/>
                  <a:cs typeface="Arial" panose="020B0604020202020204" pitchFamily="34" charset="0"/>
                </a:rPr>
                <a:t>trong (internal CSS) được thiết lập như thế nào?</a:t>
              </a:r>
            </a:p>
            <a:p>
              <a:pPr marL="342900" indent="-342900" algn="just">
                <a:lnSpc>
                  <a:spcPct val="150000"/>
                </a:lnSpc>
                <a:buFont typeface="Wingdings" panose="05000000000000000000" pitchFamily="2" charset="2"/>
                <a:buChar char="Ø"/>
              </a:pPr>
              <a:r>
                <a:rPr lang="vi-VN" sz="2000" smtClean="0">
                  <a:latin typeface="Arial" panose="020B0604020202020204" pitchFamily="34" charset="0"/>
                  <a:cs typeface="Arial" panose="020B0604020202020204" pitchFamily="34" charset="0"/>
                </a:rPr>
                <a:t>Cách </a:t>
              </a:r>
              <a:r>
                <a:rPr lang="vi-VN" sz="2000">
                  <a:latin typeface="Arial" panose="020B0604020202020204" pitchFamily="34" charset="0"/>
                  <a:cs typeface="Arial" panose="020B0604020202020204" pitchFamily="34" charset="0"/>
                </a:rPr>
                <a:t>thiết lập CSS trong có áp dụng được cho nhiều tệp HTML không?</a:t>
              </a:r>
            </a:p>
            <a:p>
              <a:pPr marL="342900" indent="-342900" algn="just">
                <a:lnSpc>
                  <a:spcPct val="150000"/>
                </a:lnSpc>
                <a:buFont typeface="Wingdings" panose="05000000000000000000" pitchFamily="2" charset="2"/>
                <a:buChar char="Ø"/>
              </a:pPr>
              <a:r>
                <a:rPr lang="vi-VN" sz="2000" smtClean="0">
                  <a:latin typeface="Arial" panose="020B0604020202020204" pitchFamily="34" charset="0"/>
                  <a:cs typeface="Arial" panose="020B0604020202020204" pitchFamily="34" charset="0"/>
                </a:rPr>
                <a:t>Em </a:t>
              </a:r>
              <a:r>
                <a:rPr lang="vi-VN" sz="2000">
                  <a:latin typeface="Arial" panose="020B0604020202020204" pitchFamily="34" charset="0"/>
                  <a:cs typeface="Arial" panose="020B0604020202020204" pitchFamily="34" charset="0"/>
                </a:rPr>
                <a:t>có nhận xét gì về cách thiết lập CSS trong ví dụ ở Hoạt động 1?</a:t>
              </a:r>
            </a:p>
          </p:txBody>
        </p:sp>
        <p:sp>
          <p:nvSpPr>
            <p:cNvPr id="24" name="Freeform 7">
              <a:extLst>
                <a:ext uri="{FF2B5EF4-FFF2-40B4-BE49-F238E27FC236}">
                  <a16:creationId xmlns:a16="http://schemas.microsoft.com/office/drawing/2014/main" xmlns="" id="{1586689A-E0BC-6C90-F818-199DFD9715A8}"/>
                </a:ext>
              </a:extLst>
            </p:cNvPr>
            <p:cNvSpPr/>
            <p:nvPr/>
          </p:nvSpPr>
          <p:spPr>
            <a:xfrm>
              <a:off x="7614609" y="2428175"/>
              <a:ext cx="2413299" cy="1767743"/>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txBody>
            <a:bodyPr/>
            <a:lstStyle/>
            <a:p>
              <a:endParaRPr lang="en-US"/>
            </a:p>
          </p:txBody>
        </p:sp>
      </p:grpSp>
      <p:sp>
        <p:nvSpPr>
          <p:cNvPr id="25" name="Rounded Rectangle 24"/>
          <p:cNvSpPr/>
          <p:nvPr/>
        </p:nvSpPr>
        <p:spPr>
          <a:xfrm>
            <a:off x="1801495" y="243762"/>
            <a:ext cx="5541009" cy="675588"/>
          </a:xfrm>
          <a:prstGeom prst="roundRect">
            <a:avLst/>
          </a:prstGeom>
          <a:solidFill>
            <a:schemeClr val="accent4">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smtClean="0">
                <a:solidFill>
                  <a:srgbClr val="000000"/>
                </a:solidFill>
                <a:cs typeface="Arial" panose="020B0604020202020204" pitchFamily="34" charset="0"/>
              </a:rPr>
              <a:t>A) CÁCH THIẾT LẬP CSS TRONG</a:t>
            </a:r>
            <a:endParaRPr lang="en-US" sz="2500" b="1" dirty="0">
              <a:solidFill>
                <a:srgbClr val="000000"/>
              </a:solidFill>
              <a:latin typeface="Arial" panose="020B0604020202020204" pitchFamily="34" charset="0"/>
              <a:cs typeface="Arial" panose="020B0604020202020204" pitchFamily="34" charset="0"/>
            </a:endParaRPr>
          </a:p>
        </p:txBody>
      </p:sp>
      <p:pic>
        <p:nvPicPr>
          <p:cNvPr id="29" name="Picture 9"/>
          <p:cNvPicPr>
            <a:picLocks noChangeAspect="1"/>
          </p:cNvPicPr>
          <p:nvPr/>
        </p:nvPicPr>
        <p:blipFill>
          <a:blip r:embed="rId6"/>
          <a:srcRect/>
          <a:stretch>
            <a:fillRect/>
          </a:stretch>
        </p:blipFill>
        <p:spPr>
          <a:xfrm>
            <a:off x="7289799" y="2379819"/>
            <a:ext cx="1558898" cy="2524531"/>
          </a:xfrm>
          <a:prstGeom prst="rect">
            <a:avLst/>
          </a:prstGeom>
        </p:spPr>
      </p:pic>
    </p:spTree>
    <p:extLst>
      <p:ext uri="{BB962C8B-B14F-4D97-AF65-F5344CB8AC3E}">
        <p14:creationId xmlns:p14="http://schemas.microsoft.com/office/powerpoint/2010/main" val="198056224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801495" y="243762"/>
            <a:ext cx="5541009" cy="675588"/>
          </a:xfrm>
          <a:prstGeom prst="roundRect">
            <a:avLst/>
          </a:prstGeom>
          <a:solidFill>
            <a:schemeClr val="accent4">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smtClean="0">
                <a:solidFill>
                  <a:srgbClr val="000000"/>
                </a:solidFill>
                <a:cs typeface="Arial" panose="020B0604020202020204" pitchFamily="34" charset="0"/>
              </a:rPr>
              <a:t>A) CÁCH THIẾT LẬP CSS TRONG</a:t>
            </a:r>
            <a:endParaRPr lang="en-US" sz="2500" b="1" dirty="0">
              <a:solidFill>
                <a:srgbClr val="000000"/>
              </a:solidFill>
              <a:latin typeface="Arial" panose="020B0604020202020204" pitchFamily="34" charset="0"/>
              <a:cs typeface="Arial" panose="020B0604020202020204" pitchFamily="34" charset="0"/>
            </a:endParaRPr>
          </a:p>
        </p:txBody>
      </p:sp>
      <p:grpSp>
        <p:nvGrpSpPr>
          <p:cNvPr id="9" name="Group 8"/>
          <p:cNvGrpSpPr/>
          <p:nvPr/>
        </p:nvGrpSpPr>
        <p:grpSpPr>
          <a:xfrm>
            <a:off x="821284" y="1107687"/>
            <a:ext cx="7501429" cy="1107996"/>
            <a:chOff x="605200" y="2456835"/>
            <a:chExt cx="7501429" cy="1107996"/>
          </a:xfrm>
        </p:grpSpPr>
        <p:sp>
          <p:nvSpPr>
            <p:cNvPr id="10" name="TextBox 9"/>
            <p:cNvSpPr txBox="1"/>
            <p:nvPr/>
          </p:nvSpPr>
          <p:spPr>
            <a:xfrm>
              <a:off x="605201" y="2456835"/>
              <a:ext cx="7501428" cy="1107996"/>
            </a:xfrm>
            <a:prstGeom prst="rect">
              <a:avLst/>
            </a:prstGeom>
            <a:noFill/>
          </p:spPr>
          <p:txBody>
            <a:bodyPr wrap="square" rtlCol="0">
              <a:spAutoFit/>
            </a:bodyPr>
            <a:lstStyle/>
            <a:p>
              <a:pPr lvl="1" algn="just">
                <a:lnSpc>
                  <a:spcPct val="150000"/>
                </a:lnSpc>
              </a:pPr>
              <a:r>
                <a:rPr lang="en-US" sz="2200" smtClean="0"/>
                <a:t>    </a:t>
              </a:r>
              <a:r>
                <a:rPr lang="vi-VN" sz="2200" b="1" smtClean="0"/>
                <a:t>Cách </a:t>
              </a:r>
              <a:r>
                <a:rPr lang="vi-VN" sz="2200" b="1"/>
                <a:t>thiết lập: </a:t>
              </a:r>
              <a:r>
                <a:rPr lang="vi-VN" sz="2200"/>
                <a:t>Các mẫu định dạng được viết bên trong thẻ </a:t>
              </a:r>
              <a:r>
                <a:rPr lang="vi-VN" sz="2200">
                  <a:solidFill>
                    <a:srgbClr val="C00000"/>
                  </a:solidFill>
                  <a:latin typeface="Calibri" panose="020F0502020204030204" pitchFamily="34" charset="0"/>
                  <a:cs typeface="Calibri" panose="020F0502020204030204" pitchFamily="34" charset="0"/>
                </a:rPr>
                <a:t>&lt;style&gt; </a:t>
              </a:r>
              <a:r>
                <a:rPr lang="vi-VN" sz="2200"/>
                <a:t>và đặt trong phần tử </a:t>
              </a:r>
              <a:r>
                <a:rPr lang="vi-VN" sz="2200">
                  <a:solidFill>
                    <a:srgbClr val="C00000"/>
                  </a:solidFill>
                  <a:latin typeface="Calibri" panose="020F0502020204030204" pitchFamily="34" charset="0"/>
                  <a:cs typeface="Calibri" panose="020F0502020204030204" pitchFamily="34" charset="0"/>
                </a:rPr>
                <a:t>head</a:t>
              </a:r>
              <a:r>
                <a:rPr lang="vi-VN" sz="2200"/>
                <a:t> của tệp HTML. </a:t>
              </a:r>
            </a:p>
          </p:txBody>
        </p:sp>
        <p:pic>
          <p:nvPicPr>
            <p:cNvPr id="11"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821284" y="2229702"/>
            <a:ext cx="7501429" cy="1107996"/>
            <a:chOff x="605200" y="2456835"/>
            <a:chExt cx="7501429" cy="1107996"/>
          </a:xfrm>
        </p:grpSpPr>
        <p:sp>
          <p:nvSpPr>
            <p:cNvPr id="13" name="TextBox 12"/>
            <p:cNvSpPr txBox="1"/>
            <p:nvPr/>
          </p:nvSpPr>
          <p:spPr>
            <a:xfrm>
              <a:off x="605201" y="2456835"/>
              <a:ext cx="7501428" cy="1107996"/>
            </a:xfrm>
            <a:prstGeom prst="rect">
              <a:avLst/>
            </a:prstGeom>
            <a:noFill/>
          </p:spPr>
          <p:txBody>
            <a:bodyPr wrap="square" rtlCol="0">
              <a:spAutoFit/>
            </a:bodyPr>
            <a:lstStyle/>
            <a:p>
              <a:pPr lvl="1" algn="just">
                <a:lnSpc>
                  <a:spcPct val="150000"/>
                </a:lnSpc>
              </a:pPr>
              <a:r>
                <a:rPr lang="en-US" sz="2200" smtClean="0"/>
                <a:t>    </a:t>
              </a:r>
              <a:r>
                <a:rPr lang="vi-VN" sz="2200" b="1" smtClean="0"/>
                <a:t>Phạm </a:t>
              </a:r>
              <a:r>
                <a:rPr lang="vi-VN" sz="2200" b="1"/>
                <a:t>vi áp dụng: </a:t>
              </a:r>
              <a:r>
                <a:rPr lang="vi-VN" sz="2200"/>
                <a:t>Các mẫu định dạng CSS chỉ được áp dụng cho tệp HTML hiện thời. </a:t>
              </a:r>
            </a:p>
          </p:txBody>
        </p:sp>
        <p:pic>
          <p:nvPicPr>
            <p:cNvPr id="14"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773" y="2671325"/>
            <a:ext cx="3048227" cy="2668681"/>
          </a:xfrm>
          <a:prstGeom prst="rect">
            <a:avLst/>
          </a:prstGeom>
        </p:spPr>
      </p:pic>
    </p:spTree>
    <p:extLst>
      <p:ext uri="{BB962C8B-B14F-4D97-AF65-F5344CB8AC3E}">
        <p14:creationId xmlns:p14="http://schemas.microsoft.com/office/powerpoint/2010/main" val="36654907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801495" y="243762"/>
            <a:ext cx="5541009" cy="675588"/>
          </a:xfrm>
          <a:prstGeom prst="roundRect">
            <a:avLst/>
          </a:prstGeom>
          <a:solidFill>
            <a:schemeClr val="accent4">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smtClean="0">
                <a:solidFill>
                  <a:srgbClr val="000000"/>
                </a:solidFill>
                <a:cs typeface="Arial" panose="020B0604020202020204" pitchFamily="34" charset="0"/>
              </a:rPr>
              <a:t>A) CÁCH THIẾT LẬP CSS TRONG</a:t>
            </a:r>
            <a:endParaRPr lang="en-US" sz="2500" b="1" dirty="0">
              <a:solidFill>
                <a:srgbClr val="000000"/>
              </a:solidFill>
              <a:latin typeface="Arial" panose="020B0604020202020204" pitchFamily="34" charset="0"/>
              <a:cs typeface="Arial" panose="020B0604020202020204" pitchFamily="34" charset="0"/>
            </a:endParaRPr>
          </a:p>
        </p:txBody>
      </p:sp>
      <p:sp>
        <p:nvSpPr>
          <p:cNvPr id="15" name="Rectangle 14"/>
          <p:cNvSpPr/>
          <p:nvPr/>
        </p:nvSpPr>
        <p:spPr>
          <a:xfrm>
            <a:off x="1315095" y="1143296"/>
            <a:ext cx="6513807" cy="1015663"/>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i="1"/>
              <a:t>Ví dụ: </a:t>
            </a:r>
            <a:r>
              <a:rPr lang="vi-VN" sz="2000"/>
              <a:t>Cách thiết lập CSS trong ví dụ ở Hoạt động 1 là thiết lập CSS trong.</a:t>
            </a:r>
          </a:p>
        </p:txBody>
      </p:sp>
      <p:sp>
        <p:nvSpPr>
          <p:cNvPr id="16" name="TextBox 15"/>
          <p:cNvSpPr txBox="1"/>
          <p:nvPr/>
        </p:nvSpPr>
        <p:spPr>
          <a:xfrm>
            <a:off x="5487587" y="2975778"/>
            <a:ext cx="2558934" cy="1015663"/>
          </a:xfrm>
          <a:prstGeom prst="rect">
            <a:avLst/>
          </a:prstGeom>
          <a:noFill/>
        </p:spPr>
        <p:txBody>
          <a:bodyPr wrap="square" rtlCol="0">
            <a:spAutoFit/>
          </a:bodyPr>
          <a:lstStyle/>
          <a:p>
            <a:pPr algn="ctr">
              <a:lnSpc>
                <a:spcPct val="150000"/>
              </a:lnSpc>
            </a:pPr>
            <a:r>
              <a:rPr lang="vi-VN" sz="2000" i="1"/>
              <a:t>Hình 13.2. Mã nguồn của trang web</a:t>
            </a:r>
          </a:p>
        </p:txBody>
      </p:sp>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4500"/>
          <a:stretch/>
        </p:blipFill>
        <p:spPr>
          <a:xfrm>
            <a:off x="1420495" y="2270760"/>
            <a:ext cx="3956925" cy="2425700"/>
          </a:xfrm>
          <a:prstGeom prst="rect">
            <a:avLst/>
          </a:prstGeom>
        </p:spPr>
      </p:pic>
    </p:spTree>
    <p:extLst>
      <p:ext uri="{BB962C8B-B14F-4D97-AF65-F5344CB8AC3E}">
        <p14:creationId xmlns:p14="http://schemas.microsoft.com/office/powerpoint/2010/main" val="17262452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801495" y="243762"/>
            <a:ext cx="5541009" cy="675588"/>
          </a:xfrm>
          <a:prstGeom prst="roundRect">
            <a:avLst/>
          </a:prstGeom>
          <a:solidFill>
            <a:schemeClr val="tx2">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smtClean="0">
                <a:solidFill>
                  <a:srgbClr val="000000"/>
                </a:solidFill>
                <a:cs typeface="Arial" panose="020B0604020202020204" pitchFamily="34" charset="0"/>
              </a:rPr>
              <a:t>B) CÁCH THIẾT LẬP CSS NGOÀI</a:t>
            </a:r>
            <a:endParaRPr lang="en-US" sz="2500" b="1" dirty="0">
              <a:solidFill>
                <a:srgbClr val="000000"/>
              </a:solidFill>
              <a:latin typeface="Arial" panose="020B0604020202020204" pitchFamily="34" charset="0"/>
              <a:cs typeface="Arial" panose="020B0604020202020204" pitchFamily="34" charset="0"/>
            </a:endParaRPr>
          </a:p>
        </p:txBody>
      </p:sp>
      <p:grpSp>
        <p:nvGrpSpPr>
          <p:cNvPr id="2" name="Group 1"/>
          <p:cNvGrpSpPr/>
          <p:nvPr/>
        </p:nvGrpSpPr>
        <p:grpSpPr>
          <a:xfrm>
            <a:off x="763621" y="1033298"/>
            <a:ext cx="7616755" cy="1633702"/>
            <a:chOff x="673100" y="1228455"/>
            <a:chExt cx="7616755" cy="1633702"/>
          </a:xfrm>
        </p:grpSpPr>
        <p:sp>
          <p:nvSpPr>
            <p:cNvPr id="7" name="Rounded Rectangle 6"/>
            <p:cNvSpPr/>
            <p:nvPr/>
          </p:nvSpPr>
          <p:spPr>
            <a:xfrm>
              <a:off x="673100" y="1510022"/>
              <a:ext cx="7320498" cy="1352135"/>
            </a:xfrm>
            <a:prstGeom prst="roundRect">
              <a:avLst>
                <a:gd name="adj" fmla="val 11108"/>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40095" y="1728678"/>
              <a:ext cx="6789402" cy="1015663"/>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smtClean="0"/>
                <a:t>CSS </a:t>
              </a:r>
              <a:r>
                <a:rPr lang="vi-VN" sz="2000"/>
                <a:t>ngoài (external CSS) được thiết lập như thế nào?</a:t>
              </a:r>
            </a:p>
            <a:p>
              <a:pPr marL="342900" indent="-342900" algn="just">
                <a:lnSpc>
                  <a:spcPct val="150000"/>
                </a:lnSpc>
                <a:buFont typeface="Wingdings" panose="05000000000000000000" pitchFamily="2" charset="2"/>
                <a:buChar char="Ø"/>
              </a:pPr>
              <a:r>
                <a:rPr lang="vi-VN" sz="2000" smtClean="0"/>
                <a:t>Làm </a:t>
              </a:r>
              <a:r>
                <a:rPr lang="vi-VN" sz="2000"/>
                <a:t>thế nào để kết nối tệp HTML với CSS?</a:t>
              </a:r>
            </a:p>
          </p:txBody>
        </p:sp>
        <p:pic>
          <p:nvPicPr>
            <p:cNvPr id="11" name="Picture 26" descr="https://lh7-us.googleusercontent.com/WxV5sETwqG5AlNJrQNy-cumxfH3DJ_bptSbiYGkuBXdrALc9NVcSdVQk0bTpvIKB2bMt-ZVLz33lGCvLkRric_YbEG3SWrleiMIJMbocNlNjRlAnsdEc-I4O5FK5AOrmS_3PayXP1tVcE9FMjX58Lg=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140" y="1228455"/>
              <a:ext cx="1120715" cy="8005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90005" y="2822987"/>
            <a:ext cx="8563988" cy="2098379"/>
            <a:chOff x="290005" y="2822987"/>
            <a:chExt cx="8563988" cy="2098379"/>
          </a:xfrm>
        </p:grpSpPr>
        <p:grpSp>
          <p:nvGrpSpPr>
            <p:cNvPr id="13" name="Group 12"/>
            <p:cNvGrpSpPr/>
            <p:nvPr/>
          </p:nvGrpSpPr>
          <p:grpSpPr>
            <a:xfrm>
              <a:off x="290005" y="2822987"/>
              <a:ext cx="8563988" cy="1015663"/>
              <a:chOff x="605200" y="2456835"/>
              <a:chExt cx="8563988" cy="1015663"/>
            </a:xfrm>
          </p:grpSpPr>
          <p:sp>
            <p:nvSpPr>
              <p:cNvPr id="14" name="TextBox 13"/>
              <p:cNvSpPr txBox="1"/>
              <p:nvPr/>
            </p:nvSpPr>
            <p:spPr>
              <a:xfrm>
                <a:off x="605201" y="2456835"/>
                <a:ext cx="8563987" cy="1015663"/>
              </a:xfrm>
              <a:prstGeom prst="rect">
                <a:avLst/>
              </a:prstGeom>
              <a:noFill/>
            </p:spPr>
            <p:txBody>
              <a:bodyPr wrap="square" rtlCol="0">
                <a:spAutoFit/>
              </a:bodyPr>
              <a:lstStyle/>
              <a:p>
                <a:pPr lvl="1" algn="just">
                  <a:lnSpc>
                    <a:spcPct val="150000"/>
                  </a:lnSpc>
                </a:pPr>
                <a:r>
                  <a:rPr lang="en-US" sz="2000" smtClean="0"/>
                  <a:t>    </a:t>
                </a:r>
                <a:r>
                  <a:rPr lang="vi-VN" sz="2000" b="1" smtClean="0"/>
                  <a:t>Cách </a:t>
                </a:r>
                <a:r>
                  <a:rPr lang="vi-VN" sz="2000" b="1"/>
                  <a:t>thiết lập: </a:t>
                </a:r>
                <a:r>
                  <a:rPr lang="vi-VN" sz="2000"/>
                  <a:t>Các mẫu định dạng CSS được viết trong một tệp CSS, bên ngoài tệp HTML. </a:t>
                </a:r>
              </a:p>
            </p:txBody>
          </p:sp>
          <p:pic>
            <p:nvPicPr>
              <p:cNvPr id="18"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1481713" y="3838650"/>
              <a:ext cx="1413888" cy="55399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i="1"/>
                <a:t>Ví dụ</a:t>
              </a:r>
              <a:r>
                <a:rPr lang="vi-VN" sz="2000" b="1" i="1" smtClean="0"/>
                <a:t>:</a:t>
              </a:r>
              <a:endParaRPr lang="vi-VN" sz="20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55278" b="53522"/>
            <a:stretch/>
          </p:blipFill>
          <p:spPr>
            <a:xfrm>
              <a:off x="3135276" y="3432381"/>
              <a:ext cx="3824324" cy="1488985"/>
            </a:xfrm>
            <a:prstGeom prst="rect">
              <a:avLst/>
            </a:prstGeom>
          </p:spPr>
        </p:pic>
      </p:grpSp>
    </p:spTree>
    <p:extLst>
      <p:ext uri="{BB962C8B-B14F-4D97-AF65-F5344CB8AC3E}">
        <p14:creationId xmlns:p14="http://schemas.microsoft.com/office/powerpoint/2010/main" val="393181140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5873" y="346077"/>
            <a:ext cx="8117394" cy="553998"/>
            <a:chOff x="605200" y="2456835"/>
            <a:chExt cx="8117394" cy="553998"/>
          </a:xfrm>
        </p:grpSpPr>
        <p:sp>
          <p:nvSpPr>
            <p:cNvPr id="3" name="TextBox 2"/>
            <p:cNvSpPr txBox="1"/>
            <p:nvPr/>
          </p:nvSpPr>
          <p:spPr>
            <a:xfrm>
              <a:off x="605201" y="2456835"/>
              <a:ext cx="8117393" cy="553998"/>
            </a:xfrm>
            <a:prstGeom prst="rect">
              <a:avLst/>
            </a:prstGeom>
            <a:noFill/>
          </p:spPr>
          <p:txBody>
            <a:bodyPr wrap="square" rtlCol="0">
              <a:spAutoFit/>
            </a:bodyPr>
            <a:lstStyle/>
            <a:p>
              <a:pPr lvl="1" algn="just">
                <a:lnSpc>
                  <a:spcPct val="150000"/>
                </a:lnSpc>
              </a:pPr>
              <a:r>
                <a:rPr lang="en-US" sz="2000" smtClean="0"/>
                <a:t>    </a:t>
              </a:r>
              <a:r>
                <a:rPr lang="vi-VN" sz="2000" b="1" smtClean="0"/>
                <a:t>Cách </a:t>
              </a:r>
              <a:r>
                <a:rPr lang="vi-VN" sz="2000" b="1"/>
                <a:t>kết nối tệp HTML với CSS:</a:t>
              </a:r>
              <a:endParaRPr lang="vi-VN" sz="2000"/>
            </a:p>
          </p:txBody>
        </p:sp>
        <p:pic>
          <p:nvPicPr>
            <p:cNvPr id="4"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52158" y="965827"/>
            <a:ext cx="7382470" cy="1288287"/>
            <a:chOff x="352158" y="965827"/>
            <a:chExt cx="7382470" cy="1288287"/>
          </a:xfrm>
        </p:grpSpPr>
        <p:sp>
          <p:nvSpPr>
            <p:cNvPr id="6" name="Rectangle 5"/>
            <p:cNvSpPr/>
            <p:nvPr/>
          </p:nvSpPr>
          <p:spPr>
            <a:xfrm>
              <a:off x="352158" y="965827"/>
              <a:ext cx="7382470" cy="55399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smtClean="0"/>
                <a:t>Cách </a:t>
              </a:r>
              <a:r>
                <a:rPr lang="vi-VN" sz="2000" b="1"/>
                <a:t>1: </a:t>
              </a:r>
              <a:r>
                <a:rPr lang="vi-VN" sz="2000"/>
                <a:t>Sử dụng thẻ </a:t>
              </a:r>
              <a:r>
                <a:rPr lang="vi-VN" sz="2000">
                  <a:solidFill>
                    <a:srgbClr val="C00000"/>
                  </a:solidFill>
                  <a:latin typeface="Calibri" panose="020F0502020204030204" pitchFamily="34" charset="0"/>
                  <a:cs typeface="Calibri" panose="020F0502020204030204" pitchFamily="34" charset="0"/>
                </a:rPr>
                <a:t>link</a:t>
              </a:r>
              <a:r>
                <a:rPr lang="vi-VN" sz="2000"/>
                <a:t> đặt trong vùng </a:t>
              </a:r>
              <a:r>
                <a:rPr lang="vi-VN" sz="2000">
                  <a:solidFill>
                    <a:srgbClr val="C00000"/>
                  </a:solidFill>
                  <a:latin typeface="Calibri" panose="020F0502020204030204" pitchFamily="34" charset="0"/>
                  <a:cs typeface="Calibri" panose="020F0502020204030204" pitchFamily="34" charset="0"/>
                </a:rPr>
                <a:t>head</a:t>
              </a:r>
              <a:r>
                <a:rPr lang="vi-VN" sz="2000"/>
                <a:t> của trang </a:t>
              </a:r>
              <a:r>
                <a:rPr lang="vi-VN" sz="2000" smtClean="0"/>
                <a:t>web</a:t>
              </a:r>
              <a:r>
                <a:rPr lang="en-US" sz="2000"/>
                <a:t>.</a:t>
              </a:r>
              <a:endParaRPr lang="vi-VN" sz="200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222" t="67611" r="18195" b="3844"/>
            <a:stretch/>
          </p:blipFill>
          <p:spPr>
            <a:xfrm>
              <a:off x="2153816" y="1625342"/>
              <a:ext cx="4679040" cy="628772"/>
            </a:xfrm>
            <a:prstGeom prst="rect">
              <a:avLst/>
            </a:prstGeom>
          </p:spPr>
        </p:pic>
      </p:grpSp>
      <p:grpSp>
        <p:nvGrpSpPr>
          <p:cNvPr id="15" name="Group 14"/>
          <p:cNvGrpSpPr/>
          <p:nvPr/>
        </p:nvGrpSpPr>
        <p:grpSpPr>
          <a:xfrm>
            <a:off x="313944" y="2359631"/>
            <a:ext cx="8191428" cy="1015663"/>
            <a:chOff x="313944" y="2359631"/>
            <a:chExt cx="8191428" cy="1015663"/>
          </a:xfrm>
        </p:grpSpPr>
        <p:sp>
          <p:nvSpPr>
            <p:cNvPr id="7" name="Rectangle 6"/>
            <p:cNvSpPr/>
            <p:nvPr/>
          </p:nvSpPr>
          <p:spPr>
            <a:xfrm>
              <a:off x="313944" y="2359631"/>
              <a:ext cx="5877565" cy="1015663"/>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a:t>Cách 2: </a:t>
              </a:r>
              <a:r>
                <a:rPr lang="vi-VN" sz="2000"/>
                <a:t>Sử dụng lệnh </a:t>
              </a:r>
              <a:r>
                <a:rPr lang="vi-VN" sz="2000">
                  <a:solidFill>
                    <a:srgbClr val="C00000"/>
                  </a:solidFill>
                  <a:latin typeface="Calibri" panose="020F0502020204030204" pitchFamily="34" charset="0"/>
                  <a:cs typeface="Calibri" panose="020F0502020204030204" pitchFamily="34" charset="0"/>
                </a:rPr>
                <a:t>@import </a:t>
              </a:r>
              <a:r>
                <a:rPr lang="vi-VN" sz="2000"/>
                <a:t>đặt trong phần tử </a:t>
              </a:r>
              <a:r>
                <a:rPr lang="vi-VN" sz="2000">
                  <a:solidFill>
                    <a:srgbClr val="C00000"/>
                  </a:solidFill>
                  <a:latin typeface="Calibri" panose="020F0502020204030204" pitchFamily="34" charset="0"/>
                  <a:cs typeface="Calibri" panose="020F0502020204030204" pitchFamily="34" charset="0"/>
                </a:rPr>
                <a:t>style</a:t>
              </a:r>
              <a:r>
                <a:rPr lang="vi-VN" sz="2000"/>
                <a:t> và nằm trong phần </a:t>
              </a:r>
              <a:r>
                <a:rPr lang="vi-VN" sz="2000">
                  <a:solidFill>
                    <a:srgbClr val="C00000"/>
                  </a:solidFill>
                  <a:latin typeface="Calibri" panose="020F0502020204030204" pitchFamily="34" charset="0"/>
                  <a:cs typeface="Calibri" panose="020F0502020204030204" pitchFamily="34" charset="0"/>
                </a:rPr>
                <a:t>head</a:t>
              </a:r>
              <a:r>
                <a:rPr lang="vi-VN" sz="2000"/>
                <a:t> của trang web.</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78" t="4081" r="57325" b="9136"/>
            <a:stretch/>
          </p:blipFill>
          <p:spPr>
            <a:xfrm>
              <a:off x="6191509" y="2477094"/>
              <a:ext cx="2313863" cy="780736"/>
            </a:xfrm>
            <a:prstGeom prst="rect">
              <a:avLst/>
            </a:prstGeom>
          </p:spPr>
        </p:pic>
      </p:grpSp>
      <p:grpSp>
        <p:nvGrpSpPr>
          <p:cNvPr id="11" name="Group 10"/>
          <p:cNvGrpSpPr/>
          <p:nvPr/>
        </p:nvGrpSpPr>
        <p:grpSpPr>
          <a:xfrm>
            <a:off x="488088" y="3589053"/>
            <a:ext cx="8153214" cy="1015663"/>
            <a:chOff x="898768" y="2579672"/>
            <a:chExt cx="8153214" cy="1015663"/>
          </a:xfrm>
        </p:grpSpPr>
        <p:pic>
          <p:nvPicPr>
            <p:cNvPr id="12" name="Google Shape;965;p67"/>
            <p:cNvPicPr preferRelativeResize="0"/>
            <p:nvPr/>
          </p:nvPicPr>
          <p:blipFill rotWithShape="1">
            <a:blip r:embed="rId5">
              <a:alphaModFix/>
            </a:blip>
            <a:srcRect l="7026" r="7077"/>
            <a:stretch/>
          </p:blipFill>
          <p:spPr>
            <a:xfrm>
              <a:off x="898768" y="2717751"/>
              <a:ext cx="272539" cy="317292"/>
            </a:xfrm>
            <a:prstGeom prst="rect">
              <a:avLst/>
            </a:prstGeom>
            <a:noFill/>
            <a:ln>
              <a:noFill/>
            </a:ln>
          </p:spPr>
        </p:pic>
        <p:sp>
          <p:nvSpPr>
            <p:cNvPr id="13" name="TextBox 12"/>
            <p:cNvSpPr txBox="1"/>
            <p:nvPr/>
          </p:nvSpPr>
          <p:spPr>
            <a:xfrm>
              <a:off x="1138886" y="2579672"/>
              <a:ext cx="7913096" cy="1015663"/>
            </a:xfrm>
            <a:prstGeom prst="rect">
              <a:avLst/>
            </a:prstGeom>
            <a:noFill/>
          </p:spPr>
          <p:txBody>
            <a:bodyPr wrap="square" rtlCol="0">
              <a:spAutoFit/>
            </a:bodyPr>
            <a:lstStyle/>
            <a:p>
              <a:pPr algn="just">
                <a:lnSpc>
                  <a:spcPct val="150000"/>
                </a:lnSpc>
              </a:pPr>
              <a:r>
                <a:rPr lang="vi-VN" sz="2000" smtClean="0"/>
                <a:t>Một </a:t>
              </a:r>
              <a:r>
                <a:rPr lang="vi-VN" sz="2000"/>
                <a:t>tệp CSS có thể được thiết lập để </a:t>
              </a:r>
              <a:r>
                <a:rPr lang="vi-VN" sz="2000" smtClean="0"/>
                <a:t>áp </a:t>
              </a:r>
              <a:r>
                <a:rPr lang="vi-VN" sz="2000"/>
                <a:t>dụng cho nhiều trang </a:t>
              </a:r>
              <a:r>
                <a:rPr lang="vi-VN" sz="2000" smtClean="0"/>
                <a:t>web →</a:t>
              </a:r>
              <a:r>
                <a:rPr lang="en-US" sz="2000" smtClean="0"/>
                <a:t> </a:t>
              </a:r>
              <a:r>
                <a:rPr lang="vi-VN" sz="2000" smtClean="0"/>
                <a:t>định </a:t>
              </a:r>
              <a:r>
                <a:rPr lang="vi-VN" sz="2000"/>
                <a:t>dạng nhiều trang web thống </a:t>
              </a:r>
              <a:r>
                <a:rPr lang="vi-VN" sz="2000" smtClean="0"/>
                <a:t>nhấ</a:t>
              </a:r>
              <a:r>
                <a:rPr lang="en-US" sz="2000" smtClean="0"/>
                <a:t>t, chỉnh sửa nhanh chóng</a:t>
              </a:r>
              <a:r>
                <a:rPr lang="vi-VN" sz="2000" smtClean="0"/>
                <a:t>.</a:t>
              </a:r>
              <a:endParaRPr lang="en-US" sz="2000" i="1"/>
            </a:p>
          </p:txBody>
        </p:sp>
      </p:grpSp>
    </p:spTree>
    <p:extLst>
      <p:ext uri="{BB962C8B-B14F-4D97-AF65-F5344CB8AC3E}">
        <p14:creationId xmlns:p14="http://schemas.microsoft.com/office/powerpoint/2010/main" val="595926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374166" y="279717"/>
            <a:ext cx="6099408" cy="675588"/>
          </a:xfrm>
          <a:prstGeom prst="roundRect">
            <a:avLst/>
          </a:prstGeom>
          <a:solidFill>
            <a:srgbClr val="DEF6E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smtClean="0">
                <a:solidFill>
                  <a:srgbClr val="000000"/>
                </a:solidFill>
                <a:cs typeface="Arial" panose="020B0604020202020204" pitchFamily="34" charset="0"/>
              </a:rPr>
              <a:t>C) CÁCH THIẾT LẬP CSS NỘI TUYẾN</a:t>
            </a:r>
            <a:endParaRPr lang="en-US" sz="2500" b="1" dirty="0">
              <a:solidFill>
                <a:srgbClr val="000000"/>
              </a:solidFill>
              <a:latin typeface="Arial" panose="020B0604020202020204" pitchFamily="34" charset="0"/>
              <a:cs typeface="Arial" panose="020B0604020202020204" pitchFamily="34" charset="0"/>
            </a:endParaRPr>
          </a:p>
        </p:txBody>
      </p:sp>
      <p:grpSp>
        <p:nvGrpSpPr>
          <p:cNvPr id="2" name="Group 1"/>
          <p:cNvGrpSpPr/>
          <p:nvPr/>
        </p:nvGrpSpPr>
        <p:grpSpPr>
          <a:xfrm>
            <a:off x="667657" y="1067680"/>
            <a:ext cx="8076351" cy="1633702"/>
            <a:chOff x="213504" y="1228455"/>
            <a:chExt cx="8076351" cy="1633702"/>
          </a:xfrm>
        </p:grpSpPr>
        <p:sp>
          <p:nvSpPr>
            <p:cNvPr id="7" name="Rounded Rectangle 6"/>
            <p:cNvSpPr/>
            <p:nvPr/>
          </p:nvSpPr>
          <p:spPr>
            <a:xfrm>
              <a:off x="213504" y="1510022"/>
              <a:ext cx="7780094" cy="1352135"/>
            </a:xfrm>
            <a:prstGeom prst="roundRect">
              <a:avLst>
                <a:gd name="adj" fmla="val 11108"/>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7999" y="1736286"/>
              <a:ext cx="6891104" cy="1015663"/>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smtClean="0"/>
                <a:t>CSS </a:t>
              </a:r>
              <a:r>
                <a:rPr lang="vi-VN" sz="2000"/>
                <a:t>nội tuyến (inline CSS) được thiết lập như thế nào?</a:t>
              </a:r>
            </a:p>
            <a:p>
              <a:pPr marL="342900" indent="-342900" algn="just">
                <a:lnSpc>
                  <a:spcPct val="150000"/>
                </a:lnSpc>
                <a:buFont typeface="Wingdings" panose="05000000000000000000" pitchFamily="2" charset="2"/>
                <a:buChar char="Ø"/>
              </a:pPr>
              <a:r>
                <a:rPr lang="vi-VN" sz="2000" smtClean="0"/>
                <a:t>Cách </a:t>
              </a:r>
              <a:r>
                <a:rPr lang="vi-VN" sz="2000"/>
                <a:t>thiết lập CSS nội tuyến có đặc điểm gì?</a:t>
              </a:r>
            </a:p>
          </p:txBody>
        </p:sp>
        <p:pic>
          <p:nvPicPr>
            <p:cNvPr id="11" name="Picture 26" descr="https://lh7-us.googleusercontent.com/WxV5sETwqG5AlNJrQNy-cumxfH3DJ_bptSbiYGkuBXdrALc9NVcSdVQk0bTpvIKB2bMt-ZVLz33lGCvLkRric_YbEG3SWrleiMIJMbocNlNjRlAnsdEc-I4O5FK5AOrmS_3PayXP1tVcE9FMjX58Lg=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140" y="1228455"/>
              <a:ext cx="1120715" cy="8005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81506" y="2929160"/>
            <a:ext cx="8752396" cy="1015663"/>
            <a:chOff x="605200" y="2456835"/>
            <a:chExt cx="8752396" cy="1015663"/>
          </a:xfrm>
        </p:grpSpPr>
        <p:sp>
          <p:nvSpPr>
            <p:cNvPr id="14" name="TextBox 13"/>
            <p:cNvSpPr txBox="1"/>
            <p:nvPr/>
          </p:nvSpPr>
          <p:spPr>
            <a:xfrm>
              <a:off x="605201" y="2456835"/>
              <a:ext cx="8752395" cy="1015663"/>
            </a:xfrm>
            <a:prstGeom prst="rect">
              <a:avLst/>
            </a:prstGeom>
            <a:noFill/>
          </p:spPr>
          <p:txBody>
            <a:bodyPr wrap="square" rtlCol="0">
              <a:spAutoFit/>
            </a:bodyPr>
            <a:lstStyle/>
            <a:p>
              <a:pPr lvl="1" algn="just">
                <a:lnSpc>
                  <a:spcPct val="150000"/>
                </a:lnSpc>
              </a:pPr>
              <a:r>
                <a:rPr lang="en-US" sz="2000" smtClean="0"/>
                <a:t>    </a:t>
              </a:r>
              <a:r>
                <a:rPr lang="vi-VN" sz="2000" b="1" smtClean="0"/>
                <a:t>Cách </a:t>
              </a:r>
              <a:r>
                <a:rPr lang="vi-VN" sz="2000" b="1"/>
                <a:t>thiết lập: </a:t>
              </a:r>
              <a:r>
                <a:rPr lang="vi-VN" sz="2000" smtClean="0"/>
                <a:t>Có </a:t>
              </a:r>
              <a:r>
                <a:rPr lang="vi-VN" sz="2000"/>
                <a:t>thể định dạng CSS trực tiếp bên trong thẻ của các phần tử HTML bằng cách chỉ ra các thuộc tính và giá trị cho thuộc tính </a:t>
              </a:r>
              <a:r>
                <a:rPr lang="vi-VN" sz="2000">
                  <a:solidFill>
                    <a:srgbClr val="C00000"/>
                  </a:solidFill>
                  <a:latin typeface="Calibri" panose="020F0502020204030204" pitchFamily="34" charset="0"/>
                  <a:cs typeface="Calibri" panose="020F0502020204030204" pitchFamily="34" charset="0"/>
                </a:rPr>
                <a:t>style</a:t>
              </a:r>
              <a:r>
                <a:rPr lang="vi-VN" sz="2000"/>
                <a:t>. </a:t>
              </a:r>
            </a:p>
          </p:txBody>
        </p:sp>
        <p:pic>
          <p:nvPicPr>
            <p:cNvPr id="18"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181506" y="4057198"/>
            <a:ext cx="8752396" cy="553998"/>
            <a:chOff x="605200" y="2456835"/>
            <a:chExt cx="8752396" cy="553998"/>
          </a:xfrm>
        </p:grpSpPr>
        <p:sp>
          <p:nvSpPr>
            <p:cNvPr id="16" name="TextBox 15"/>
            <p:cNvSpPr txBox="1"/>
            <p:nvPr/>
          </p:nvSpPr>
          <p:spPr>
            <a:xfrm>
              <a:off x="605201" y="2456835"/>
              <a:ext cx="8752395" cy="553998"/>
            </a:xfrm>
            <a:prstGeom prst="rect">
              <a:avLst/>
            </a:prstGeom>
            <a:noFill/>
          </p:spPr>
          <p:txBody>
            <a:bodyPr wrap="square" rtlCol="0">
              <a:spAutoFit/>
            </a:bodyPr>
            <a:lstStyle/>
            <a:p>
              <a:pPr lvl="1" algn="just">
                <a:lnSpc>
                  <a:spcPct val="150000"/>
                </a:lnSpc>
              </a:pPr>
              <a:r>
                <a:rPr lang="en-US" sz="2000" smtClean="0"/>
                <a:t>    </a:t>
              </a:r>
              <a:r>
                <a:rPr lang="vi-VN" sz="2000" b="1" smtClean="0"/>
                <a:t>Đặc </a:t>
              </a:r>
              <a:r>
                <a:rPr lang="vi-VN" sz="2000" b="1"/>
                <a:t>điểm: </a:t>
              </a:r>
              <a:r>
                <a:rPr lang="vi-VN" sz="2000"/>
                <a:t>Cách làm </a:t>
              </a:r>
              <a:r>
                <a:rPr lang="vi-VN" sz="2000" smtClean="0"/>
                <a:t>mất </a:t>
              </a:r>
              <a:r>
                <a:rPr lang="vi-VN" sz="2000"/>
                <a:t>thời gian nhưng thời gian thực hiện </a:t>
              </a:r>
              <a:r>
                <a:rPr lang="vi-VN" sz="2000" smtClean="0"/>
                <a:t>nhanh</a:t>
              </a:r>
              <a:r>
                <a:rPr lang="vi-VN" sz="2000"/>
                <a:t>. </a:t>
              </a:r>
            </a:p>
          </p:txBody>
        </p:sp>
        <p:pic>
          <p:nvPicPr>
            <p:cNvPr id="17"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2550187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grpSp>
        <p:nvGrpSpPr>
          <p:cNvPr id="2" name="Group 1"/>
          <p:cNvGrpSpPr/>
          <p:nvPr/>
        </p:nvGrpSpPr>
        <p:grpSpPr>
          <a:xfrm>
            <a:off x="1186543" y="685187"/>
            <a:ext cx="6706114" cy="3714094"/>
            <a:chOff x="1186543" y="685187"/>
            <a:chExt cx="6706114" cy="3714094"/>
          </a:xfrm>
        </p:grpSpPr>
        <p:sp>
          <p:nvSpPr>
            <p:cNvPr id="1532" name="Google Shape;1532;p57"/>
            <p:cNvSpPr/>
            <p:nvPr/>
          </p:nvSpPr>
          <p:spPr>
            <a:xfrm>
              <a:off x="1186543" y="685187"/>
              <a:ext cx="6706114" cy="3714094"/>
            </a:xfrm>
            <a:prstGeom prst="roundRect">
              <a:avLst>
                <a:gd name="adj" fmla="val 1850"/>
              </a:avLst>
            </a:prstGeom>
            <a:solidFill>
              <a:srgbClr val="FFFF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57"/>
            <p:cNvGrpSpPr/>
            <p:nvPr/>
          </p:nvGrpSpPr>
          <p:grpSpPr>
            <a:xfrm>
              <a:off x="7105804" y="860049"/>
              <a:ext cx="636814" cy="120078"/>
              <a:chOff x="8209059" y="198000"/>
              <a:chExt cx="636814" cy="120078"/>
            </a:xfrm>
          </p:grpSpPr>
          <p:sp>
            <p:nvSpPr>
              <p:cNvPr id="1534" name="Google Shape;1534;p57"/>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7"/>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7"/>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roup 10">
              <a:extLst>
                <a:ext uri="{FF2B5EF4-FFF2-40B4-BE49-F238E27FC236}">
                  <a16:creationId xmlns:a16="http://schemas.microsoft.com/office/drawing/2014/main" xmlns="" id="{39338A61-E650-D252-D6E7-F65D7ED84A95}"/>
                </a:ext>
              </a:extLst>
            </p:cNvPr>
            <p:cNvGrpSpPr/>
            <p:nvPr/>
          </p:nvGrpSpPr>
          <p:grpSpPr>
            <a:xfrm>
              <a:off x="2485687" y="924806"/>
              <a:ext cx="4107823" cy="542968"/>
              <a:chOff x="-609602" y="391227"/>
              <a:chExt cx="4107823" cy="542968"/>
            </a:xfrm>
          </p:grpSpPr>
          <p:sp>
            <p:nvSpPr>
              <p:cNvPr id="12" name="Rectangle: Rounded Corners 5">
                <a:extLst>
                  <a:ext uri="{FF2B5EF4-FFF2-40B4-BE49-F238E27FC236}">
                    <a16:creationId xmlns:a16="http://schemas.microsoft.com/office/drawing/2014/main" xmlns="" id="{2019DC16-A4CD-93F9-4B2B-24CA3B797C60}"/>
                  </a:ext>
                </a:extLst>
              </p:cNvPr>
              <p:cNvSpPr/>
              <p:nvPr/>
            </p:nvSpPr>
            <p:spPr>
              <a:xfrm>
                <a:off x="-609602" y="391227"/>
                <a:ext cx="4107823" cy="542968"/>
              </a:xfrm>
              <a:prstGeom prst="roundRect">
                <a:avLst>
                  <a:gd name="adj" fmla="val 50000"/>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63694298-C4C1-D112-BA12-E25BD7A9DC18}"/>
                  </a:ext>
                </a:extLst>
              </p:cNvPr>
              <p:cNvSpPr txBox="1"/>
              <p:nvPr/>
            </p:nvSpPr>
            <p:spPr>
              <a:xfrm>
                <a:off x="-609602" y="447267"/>
                <a:ext cx="4027713" cy="446276"/>
              </a:xfrm>
              <a:prstGeom prst="rect">
                <a:avLst/>
              </a:prstGeom>
              <a:noFill/>
            </p:spPr>
            <p:txBody>
              <a:bodyPr wrap="square" rtlCol="0">
                <a:spAutoFit/>
              </a:bodyPr>
              <a:lstStyle/>
              <a:p>
                <a:pPr algn="ctr"/>
                <a:r>
                  <a:rPr lang="en-US" sz="2300" b="1">
                    <a:solidFill>
                      <a:srgbClr val="FFFFFF"/>
                    </a:solidFill>
                  </a:rPr>
                  <a:t>Câu hỏi củng cố </a:t>
                </a:r>
                <a:r>
                  <a:rPr lang="en-US" sz="2300" b="1" smtClean="0">
                    <a:solidFill>
                      <a:srgbClr val="FFFFFF"/>
                    </a:solidFill>
                  </a:rPr>
                  <a:t>SGK tr.74</a:t>
                </a:r>
                <a:endParaRPr lang="en-US" sz="2300" b="1">
                  <a:solidFill>
                    <a:srgbClr val="FFFFFF"/>
                  </a:solidFill>
                </a:endParaRPr>
              </a:p>
            </p:txBody>
          </p:sp>
        </p:grpSp>
        <p:sp>
          <p:nvSpPr>
            <p:cNvPr id="14" name="TextBox 13"/>
            <p:cNvSpPr txBox="1"/>
            <p:nvPr/>
          </p:nvSpPr>
          <p:spPr>
            <a:xfrm>
              <a:off x="1625549" y="1560074"/>
              <a:ext cx="5828098" cy="2746906"/>
            </a:xfrm>
            <a:prstGeom prst="rect">
              <a:avLst/>
            </a:prstGeom>
            <a:noFill/>
          </p:spPr>
          <p:txBody>
            <a:bodyPr wrap="square" rtlCol="0">
              <a:spAutoFit/>
            </a:bodyPr>
            <a:lstStyle/>
            <a:p>
              <a:pPr algn="just">
                <a:lnSpc>
                  <a:spcPct val="150000"/>
                </a:lnSpc>
              </a:pPr>
              <a:r>
                <a:rPr lang="vi-VN" sz="2300" b="1"/>
                <a:t>Câu 1. </a:t>
              </a:r>
              <a:r>
                <a:rPr lang="vi-VN" sz="2300"/>
                <a:t>Nếu muốn thiết lập CSS để áp dụng cho toàn bộ tệp HTML thì làm cách nào?</a:t>
              </a:r>
            </a:p>
            <a:p>
              <a:pPr algn="just">
                <a:lnSpc>
                  <a:spcPct val="150000"/>
                </a:lnSpc>
              </a:pPr>
              <a:r>
                <a:rPr lang="vi-VN" sz="2300" b="1"/>
                <a:t>Câu 2. </a:t>
              </a:r>
              <a:r>
                <a:rPr lang="vi-VN" sz="2300"/>
                <a:t>Nếu muốn thiết lập CSS để có thể áp dụng đồng thời cho nhiều trang web thì làm cách nào?</a:t>
              </a:r>
            </a:p>
          </p:txBody>
        </p:sp>
      </p:grpSp>
    </p:spTree>
    <p:extLst>
      <p:ext uri="{BB962C8B-B14F-4D97-AF65-F5344CB8AC3E}">
        <p14:creationId xmlns:p14="http://schemas.microsoft.com/office/powerpoint/2010/main" val="410014186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14"/>
        <p:cNvGrpSpPr/>
        <p:nvPr/>
      </p:nvGrpSpPr>
      <p:grpSpPr>
        <a:xfrm>
          <a:off x="0" y="0"/>
          <a:ext cx="0" cy="0"/>
          <a:chOff x="0" y="0"/>
          <a:chExt cx="0" cy="0"/>
        </a:xfrm>
      </p:grpSpPr>
      <p:sp>
        <p:nvSpPr>
          <p:cNvPr id="3916" name="Google Shape;3916;p90"/>
          <p:cNvSpPr/>
          <p:nvPr/>
        </p:nvSpPr>
        <p:spPr>
          <a:xfrm>
            <a:off x="360000" y="242028"/>
            <a:ext cx="8424000" cy="799101"/>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7" name="Google Shape;3917;p90"/>
          <p:cNvGrpSpPr/>
          <p:nvPr/>
        </p:nvGrpSpPr>
        <p:grpSpPr>
          <a:xfrm>
            <a:off x="8008779" y="357710"/>
            <a:ext cx="636814" cy="120078"/>
            <a:chOff x="8209059" y="198000"/>
            <a:chExt cx="636814" cy="120078"/>
          </a:xfrm>
        </p:grpSpPr>
        <p:sp>
          <p:nvSpPr>
            <p:cNvPr id="3918" name="Google Shape;3918;p90"/>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90"/>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90"/>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TextBox 502"/>
          <p:cNvSpPr txBox="1"/>
          <p:nvPr/>
        </p:nvSpPr>
        <p:spPr>
          <a:xfrm>
            <a:off x="0" y="326107"/>
            <a:ext cx="9144000" cy="630942"/>
          </a:xfrm>
          <a:prstGeom prst="rect">
            <a:avLst/>
          </a:prstGeom>
          <a:noFill/>
        </p:spPr>
        <p:txBody>
          <a:bodyPr wrap="square" rtlCol="0">
            <a:spAutoFit/>
          </a:bodyPr>
          <a:lstStyle/>
          <a:p>
            <a:pPr algn="ctr"/>
            <a:r>
              <a:rPr lang="en-US" sz="3500" b="1" smtClean="0"/>
              <a:t>KHỞI ĐỘNG</a:t>
            </a:r>
            <a:endParaRPr lang="en-US" sz="3500" b="1"/>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35155" y="1241813"/>
            <a:ext cx="2747726" cy="1452620"/>
          </a:xfrm>
          <a:prstGeom prst="rect">
            <a:avLst/>
          </a:prstGeom>
        </p:spPr>
      </p:pic>
      <p:sp>
        <p:nvSpPr>
          <p:cNvPr id="505" name="TextBox 504"/>
          <p:cNvSpPr txBox="1"/>
          <p:nvPr/>
        </p:nvSpPr>
        <p:spPr>
          <a:xfrm>
            <a:off x="5078748" y="1733164"/>
            <a:ext cx="2668252" cy="553998"/>
          </a:xfrm>
          <a:prstGeom prst="rect">
            <a:avLst/>
          </a:prstGeom>
          <a:noFill/>
        </p:spPr>
        <p:txBody>
          <a:bodyPr wrap="square" rtlCol="0">
            <a:spAutoFit/>
          </a:bodyPr>
          <a:lstStyle/>
          <a:p>
            <a:pPr algn="ctr">
              <a:lnSpc>
                <a:spcPct val="150000"/>
              </a:lnSpc>
            </a:pPr>
            <a:r>
              <a:rPr lang="en-US" sz="2000" i="1" smtClean="0"/>
              <a:t>Hình 13.1. Trang web</a:t>
            </a:r>
            <a:endParaRPr lang="en-US" sz="2000" i="1"/>
          </a:p>
        </p:txBody>
      </p:sp>
      <p:grpSp>
        <p:nvGrpSpPr>
          <p:cNvPr id="13" name="Group 12"/>
          <p:cNvGrpSpPr/>
          <p:nvPr/>
        </p:nvGrpSpPr>
        <p:grpSpPr>
          <a:xfrm>
            <a:off x="1342597" y="2793638"/>
            <a:ext cx="6786221" cy="553998"/>
            <a:chOff x="9220198" y="2324100"/>
            <a:chExt cx="6786221" cy="553998"/>
          </a:xfrm>
        </p:grpSpPr>
        <p:sp>
          <p:nvSpPr>
            <p:cNvPr id="14" name="TextBox 13"/>
            <p:cNvSpPr txBox="1"/>
            <p:nvPr/>
          </p:nvSpPr>
          <p:spPr>
            <a:xfrm>
              <a:off x="9220198" y="2324100"/>
              <a:ext cx="6786221" cy="553998"/>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Mã </a:t>
              </a:r>
              <a:r>
                <a:rPr lang="en-US" sz="2000">
                  <a:latin typeface="Arial" panose="020B0604020202020204" pitchFamily="34" charset="0"/>
                  <a:cs typeface="Arial" panose="020B0604020202020204" pitchFamily="34" charset="0"/>
                </a:rPr>
                <a:t>nguồn trang web có phần tử </a:t>
              </a:r>
              <a:r>
                <a:rPr lang="en-US" sz="2000" b="1">
                  <a:latin typeface="Arial" panose="020B0604020202020204" pitchFamily="34" charset="0"/>
                  <a:cs typeface="Arial" panose="020B0604020202020204" pitchFamily="34" charset="0"/>
                </a:rPr>
                <a:t>h1</a:t>
              </a:r>
              <a:r>
                <a:rPr lang="en-US" sz="2000">
                  <a:latin typeface="Arial" panose="020B0604020202020204" pitchFamily="34" charset="0"/>
                  <a:cs typeface="Arial" panose="020B0604020202020204" pitchFamily="34" charset="0"/>
                </a:rPr>
                <a:t> và phần tử </a:t>
              </a:r>
              <a:r>
                <a:rPr lang="en-US" sz="2000" b="1">
                  <a:latin typeface="Arial" panose="020B0604020202020204" pitchFamily="34" charset="0"/>
                  <a:cs typeface="Arial" panose="020B0604020202020204" pitchFamily="34" charset="0"/>
                </a:rPr>
                <a:t>p</a:t>
              </a:r>
              <a:r>
                <a:rPr lang="en-US" sz="2000">
                  <a:latin typeface="Arial" panose="020B0604020202020204" pitchFamily="34" charset="0"/>
                  <a:cs typeface="Arial" panose="020B0604020202020204" pitchFamily="34" charset="0"/>
                </a:rPr>
                <a:t>.</a:t>
              </a:r>
            </a:p>
          </p:txBody>
        </p:sp>
        <p:pic>
          <p:nvPicPr>
            <p:cNvPr id="15" name="Picture 2" descr="https://cdn-icons-png.flaticon.com/128/4151/41514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1342597" y="3406329"/>
            <a:ext cx="6786222" cy="553998"/>
            <a:chOff x="9220199" y="2324100"/>
            <a:chExt cx="6786222" cy="553998"/>
          </a:xfrm>
        </p:grpSpPr>
        <p:sp>
          <p:nvSpPr>
            <p:cNvPr id="17" name="TextBox 16"/>
            <p:cNvSpPr txBox="1"/>
            <p:nvPr/>
          </p:nvSpPr>
          <p:spPr>
            <a:xfrm>
              <a:off x="9220199" y="2324100"/>
              <a:ext cx="6786222" cy="553998"/>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2 </a:t>
              </a:r>
              <a:r>
                <a:rPr lang="en-US" sz="2000">
                  <a:latin typeface="Arial" panose="020B0604020202020204" pitchFamily="34" charset="0"/>
                  <a:cs typeface="Arial" panose="020B0604020202020204" pitchFamily="34" charset="0"/>
                </a:rPr>
                <a:t>phần tử </a:t>
              </a:r>
              <a:r>
                <a:rPr lang="en-US" sz="2000" b="1">
                  <a:latin typeface="Arial" panose="020B0604020202020204" pitchFamily="34" charset="0"/>
                  <a:cs typeface="Arial" panose="020B0604020202020204" pitchFamily="34" charset="0"/>
                </a:rPr>
                <a:t>p</a:t>
              </a:r>
              <a:r>
                <a:rPr lang="en-US" sz="2000">
                  <a:latin typeface="Arial" panose="020B0604020202020204" pitchFamily="34" charset="0"/>
                  <a:cs typeface="Arial" panose="020B0604020202020204" pitchFamily="34" charset="0"/>
                </a:rPr>
                <a:t> có định dạng giống nhau.</a:t>
              </a:r>
            </a:p>
          </p:txBody>
        </p:sp>
        <p:pic>
          <p:nvPicPr>
            <p:cNvPr id="18" name="Picture 2" descr="https://cdn-icons-png.flaticon.com/128/4151/41514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1342596" y="4011045"/>
            <a:ext cx="6786222" cy="1015663"/>
            <a:chOff x="9220199" y="2324100"/>
            <a:chExt cx="6786222" cy="1015663"/>
          </a:xfrm>
        </p:grpSpPr>
        <p:sp>
          <p:nvSpPr>
            <p:cNvPr id="20" name="TextBox 19"/>
            <p:cNvSpPr txBox="1"/>
            <p:nvPr/>
          </p:nvSpPr>
          <p:spPr>
            <a:xfrm>
              <a:off x="9220199" y="2324100"/>
              <a:ext cx="6786222" cy="1015663"/>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Có </a:t>
              </a:r>
              <a:r>
                <a:rPr lang="en-US" sz="2000">
                  <a:latin typeface="Arial" panose="020B0604020202020204" pitchFamily="34" charset="0"/>
                  <a:cs typeface="Arial" panose="020B0604020202020204" pitchFamily="34" charset="0"/>
                </a:rPr>
                <a:t>thể định dạng mẫu một lần để áp dụng mẫu đó cho nhiều phần tử HTML.</a:t>
              </a:r>
            </a:p>
          </p:txBody>
        </p:sp>
        <p:pic>
          <p:nvPicPr>
            <p:cNvPr id="21" name="Picture 2" descr="https://cdn-icons-png.flaticon.com/128/4151/41514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72901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5"/>
                                        </p:tgtEl>
                                        <p:attrNameLst>
                                          <p:attrName>style.visibility</p:attrName>
                                        </p:attrNameLst>
                                      </p:cBhvr>
                                      <p:to>
                                        <p:strVal val="visible"/>
                                      </p:to>
                                    </p:set>
                                    <p:anim calcmode="lin" valueType="num">
                                      <p:cBhvr additive="base">
                                        <p:cTn id="11" dur="500" fill="hold"/>
                                        <p:tgtEl>
                                          <p:spTgt spid="505"/>
                                        </p:tgtEl>
                                        <p:attrNameLst>
                                          <p:attrName>ppt_x</p:attrName>
                                        </p:attrNameLst>
                                      </p:cBhvr>
                                      <p:tavLst>
                                        <p:tav tm="0">
                                          <p:val>
                                            <p:strVal val="#ppt_x"/>
                                          </p:val>
                                        </p:tav>
                                        <p:tav tm="100000">
                                          <p:val>
                                            <p:strVal val="#ppt_x"/>
                                          </p:val>
                                        </p:tav>
                                      </p:tavLst>
                                    </p:anim>
                                    <p:anim calcmode="lin" valueType="num">
                                      <p:cBhvr additive="base">
                                        <p:cTn id="12" dur="500" fill="hold"/>
                                        <p:tgtEl>
                                          <p:spTgt spid="50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par>
                                <p:cTn id="21" presetID="22" presetClass="entr" presetSubtype="8"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70035" y="672332"/>
            <a:ext cx="1393502" cy="748331"/>
            <a:chOff x="1749849" y="676025"/>
            <a:chExt cx="1952298" cy="951563"/>
          </a:xfrm>
        </p:grpSpPr>
        <p:pic>
          <p:nvPicPr>
            <p:cNvPr id="5" name="Picture 4"/>
            <p:cNvPicPr>
              <a:picLocks noChangeAspect="1"/>
            </p:cNvPicPr>
            <p:nvPr/>
          </p:nvPicPr>
          <p:blipFill>
            <a:blip r:embed="rId2" cstate="print">
              <a:duotone>
                <a:prstClr val="black"/>
                <a:schemeClr val="accent4">
                  <a:lumMod val="20000"/>
                  <a:lumOff val="8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952298" cy="951563"/>
            </a:xfrm>
            <a:prstGeom prst="rect">
              <a:avLst/>
            </a:prstGeom>
          </p:spPr>
        </p:pic>
        <p:sp>
          <p:nvSpPr>
            <p:cNvPr id="6" name="TextBox 5"/>
            <p:cNvSpPr txBox="1"/>
            <p:nvPr/>
          </p:nvSpPr>
          <p:spPr>
            <a:xfrm>
              <a:off x="2017240" y="820712"/>
              <a:ext cx="1417516" cy="508772"/>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grpSp>
        <p:nvGrpSpPr>
          <p:cNvPr id="7" name="Group 6"/>
          <p:cNvGrpSpPr/>
          <p:nvPr/>
        </p:nvGrpSpPr>
        <p:grpSpPr>
          <a:xfrm>
            <a:off x="2513920" y="692416"/>
            <a:ext cx="5860823" cy="1477328"/>
            <a:chOff x="605200" y="2456835"/>
            <a:chExt cx="5860823" cy="1477328"/>
          </a:xfrm>
        </p:grpSpPr>
        <p:sp>
          <p:nvSpPr>
            <p:cNvPr id="8" name="TextBox 7"/>
            <p:cNvSpPr txBox="1"/>
            <p:nvPr/>
          </p:nvSpPr>
          <p:spPr>
            <a:xfrm>
              <a:off x="605202" y="2456835"/>
              <a:ext cx="5860821" cy="1477328"/>
            </a:xfrm>
            <a:prstGeom prst="rect">
              <a:avLst/>
            </a:prstGeom>
            <a:noFill/>
          </p:spPr>
          <p:txBody>
            <a:bodyPr wrap="square" rtlCol="0">
              <a:spAutoFit/>
            </a:bodyPr>
            <a:lstStyle/>
            <a:p>
              <a:pPr lvl="1" algn="just">
                <a:lnSpc>
                  <a:spcPct val="150000"/>
                </a:lnSpc>
              </a:pPr>
              <a:r>
                <a:rPr lang="en-US" sz="2000" smtClean="0"/>
                <a:t>    </a:t>
              </a:r>
              <a:r>
                <a:rPr lang="vi-VN" sz="2000" b="1" smtClean="0"/>
                <a:t>Câu </a:t>
              </a:r>
              <a:r>
                <a:rPr lang="vi-VN" sz="2000" b="1"/>
                <a:t>1. </a:t>
              </a:r>
              <a:r>
                <a:rPr lang="vi-VN" sz="2000"/>
                <a:t>Cần thiết lập các định dạng CSS bên trong thẻ </a:t>
              </a:r>
              <a:r>
                <a:rPr lang="vi-VN" sz="2000">
                  <a:solidFill>
                    <a:srgbClr val="C00000"/>
                  </a:solidFill>
                  <a:latin typeface="Calibri" panose="020F0502020204030204" pitchFamily="34" charset="0"/>
                  <a:cs typeface="Calibri" panose="020F0502020204030204" pitchFamily="34" charset="0"/>
                </a:rPr>
                <a:t>&lt;style&gt;....&lt;/style&gt; </a:t>
              </a:r>
              <a:r>
                <a:rPr lang="vi-VN" sz="2000"/>
                <a:t>và đặt trong phần </a:t>
              </a:r>
              <a:r>
                <a:rPr lang="vi-VN" sz="2000">
                  <a:solidFill>
                    <a:srgbClr val="C00000"/>
                  </a:solidFill>
                  <a:latin typeface="Calibri" panose="020F0502020204030204" pitchFamily="34" charset="0"/>
                  <a:cs typeface="Calibri" panose="020F0502020204030204" pitchFamily="34" charset="0"/>
                </a:rPr>
                <a:t>&lt;head&gt; </a:t>
              </a:r>
              <a:r>
                <a:rPr lang="vi-VN" sz="2000"/>
                <a:t>của trang web cần định dạng. </a:t>
              </a:r>
            </a:p>
          </p:txBody>
        </p:sp>
        <p:pic>
          <p:nvPicPr>
            <p:cNvPr id="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946377" y="2343993"/>
            <a:ext cx="7428366" cy="1477328"/>
            <a:chOff x="605200" y="2456835"/>
            <a:chExt cx="7428366" cy="1477328"/>
          </a:xfrm>
        </p:grpSpPr>
        <p:sp>
          <p:nvSpPr>
            <p:cNvPr id="11" name="TextBox 10"/>
            <p:cNvSpPr txBox="1"/>
            <p:nvPr/>
          </p:nvSpPr>
          <p:spPr>
            <a:xfrm>
              <a:off x="605202" y="2456835"/>
              <a:ext cx="7428364" cy="1477328"/>
            </a:xfrm>
            <a:prstGeom prst="rect">
              <a:avLst/>
            </a:prstGeom>
            <a:noFill/>
          </p:spPr>
          <p:txBody>
            <a:bodyPr wrap="square" rtlCol="0">
              <a:spAutoFit/>
            </a:bodyPr>
            <a:lstStyle/>
            <a:p>
              <a:pPr lvl="1" algn="just">
                <a:lnSpc>
                  <a:spcPct val="150000"/>
                </a:lnSpc>
              </a:pPr>
              <a:r>
                <a:rPr lang="en-US" sz="2000" smtClean="0"/>
                <a:t>    </a:t>
              </a:r>
              <a:r>
                <a:rPr lang="vi-VN" sz="2000" b="1" smtClean="0"/>
                <a:t>Câu </a:t>
              </a:r>
              <a:r>
                <a:rPr lang="en-US" sz="2000" b="1" smtClean="0"/>
                <a:t>2</a:t>
              </a:r>
              <a:r>
                <a:rPr lang="vi-VN" sz="2000" b="1" smtClean="0"/>
                <a:t>. </a:t>
              </a:r>
              <a:r>
                <a:rPr lang="vi-VN" sz="2000" smtClean="0"/>
                <a:t>Cần </a:t>
              </a:r>
              <a:r>
                <a:rPr lang="vi-VN" sz="2000"/>
                <a:t>thiết lập các định dạng CSS trong một tệp </a:t>
              </a:r>
              <a:r>
                <a:rPr lang="vi-VN" sz="2000" b="1"/>
                <a:t>.css </a:t>
              </a:r>
              <a:r>
                <a:rPr lang="vi-VN" sz="2000"/>
                <a:t>ngoài, sau đó kết nối tất cả các trang web bằng liên kết dạng như sau trong </a:t>
              </a:r>
              <a:r>
                <a:rPr lang="vi-VN" sz="2000">
                  <a:solidFill>
                    <a:srgbClr val="C00000"/>
                  </a:solidFill>
                  <a:latin typeface="Calibri" panose="020F0502020204030204" pitchFamily="34" charset="0"/>
                  <a:cs typeface="Calibri" panose="020F0502020204030204" pitchFamily="34" charset="0"/>
                </a:rPr>
                <a:t>&lt;head&gt;</a:t>
              </a:r>
              <a:r>
                <a:rPr lang="vi-VN" sz="2000">
                  <a:latin typeface="+mn-lt"/>
                  <a:cs typeface="Calibri" panose="020F0502020204030204" pitchFamily="34" charset="0"/>
                </a:rPr>
                <a:t>:</a:t>
              </a:r>
            </a:p>
          </p:txBody>
        </p:sp>
        <p:pic>
          <p:nvPicPr>
            <p:cNvPr id="12"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p:nvPr/>
        </p:nvPicPr>
        <p:blipFill>
          <a:blip r:embed="rId5"/>
          <a:stretch>
            <a:fillRect/>
          </a:stretch>
        </p:blipFill>
        <p:spPr>
          <a:xfrm>
            <a:off x="1127268" y="3995570"/>
            <a:ext cx="7066586" cy="247479"/>
          </a:xfrm>
          <a:prstGeom prst="rect">
            <a:avLst/>
          </a:prstGeom>
        </p:spPr>
      </p:pic>
    </p:spTree>
    <p:extLst>
      <p:ext uri="{BB962C8B-B14F-4D97-AF65-F5344CB8AC3E}">
        <p14:creationId xmlns:p14="http://schemas.microsoft.com/office/powerpoint/2010/main" val="112806793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532;p57"/>
          <p:cNvSpPr/>
          <p:nvPr/>
        </p:nvSpPr>
        <p:spPr>
          <a:xfrm>
            <a:off x="1211943" y="540043"/>
            <a:ext cx="6734628" cy="4155600"/>
          </a:xfrm>
          <a:prstGeom prst="roundRect">
            <a:avLst>
              <a:gd name="adj" fmla="val 4601"/>
            </a:avLst>
          </a:prstGeom>
          <a:solidFill>
            <a:srgbClr val="FF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533;p57"/>
          <p:cNvGrpSpPr/>
          <p:nvPr/>
        </p:nvGrpSpPr>
        <p:grpSpPr>
          <a:xfrm>
            <a:off x="6647403" y="777875"/>
            <a:ext cx="1043962" cy="196850"/>
            <a:chOff x="8209059" y="198000"/>
            <a:chExt cx="636814" cy="120078"/>
          </a:xfrm>
        </p:grpSpPr>
        <p:sp>
          <p:nvSpPr>
            <p:cNvPr id="9" name="Google Shape;1534;p57"/>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35;p57"/>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36;p57"/>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435853" y="1634210"/>
            <a:ext cx="6332163" cy="2862322"/>
          </a:xfrm>
          <a:prstGeom prst="rect">
            <a:avLst/>
          </a:prstGeom>
          <a:noFill/>
        </p:spPr>
        <p:txBody>
          <a:bodyPr wrap="square" rtlCol="0">
            <a:spAutoFit/>
          </a:bodyPr>
          <a:lstStyle/>
          <a:p>
            <a:pPr algn="just">
              <a:lnSpc>
                <a:spcPct val="150000"/>
              </a:lnSpc>
            </a:pPr>
            <a:r>
              <a:rPr lang="vi-VN" sz="2000" smtClean="0"/>
              <a:t>•</a:t>
            </a:r>
            <a:r>
              <a:rPr lang="en-US" sz="2000" smtClean="0"/>
              <a:t> </a:t>
            </a:r>
            <a:r>
              <a:rPr lang="vi-VN" sz="2000" smtClean="0"/>
              <a:t>Cấu </a:t>
            </a:r>
            <a:r>
              <a:rPr lang="vi-VN" sz="2000"/>
              <a:t>trúc tổng quát của CSS </a:t>
            </a:r>
            <a:r>
              <a:rPr lang="vi-VN" sz="2000" smtClean="0"/>
              <a:t>gồm </a:t>
            </a:r>
            <a:r>
              <a:rPr lang="vi-VN" sz="2000"/>
              <a:t>các mẫu định dạng dùng để tạo khuôn cho các phần tử HTML của trang web. Mỗi </a:t>
            </a:r>
            <a:r>
              <a:rPr lang="vi-VN" sz="2000" smtClean="0"/>
              <a:t>mẫu </a:t>
            </a:r>
            <a:r>
              <a:rPr lang="vi-VN" sz="2000"/>
              <a:t>gồm hai phần: bộ chọn và vùng mô tả. </a:t>
            </a:r>
          </a:p>
          <a:p>
            <a:pPr algn="just">
              <a:lnSpc>
                <a:spcPct val="150000"/>
              </a:lnSpc>
            </a:pPr>
            <a:r>
              <a:rPr lang="vi-VN" sz="2000" smtClean="0"/>
              <a:t>•</a:t>
            </a:r>
            <a:r>
              <a:rPr lang="en-US" sz="2000" smtClean="0"/>
              <a:t> </a:t>
            </a:r>
            <a:r>
              <a:rPr lang="vi-VN" sz="2000" smtClean="0"/>
              <a:t>Có </a:t>
            </a:r>
            <a:r>
              <a:rPr lang="vi-VN" sz="2000"/>
              <a:t>thể thiết lập CSS trong, ngoài thông qua tệp CSS hoặc đặt nội tuyến trực tiếp bên trong các phần tử HTML </a:t>
            </a:r>
            <a:r>
              <a:rPr lang="vi-VN" sz="2000" smtClean="0"/>
              <a:t>qua </a:t>
            </a:r>
            <a:r>
              <a:rPr lang="vi-VN" sz="2000"/>
              <a:t>thuộc tính style.</a:t>
            </a:r>
          </a:p>
        </p:txBody>
      </p:sp>
      <p:sp>
        <p:nvSpPr>
          <p:cNvPr id="13" name="Rounded Rectangle 12"/>
          <p:cNvSpPr/>
          <p:nvPr/>
        </p:nvSpPr>
        <p:spPr>
          <a:xfrm>
            <a:off x="3605892" y="876300"/>
            <a:ext cx="1946729" cy="558799"/>
          </a:xfrm>
          <a:prstGeom prst="roundRect">
            <a:avLst/>
          </a:prstGeom>
          <a:solidFill>
            <a:srgbClr val="7030A0"/>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spcBef>
                <a:spcPts val="0"/>
              </a:spcBef>
              <a:spcAft>
                <a:spcPts val="0"/>
              </a:spcAft>
              <a:buClrTx/>
              <a:buSzTx/>
              <a:buFontTx/>
              <a:buNone/>
              <a:tabLst/>
              <a:defRPr/>
            </a:pPr>
            <a:r>
              <a:rPr lang="en-US" sz="2200" b="1" smtClean="0">
                <a:solidFill>
                  <a:schemeClr val="bg1"/>
                </a:solidFill>
                <a:ea typeface="+mn-ea"/>
                <a:cs typeface="+mn-cs"/>
              </a:rPr>
              <a:t>KẾT LUẬN</a:t>
            </a:r>
            <a:endParaRPr kumimoji="0" lang="en-US" sz="2200" b="1" i="0" u="none" strike="noStrike" kern="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420523731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81"/>
        <p:cNvGrpSpPr/>
        <p:nvPr/>
      </p:nvGrpSpPr>
      <p:grpSpPr>
        <a:xfrm>
          <a:off x="0" y="0"/>
          <a:ext cx="0" cy="0"/>
          <a:chOff x="0" y="0"/>
          <a:chExt cx="0" cy="0"/>
        </a:xfrm>
      </p:grpSpPr>
      <p:sp>
        <p:nvSpPr>
          <p:cNvPr id="4482" name="Google Shape;4482;p94"/>
          <p:cNvSpPr/>
          <p:nvPr/>
        </p:nvSpPr>
        <p:spPr>
          <a:xfrm>
            <a:off x="3929700" y="1169545"/>
            <a:ext cx="1284600" cy="992493"/>
          </a:xfrm>
          <a:prstGeom prst="roundRect">
            <a:avLst>
              <a:gd name="adj" fmla="val 16667"/>
            </a:avLst>
          </a:prstGeom>
          <a:solidFill>
            <a:srgbClr val="F99AA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94"/>
          <p:cNvSpPr txBox="1">
            <a:spLocks noGrp="1"/>
          </p:cNvSpPr>
          <p:nvPr>
            <p:ph type="title" idx="2"/>
          </p:nvPr>
        </p:nvSpPr>
        <p:spPr>
          <a:xfrm>
            <a:off x="1748513" y="1289150"/>
            <a:ext cx="1261500" cy="1284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mtClean="0"/>
              <a:t> </a:t>
            </a:r>
            <a:endParaRPr/>
          </a:p>
        </p:txBody>
      </p:sp>
      <p:sp>
        <p:nvSpPr>
          <p:cNvPr id="8" name="TextBox 7"/>
          <p:cNvSpPr txBox="1"/>
          <p:nvPr/>
        </p:nvSpPr>
        <p:spPr>
          <a:xfrm>
            <a:off x="4222437" y="1270200"/>
            <a:ext cx="699126" cy="788578"/>
          </a:xfrm>
          <a:prstGeom prst="rect">
            <a:avLst/>
          </a:prstGeom>
          <a:noFill/>
        </p:spPr>
        <p:txBody>
          <a:bodyPr wrap="square" rtlCol="0">
            <a:spAutoFit/>
          </a:bodyPr>
          <a:lstStyle/>
          <a:p>
            <a:pPr algn="ctr"/>
            <a:r>
              <a:rPr lang="en-US" sz="4500" b="1">
                <a:solidFill>
                  <a:schemeClr val="bg1"/>
                </a:solidFill>
              </a:rPr>
              <a:t>3</a:t>
            </a:r>
          </a:p>
        </p:txBody>
      </p:sp>
      <p:sp>
        <p:nvSpPr>
          <p:cNvPr id="9" name="TextBox 8"/>
          <p:cNvSpPr txBox="1"/>
          <p:nvPr/>
        </p:nvSpPr>
        <p:spPr>
          <a:xfrm>
            <a:off x="1" y="2295192"/>
            <a:ext cx="9143999" cy="1608325"/>
          </a:xfrm>
          <a:prstGeom prst="rect">
            <a:avLst/>
          </a:prstGeom>
          <a:noFill/>
        </p:spPr>
        <p:txBody>
          <a:bodyPr wrap="square" rtlCol="0">
            <a:spAutoFit/>
          </a:bodyPr>
          <a:lstStyle/>
          <a:p>
            <a:pPr algn="ctr">
              <a:lnSpc>
                <a:spcPct val="150000"/>
              </a:lnSpc>
            </a:pPr>
            <a:r>
              <a:rPr lang="en-US" sz="3500" b="1" smtClean="0"/>
              <a:t>VAI TRÒ, </a:t>
            </a:r>
          </a:p>
          <a:p>
            <a:pPr algn="ctr">
              <a:lnSpc>
                <a:spcPct val="150000"/>
              </a:lnSpc>
            </a:pPr>
            <a:r>
              <a:rPr lang="en-US" sz="3500" b="1" smtClean="0"/>
              <a:t>Ý NGHĨA CỦA CSS</a:t>
            </a:r>
            <a:endParaRPr lang="en-US" sz="3500" b="1"/>
          </a:p>
        </p:txBody>
      </p:sp>
    </p:spTree>
    <p:extLst>
      <p:ext uri="{BB962C8B-B14F-4D97-AF65-F5344CB8AC3E}">
        <p14:creationId xmlns:p14="http://schemas.microsoft.com/office/powerpoint/2010/main" val="639699948"/>
      </p:ext>
    </p:extLst>
  </p:cSld>
  <p:clrMapOvr>
    <a:masterClrMapping/>
  </p:clrMapOvr>
  <p:transition spd="med">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163637" y="293090"/>
            <a:ext cx="6816725" cy="667030"/>
          </a:xfrm>
          <a:prstGeom prst="roundRect">
            <a:avLst/>
          </a:prstGeom>
          <a:solidFill>
            <a:schemeClr val="tx2">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vi-VN" sz="2200" b="1">
                <a:latin typeface="Arial" panose="020B0604020202020204" pitchFamily="34" charset="0"/>
                <a:cs typeface="Arial" panose="020B0604020202020204" pitchFamily="34" charset="0"/>
              </a:rPr>
              <a:t>Hoạt động </a:t>
            </a:r>
            <a:r>
              <a:rPr lang="vi-VN" sz="2200" b="1" smtClean="0">
                <a:latin typeface="Arial" panose="020B0604020202020204" pitchFamily="34" charset="0"/>
                <a:cs typeface="Arial" panose="020B0604020202020204" pitchFamily="34" charset="0"/>
              </a:rPr>
              <a:t>3</a:t>
            </a:r>
            <a:r>
              <a:rPr lang="en-US" sz="2200" b="1" smtClean="0">
                <a:latin typeface="Arial" panose="020B0604020202020204" pitchFamily="34" charset="0"/>
                <a:cs typeface="Arial" panose="020B0604020202020204" pitchFamily="34" charset="0"/>
              </a:rPr>
              <a:t>: </a:t>
            </a:r>
            <a:r>
              <a:rPr lang="vi-VN" sz="2200" b="1" smtClean="0">
                <a:latin typeface="Arial" panose="020B0604020202020204" pitchFamily="34" charset="0"/>
                <a:cs typeface="Arial" panose="020B0604020202020204" pitchFamily="34" charset="0"/>
              </a:rPr>
              <a:t>Tìm </a:t>
            </a:r>
            <a:r>
              <a:rPr lang="vi-VN" sz="2200" b="1">
                <a:latin typeface="Arial" panose="020B0604020202020204" pitchFamily="34" charset="0"/>
                <a:cs typeface="Arial" panose="020B0604020202020204" pitchFamily="34" charset="0"/>
              </a:rPr>
              <a:t>hiểu ý nghĩa, vai trò của CSS</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2" name="Group 1"/>
          <p:cNvGrpSpPr/>
          <p:nvPr/>
        </p:nvGrpSpPr>
        <p:grpSpPr>
          <a:xfrm>
            <a:off x="952500" y="1305015"/>
            <a:ext cx="4470400" cy="3279685"/>
            <a:chOff x="495300" y="1355815"/>
            <a:chExt cx="4470400" cy="3279685"/>
          </a:xfrm>
        </p:grpSpPr>
        <p:sp>
          <p:nvSpPr>
            <p:cNvPr id="23" name="Rounded Rectangle 22"/>
            <p:cNvSpPr/>
            <p:nvPr/>
          </p:nvSpPr>
          <p:spPr>
            <a:xfrm>
              <a:off x="495300" y="1645824"/>
              <a:ext cx="4470400" cy="2989676"/>
            </a:xfrm>
            <a:prstGeom prst="roundRect">
              <a:avLst>
                <a:gd name="adj" fmla="val 4115"/>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33747" y="1989169"/>
              <a:ext cx="4193504" cy="2400657"/>
            </a:xfrm>
            <a:prstGeom prst="rect">
              <a:avLst/>
            </a:prstGeom>
          </p:spPr>
          <p:txBody>
            <a:bodyPr wrap="square">
              <a:spAutoFit/>
            </a:bodyPr>
            <a:lstStyle/>
            <a:p>
              <a:pPr algn="just">
                <a:lnSpc>
                  <a:spcPct val="150000"/>
                </a:lnSpc>
              </a:pPr>
              <a:r>
                <a:rPr lang="vi-VN" sz="2000"/>
                <a:t>1. Nếu không dùng CSS thì các định dạng của trang web phải thực hiện theo cách nào? </a:t>
              </a:r>
            </a:p>
            <a:p>
              <a:pPr algn="just">
                <a:lnSpc>
                  <a:spcPct val="150000"/>
                </a:lnSpc>
              </a:pPr>
              <a:r>
                <a:rPr lang="vi-VN" sz="2000"/>
                <a:t>2. Sử dụng CSS có những ưu điểm gì trong việc định dạng trang web? </a:t>
              </a:r>
            </a:p>
          </p:txBody>
        </p:sp>
        <p:pic>
          <p:nvPicPr>
            <p:cNvPr id="22" name="Picture 21"/>
            <p:cNvPicPr>
              <a:picLocks noChangeAspect="1"/>
            </p:cNvPicPr>
            <p:nvPr/>
          </p:nvPicPr>
          <p:blipFill>
            <a:blip r:embed="rId2"/>
            <a:stretch>
              <a:fillRect/>
            </a:stretch>
          </p:blipFill>
          <p:spPr>
            <a:xfrm>
              <a:off x="2196058" y="1355815"/>
              <a:ext cx="1068881" cy="580017"/>
            </a:xfrm>
            <a:prstGeom prst="rect">
              <a:avLst/>
            </a:prstGeom>
          </p:spPr>
        </p:pic>
      </p:grpSp>
      <p:pic>
        <p:nvPicPr>
          <p:cNvPr id="9" name="Picture 40"/>
          <p:cNvPicPr>
            <a:picLocks noChangeAspect="1"/>
          </p:cNvPicPr>
          <p:nvPr/>
        </p:nvPicPr>
        <p:blipFill>
          <a:blip r:embed="rId3"/>
          <a:srcRect/>
          <a:stretch>
            <a:fillRect/>
          </a:stretch>
        </p:blipFill>
        <p:spPr>
          <a:xfrm>
            <a:off x="6184901" y="1820147"/>
            <a:ext cx="2201862" cy="3323353"/>
          </a:xfrm>
          <a:prstGeom prst="rect">
            <a:avLst/>
          </a:prstGeom>
        </p:spPr>
      </p:pic>
    </p:spTree>
    <p:extLst>
      <p:ext uri="{BB962C8B-B14F-4D97-AF65-F5344CB8AC3E}">
        <p14:creationId xmlns:p14="http://schemas.microsoft.com/office/powerpoint/2010/main" val="125249193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163637" y="293090"/>
            <a:ext cx="6816725" cy="667030"/>
          </a:xfrm>
          <a:prstGeom prst="roundRect">
            <a:avLst/>
          </a:prstGeom>
          <a:solidFill>
            <a:schemeClr val="tx2">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vi-VN" sz="2200" b="1">
                <a:latin typeface="Arial" panose="020B0604020202020204" pitchFamily="34" charset="0"/>
                <a:cs typeface="Arial" panose="020B0604020202020204" pitchFamily="34" charset="0"/>
              </a:rPr>
              <a:t>Hoạt động </a:t>
            </a:r>
            <a:r>
              <a:rPr lang="vi-VN" sz="2200" b="1" smtClean="0">
                <a:latin typeface="Arial" panose="020B0604020202020204" pitchFamily="34" charset="0"/>
                <a:cs typeface="Arial" panose="020B0604020202020204" pitchFamily="34" charset="0"/>
              </a:rPr>
              <a:t>3</a:t>
            </a:r>
            <a:r>
              <a:rPr lang="en-US" sz="2200" b="1" smtClean="0">
                <a:latin typeface="Arial" panose="020B0604020202020204" pitchFamily="34" charset="0"/>
                <a:cs typeface="Arial" panose="020B0604020202020204" pitchFamily="34" charset="0"/>
              </a:rPr>
              <a:t>: </a:t>
            </a:r>
            <a:r>
              <a:rPr lang="vi-VN" sz="2200" b="1" smtClean="0">
                <a:latin typeface="Arial" panose="020B0604020202020204" pitchFamily="34" charset="0"/>
                <a:cs typeface="Arial" panose="020B0604020202020204" pitchFamily="34" charset="0"/>
              </a:rPr>
              <a:t>Tìm </a:t>
            </a:r>
            <a:r>
              <a:rPr lang="vi-VN" sz="2200" b="1">
                <a:latin typeface="Arial" panose="020B0604020202020204" pitchFamily="34" charset="0"/>
                <a:cs typeface="Arial" panose="020B0604020202020204" pitchFamily="34" charset="0"/>
              </a:rPr>
              <a:t>hiểu ý nghĩa, vai trò của CSS</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8" name="Group 7"/>
          <p:cNvGrpSpPr/>
          <p:nvPr/>
        </p:nvGrpSpPr>
        <p:grpSpPr>
          <a:xfrm>
            <a:off x="289248" y="1275317"/>
            <a:ext cx="1393502" cy="748331"/>
            <a:chOff x="1749849" y="676025"/>
            <a:chExt cx="1952298" cy="951563"/>
          </a:xfrm>
        </p:grpSpPr>
        <p:pic>
          <p:nvPicPr>
            <p:cNvPr id="10" name="Picture 9"/>
            <p:cNvPicPr>
              <a:picLocks noChangeAspect="1"/>
            </p:cNvPicPr>
            <p:nvPr/>
          </p:nvPicPr>
          <p:blipFill>
            <a:blip r:embed="rId2" cstate="print">
              <a:duotone>
                <a:prstClr val="black"/>
                <a:schemeClr val="accent4">
                  <a:lumMod val="20000"/>
                  <a:lumOff val="8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952298" cy="951563"/>
            </a:xfrm>
            <a:prstGeom prst="rect">
              <a:avLst/>
            </a:prstGeom>
          </p:spPr>
        </p:pic>
        <p:sp>
          <p:nvSpPr>
            <p:cNvPr id="11" name="TextBox 10"/>
            <p:cNvSpPr txBox="1"/>
            <p:nvPr/>
          </p:nvSpPr>
          <p:spPr>
            <a:xfrm>
              <a:off x="2017240" y="820712"/>
              <a:ext cx="1417516" cy="508772"/>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grpSp>
        <p:nvGrpSpPr>
          <p:cNvPr id="12" name="Group 11"/>
          <p:cNvGrpSpPr/>
          <p:nvPr/>
        </p:nvGrpSpPr>
        <p:grpSpPr>
          <a:xfrm>
            <a:off x="1873607" y="1215209"/>
            <a:ext cx="6964640" cy="1938992"/>
            <a:chOff x="605200" y="2456835"/>
            <a:chExt cx="6964640" cy="1938992"/>
          </a:xfrm>
        </p:grpSpPr>
        <p:sp>
          <p:nvSpPr>
            <p:cNvPr id="13" name="TextBox 12"/>
            <p:cNvSpPr txBox="1"/>
            <p:nvPr/>
          </p:nvSpPr>
          <p:spPr>
            <a:xfrm>
              <a:off x="605200" y="2456835"/>
              <a:ext cx="6964640" cy="1938992"/>
            </a:xfrm>
            <a:prstGeom prst="rect">
              <a:avLst/>
            </a:prstGeom>
            <a:noFill/>
          </p:spPr>
          <p:txBody>
            <a:bodyPr wrap="square" rtlCol="0">
              <a:spAutoFit/>
            </a:bodyPr>
            <a:lstStyle/>
            <a:p>
              <a:pPr lvl="1" algn="just">
                <a:lnSpc>
                  <a:spcPct val="150000"/>
                </a:lnSpc>
              </a:pPr>
              <a:r>
                <a:rPr lang="en-US" sz="2000" smtClean="0"/>
                <a:t>    </a:t>
              </a:r>
              <a:r>
                <a:rPr lang="vi-VN" sz="2000" b="1" smtClean="0"/>
                <a:t>Câu </a:t>
              </a:r>
              <a:r>
                <a:rPr lang="vi-VN" sz="2000" b="1"/>
                <a:t>1. </a:t>
              </a:r>
              <a:r>
                <a:rPr lang="vi-VN" sz="2000" smtClean="0"/>
                <a:t>Thực </a:t>
              </a:r>
              <a:r>
                <a:rPr lang="vi-VN" sz="2000"/>
                <a:t>hiện thông qua các thuộc tính HTML và các thuộc tính inline. → Các định dạng như màu, phông, cỡ chữ, khoảng cách và bố cục của các phần tử sẽ được xác định trực tiếp trong các thẻ HTML mỗi khi chúng xuất hiện.</a:t>
              </a:r>
            </a:p>
          </p:txBody>
        </p:sp>
        <p:pic>
          <p:nvPicPr>
            <p:cNvPr id="14"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337553" y="3192399"/>
            <a:ext cx="2466652" cy="553998"/>
            <a:chOff x="605200" y="2456835"/>
            <a:chExt cx="2466652" cy="553998"/>
          </a:xfrm>
        </p:grpSpPr>
        <p:sp>
          <p:nvSpPr>
            <p:cNvPr id="17" name="TextBox 16"/>
            <p:cNvSpPr txBox="1"/>
            <p:nvPr/>
          </p:nvSpPr>
          <p:spPr>
            <a:xfrm>
              <a:off x="605200" y="2456835"/>
              <a:ext cx="2466652" cy="553998"/>
            </a:xfrm>
            <a:prstGeom prst="rect">
              <a:avLst/>
            </a:prstGeom>
            <a:noFill/>
          </p:spPr>
          <p:txBody>
            <a:bodyPr wrap="square" rtlCol="0">
              <a:spAutoFit/>
            </a:bodyPr>
            <a:lstStyle/>
            <a:p>
              <a:pPr lvl="1" algn="just">
                <a:lnSpc>
                  <a:spcPct val="150000"/>
                </a:lnSpc>
              </a:pPr>
              <a:r>
                <a:rPr lang="en-US" sz="2000" smtClean="0"/>
                <a:t>    </a:t>
              </a:r>
              <a:r>
                <a:rPr lang="vi-VN" sz="2000" b="1" smtClean="0"/>
                <a:t>Câu </a:t>
              </a:r>
              <a:r>
                <a:rPr lang="en-US" sz="2000" b="1" smtClean="0"/>
                <a:t>2</a:t>
              </a:r>
              <a:r>
                <a:rPr lang="vi-VN" sz="2000" b="1" smtClean="0"/>
                <a:t>. </a:t>
              </a:r>
              <a:r>
                <a:rPr lang="en-US" sz="2000" smtClean="0"/>
                <a:t>Ưu điểm:</a:t>
              </a:r>
              <a:endParaRPr lang="vi-VN" sz="2000"/>
            </a:p>
          </p:txBody>
        </p:sp>
        <p:pic>
          <p:nvPicPr>
            <p:cNvPr id="18"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1005698" y="3784595"/>
            <a:ext cx="4302902" cy="553998"/>
            <a:chOff x="1265273" y="2626178"/>
            <a:chExt cx="4302902" cy="553998"/>
          </a:xfrm>
        </p:grpSpPr>
        <p:sp>
          <p:nvSpPr>
            <p:cNvPr id="21" name="TextBox 20">
              <a:extLst>
                <a:ext uri="{FF2B5EF4-FFF2-40B4-BE49-F238E27FC236}">
                  <a16:creationId xmlns:a16="http://schemas.microsoft.com/office/drawing/2014/main" xmlns="" id="{0BE89C69-1BA8-2F2F-01BF-6D0FE11A63EB}"/>
                </a:ext>
              </a:extLst>
            </p:cNvPr>
            <p:cNvSpPr txBox="1"/>
            <p:nvPr/>
          </p:nvSpPr>
          <p:spPr>
            <a:xfrm>
              <a:off x="1265273" y="2626178"/>
              <a:ext cx="4302902" cy="553998"/>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Tách </a:t>
              </a:r>
              <a:r>
                <a:rPr lang="vi-VN" sz="2000">
                  <a:latin typeface="Arial" panose="020B0604020202020204" pitchFamily="34" charset="0"/>
                  <a:cs typeface="Arial" panose="020B0604020202020204" pitchFamily="34" charset="0"/>
                </a:rPr>
                <a:t>biệt nội dung và định dạng.</a:t>
              </a:r>
              <a:endParaRPr lang="vi-VN" sz="2000" i="1">
                <a:latin typeface="Arial" panose="020B0604020202020204" pitchFamily="34" charset="0"/>
                <a:cs typeface="Arial" panose="020B0604020202020204" pitchFamily="34" charset="0"/>
              </a:endParaRPr>
            </a:p>
          </p:txBody>
        </p:sp>
        <p:pic>
          <p:nvPicPr>
            <p:cNvPr id="2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333853" y="2758440"/>
              <a:ext cx="357200" cy="331968"/>
            </a:xfrm>
            <a:prstGeom prst="rect">
              <a:avLst/>
            </a:prstGeom>
          </p:spPr>
        </p:pic>
      </p:grpSp>
      <p:grpSp>
        <p:nvGrpSpPr>
          <p:cNvPr id="25" name="Group 24"/>
          <p:cNvGrpSpPr/>
          <p:nvPr/>
        </p:nvGrpSpPr>
        <p:grpSpPr>
          <a:xfrm>
            <a:off x="1005698" y="4380627"/>
            <a:ext cx="4302902" cy="553998"/>
            <a:chOff x="1265273" y="2626178"/>
            <a:chExt cx="4302902" cy="553998"/>
          </a:xfrm>
        </p:grpSpPr>
        <p:sp>
          <p:nvSpPr>
            <p:cNvPr id="26" name="TextBox 25">
              <a:extLst>
                <a:ext uri="{FF2B5EF4-FFF2-40B4-BE49-F238E27FC236}">
                  <a16:creationId xmlns:a16="http://schemas.microsoft.com/office/drawing/2014/main" xmlns="" id="{0BE89C69-1BA8-2F2F-01BF-6D0FE11A63EB}"/>
                </a:ext>
              </a:extLst>
            </p:cNvPr>
            <p:cNvSpPr txBox="1"/>
            <p:nvPr/>
          </p:nvSpPr>
          <p:spPr>
            <a:xfrm>
              <a:off x="1265273" y="2626178"/>
              <a:ext cx="4302902" cy="553998"/>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Tính </a:t>
              </a:r>
              <a:r>
                <a:rPr lang="vi-VN" sz="2000">
                  <a:latin typeface="Arial" panose="020B0604020202020204" pitchFamily="34" charset="0"/>
                  <a:cs typeface="Arial" panose="020B0604020202020204" pitchFamily="34" charset="0"/>
                </a:rPr>
                <a:t>tương thích và tính năng.</a:t>
              </a:r>
              <a:endParaRPr lang="vi-VN" sz="2000" i="1">
                <a:latin typeface="Arial" panose="020B0604020202020204" pitchFamily="34" charset="0"/>
                <a:cs typeface="Arial" panose="020B0604020202020204" pitchFamily="34" charset="0"/>
              </a:endParaRPr>
            </a:p>
          </p:txBody>
        </p:sp>
        <p:pic>
          <p:nvPicPr>
            <p:cNvPr id="27"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333853" y="2758440"/>
              <a:ext cx="357200" cy="331968"/>
            </a:xfrm>
            <a:prstGeom prst="rect">
              <a:avLst/>
            </a:prstGeom>
          </p:spPr>
        </p:pic>
      </p:grpSp>
      <p:grpSp>
        <p:nvGrpSpPr>
          <p:cNvPr id="28" name="Group 27"/>
          <p:cNvGrpSpPr/>
          <p:nvPr/>
        </p:nvGrpSpPr>
        <p:grpSpPr>
          <a:xfrm>
            <a:off x="5523230" y="3784595"/>
            <a:ext cx="4302902" cy="553998"/>
            <a:chOff x="1265273" y="2626178"/>
            <a:chExt cx="4302902" cy="553998"/>
          </a:xfrm>
        </p:grpSpPr>
        <p:sp>
          <p:nvSpPr>
            <p:cNvPr id="29" name="TextBox 28">
              <a:extLst>
                <a:ext uri="{FF2B5EF4-FFF2-40B4-BE49-F238E27FC236}">
                  <a16:creationId xmlns:a16="http://schemas.microsoft.com/office/drawing/2014/main" xmlns="" id="{0BE89C69-1BA8-2F2F-01BF-6D0FE11A63EB}"/>
                </a:ext>
              </a:extLst>
            </p:cNvPr>
            <p:cNvSpPr txBox="1"/>
            <p:nvPr/>
          </p:nvSpPr>
          <p:spPr>
            <a:xfrm>
              <a:off x="1265273" y="2626178"/>
              <a:ext cx="4302902" cy="553998"/>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Kiểm </a:t>
              </a:r>
              <a:r>
                <a:rPr lang="vi-VN" sz="2000">
                  <a:latin typeface="Arial" panose="020B0604020202020204" pitchFamily="34" charset="0"/>
                  <a:cs typeface="Arial" panose="020B0604020202020204" pitchFamily="34" charset="0"/>
                </a:rPr>
                <a:t>soát linh hoạt.</a:t>
              </a:r>
              <a:endParaRPr lang="vi-VN" sz="2000" i="1">
                <a:latin typeface="Arial" panose="020B0604020202020204" pitchFamily="34" charset="0"/>
                <a:cs typeface="Arial" panose="020B0604020202020204" pitchFamily="34" charset="0"/>
              </a:endParaRPr>
            </a:p>
          </p:txBody>
        </p:sp>
        <p:pic>
          <p:nvPicPr>
            <p:cNvPr id="30"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333853" y="2758440"/>
              <a:ext cx="357200" cy="331968"/>
            </a:xfrm>
            <a:prstGeom prst="rect">
              <a:avLst/>
            </a:prstGeom>
          </p:spPr>
        </p:pic>
      </p:grpSp>
      <p:grpSp>
        <p:nvGrpSpPr>
          <p:cNvPr id="31" name="Group 30"/>
          <p:cNvGrpSpPr/>
          <p:nvPr/>
        </p:nvGrpSpPr>
        <p:grpSpPr>
          <a:xfrm>
            <a:off x="5523230" y="4380627"/>
            <a:ext cx="4302902" cy="553998"/>
            <a:chOff x="1265273" y="2626178"/>
            <a:chExt cx="4302902" cy="553998"/>
          </a:xfrm>
        </p:grpSpPr>
        <p:sp>
          <p:nvSpPr>
            <p:cNvPr id="32" name="TextBox 31">
              <a:extLst>
                <a:ext uri="{FF2B5EF4-FFF2-40B4-BE49-F238E27FC236}">
                  <a16:creationId xmlns:a16="http://schemas.microsoft.com/office/drawing/2014/main" xmlns="" id="{0BE89C69-1BA8-2F2F-01BF-6D0FE11A63EB}"/>
                </a:ext>
              </a:extLst>
            </p:cNvPr>
            <p:cNvSpPr txBox="1"/>
            <p:nvPr/>
          </p:nvSpPr>
          <p:spPr>
            <a:xfrm>
              <a:off x="1265273" y="2626178"/>
              <a:ext cx="4302902" cy="553998"/>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Hiệu </a:t>
              </a:r>
              <a:r>
                <a:rPr lang="vi-VN" sz="2000">
                  <a:latin typeface="Arial" panose="020B0604020202020204" pitchFamily="34" charset="0"/>
                  <a:cs typeface="Arial" panose="020B0604020202020204" pitchFamily="34" charset="0"/>
                </a:rPr>
                <a:t>suất tối ưu.</a:t>
              </a:r>
              <a:endParaRPr lang="vi-VN" sz="2000" i="1">
                <a:latin typeface="Arial" panose="020B0604020202020204" pitchFamily="34" charset="0"/>
                <a:cs typeface="Arial" panose="020B0604020202020204" pitchFamily="34" charset="0"/>
              </a:endParaRPr>
            </a:p>
          </p:txBody>
        </p:sp>
        <p:pic>
          <p:nvPicPr>
            <p:cNvPr id="33"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333853" y="2758440"/>
              <a:ext cx="357200" cy="331968"/>
            </a:xfrm>
            <a:prstGeom prst="rect">
              <a:avLst/>
            </a:prstGeom>
          </p:spPr>
        </p:pic>
      </p:grpSp>
    </p:spTree>
    <p:extLst>
      <p:ext uri="{BB962C8B-B14F-4D97-AF65-F5344CB8AC3E}">
        <p14:creationId xmlns:p14="http://schemas.microsoft.com/office/powerpoint/2010/main" val="8622499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916;p90"/>
          <p:cNvSpPr/>
          <p:nvPr/>
        </p:nvSpPr>
        <p:spPr>
          <a:xfrm>
            <a:off x="360000" y="242028"/>
            <a:ext cx="8424000" cy="718092"/>
          </a:xfrm>
          <a:prstGeom prst="roundRect">
            <a:avLst>
              <a:gd name="adj" fmla="val 16667"/>
            </a:avLst>
          </a:prstGeom>
          <a:solidFill>
            <a:schemeClr val="accent2">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917;p90"/>
          <p:cNvGrpSpPr/>
          <p:nvPr/>
        </p:nvGrpSpPr>
        <p:grpSpPr>
          <a:xfrm>
            <a:off x="8008779" y="357710"/>
            <a:ext cx="636814" cy="120078"/>
            <a:chOff x="8209059" y="198000"/>
            <a:chExt cx="636814" cy="120078"/>
          </a:xfrm>
        </p:grpSpPr>
        <p:sp>
          <p:nvSpPr>
            <p:cNvPr id="10" name="Google Shape;3918;p90"/>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19;p90"/>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20;p90"/>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0" y="357710"/>
            <a:ext cx="9144000" cy="523220"/>
          </a:xfrm>
          <a:prstGeom prst="rect">
            <a:avLst/>
          </a:prstGeom>
          <a:noFill/>
        </p:spPr>
        <p:txBody>
          <a:bodyPr wrap="square" rtlCol="0">
            <a:spAutoFit/>
          </a:bodyPr>
          <a:lstStyle/>
          <a:p>
            <a:pPr algn="ctr"/>
            <a:r>
              <a:rPr lang="en-US" sz="2800" b="1"/>
              <a:t>3. VAI TRÒ, Ý NGHĨA CỦA CSS</a:t>
            </a:r>
          </a:p>
        </p:txBody>
      </p:sp>
      <p:pic>
        <p:nvPicPr>
          <p:cNvPr id="27" name="Google Shape;277;p5"/>
          <p:cNvPicPr preferRelativeResize="0"/>
          <p:nvPr/>
        </p:nvPicPr>
        <p:blipFill rotWithShape="1">
          <a:blip r:embed="rId2">
            <a:alphaModFix/>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Lst>
          </a:blip>
          <a:srcRect/>
          <a:stretch/>
        </p:blipFill>
        <p:spPr>
          <a:xfrm>
            <a:off x="7824032" y="4732555"/>
            <a:ext cx="1127362" cy="230428"/>
          </a:xfrm>
          <a:prstGeom prst="rect">
            <a:avLst/>
          </a:prstGeom>
          <a:noFill/>
          <a:ln>
            <a:noFill/>
          </a:ln>
        </p:spPr>
      </p:pic>
      <p:grpSp>
        <p:nvGrpSpPr>
          <p:cNvPr id="4" name="Group 3"/>
          <p:cNvGrpSpPr/>
          <p:nvPr/>
        </p:nvGrpSpPr>
        <p:grpSpPr>
          <a:xfrm>
            <a:off x="4080554" y="1160685"/>
            <a:ext cx="4445000" cy="3186886"/>
            <a:chOff x="4080554" y="1160685"/>
            <a:chExt cx="4445000" cy="3186886"/>
          </a:xfrm>
        </p:grpSpPr>
        <p:sp>
          <p:nvSpPr>
            <p:cNvPr id="14" name="Rounded Rectangle 13"/>
            <p:cNvSpPr/>
            <p:nvPr/>
          </p:nvSpPr>
          <p:spPr>
            <a:xfrm>
              <a:off x="4080554" y="1497595"/>
              <a:ext cx="4445000" cy="2849976"/>
            </a:xfrm>
            <a:prstGeom prst="roundRect">
              <a:avLst>
                <a:gd name="adj" fmla="val 4115"/>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31701" y="1785754"/>
              <a:ext cx="4142704" cy="240065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smtClean="0"/>
                <a:t>Sử </a:t>
              </a:r>
              <a:r>
                <a:rPr lang="vi-VN" sz="2000"/>
                <a:t>dụng CSS có ý nghĩa như thế nào trong việc định dạng trang web?</a:t>
              </a:r>
            </a:p>
            <a:p>
              <a:pPr marL="342900" indent="-342900" algn="just">
                <a:lnSpc>
                  <a:spcPct val="150000"/>
                </a:lnSpc>
                <a:buFont typeface="Wingdings" panose="05000000000000000000" pitchFamily="2" charset="2"/>
                <a:buChar char="Ø"/>
              </a:pPr>
              <a:r>
                <a:rPr lang="vi-VN" sz="2000" smtClean="0"/>
                <a:t>CSS </a:t>
              </a:r>
              <a:r>
                <a:rPr lang="vi-VN" sz="2000"/>
                <a:t>có vai trò như thế nào trong việc định dạng trang web?</a:t>
              </a:r>
            </a:p>
          </p:txBody>
        </p:sp>
        <p:pic>
          <p:nvPicPr>
            <p:cNvPr id="16" name="Picture 15"/>
            <p:cNvPicPr>
              <a:picLocks noChangeAspect="1"/>
            </p:cNvPicPr>
            <p:nvPr/>
          </p:nvPicPr>
          <p:blipFill>
            <a:blip r:embed="rId4"/>
            <a:stretch>
              <a:fillRect/>
            </a:stretch>
          </p:blipFill>
          <p:spPr>
            <a:xfrm>
              <a:off x="5768613" y="1160685"/>
              <a:ext cx="1068881" cy="580017"/>
            </a:xfrm>
            <a:prstGeom prst="rect">
              <a:avLst/>
            </a:prstGeom>
          </p:spPr>
        </p:pic>
      </p:grpSp>
      <p:pic>
        <p:nvPicPr>
          <p:cNvPr id="3" name="Picture 2"/>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7867" t="33067"/>
          <a:stretch/>
        </p:blipFill>
        <p:spPr>
          <a:xfrm>
            <a:off x="466720" y="1423463"/>
            <a:ext cx="3435367" cy="3187717"/>
          </a:xfrm>
          <a:prstGeom prst="rect">
            <a:avLst/>
          </a:prstGeom>
        </p:spPr>
      </p:pic>
    </p:spTree>
    <p:extLst>
      <p:ext uri="{BB962C8B-B14F-4D97-AF65-F5344CB8AC3E}">
        <p14:creationId xmlns:p14="http://schemas.microsoft.com/office/powerpoint/2010/main" val="76346319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916;p90"/>
          <p:cNvSpPr/>
          <p:nvPr/>
        </p:nvSpPr>
        <p:spPr>
          <a:xfrm>
            <a:off x="360000" y="242028"/>
            <a:ext cx="8424000" cy="718092"/>
          </a:xfrm>
          <a:prstGeom prst="roundRect">
            <a:avLst>
              <a:gd name="adj" fmla="val 16667"/>
            </a:avLst>
          </a:prstGeom>
          <a:solidFill>
            <a:schemeClr val="accent2">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917;p90"/>
          <p:cNvGrpSpPr/>
          <p:nvPr/>
        </p:nvGrpSpPr>
        <p:grpSpPr>
          <a:xfrm>
            <a:off x="8008779" y="357710"/>
            <a:ext cx="636814" cy="120078"/>
            <a:chOff x="8209059" y="198000"/>
            <a:chExt cx="636814" cy="120078"/>
          </a:xfrm>
        </p:grpSpPr>
        <p:sp>
          <p:nvSpPr>
            <p:cNvPr id="10" name="Google Shape;3918;p90"/>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19;p90"/>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20;p90"/>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0" y="357710"/>
            <a:ext cx="9144000" cy="523220"/>
          </a:xfrm>
          <a:prstGeom prst="rect">
            <a:avLst/>
          </a:prstGeom>
          <a:noFill/>
        </p:spPr>
        <p:txBody>
          <a:bodyPr wrap="square" rtlCol="0">
            <a:spAutoFit/>
          </a:bodyPr>
          <a:lstStyle/>
          <a:p>
            <a:pPr algn="ctr"/>
            <a:r>
              <a:rPr lang="en-US" sz="2800" b="1"/>
              <a:t>3. VAI TRÒ, Ý NGHĨA CỦA CSS</a:t>
            </a:r>
          </a:p>
        </p:txBody>
      </p:sp>
      <p:grpSp>
        <p:nvGrpSpPr>
          <p:cNvPr id="17" name="Group 16"/>
          <p:cNvGrpSpPr/>
          <p:nvPr/>
        </p:nvGrpSpPr>
        <p:grpSpPr>
          <a:xfrm>
            <a:off x="528677" y="1115397"/>
            <a:ext cx="8086645" cy="1615827"/>
            <a:chOff x="605200" y="2456835"/>
            <a:chExt cx="8086645" cy="1615827"/>
          </a:xfrm>
        </p:grpSpPr>
        <p:sp>
          <p:nvSpPr>
            <p:cNvPr id="18" name="TextBox 17"/>
            <p:cNvSpPr txBox="1"/>
            <p:nvPr/>
          </p:nvSpPr>
          <p:spPr>
            <a:xfrm>
              <a:off x="605200" y="2456835"/>
              <a:ext cx="8086645" cy="1615827"/>
            </a:xfrm>
            <a:prstGeom prst="rect">
              <a:avLst/>
            </a:prstGeom>
            <a:noFill/>
          </p:spPr>
          <p:txBody>
            <a:bodyPr wrap="square" rtlCol="0">
              <a:spAutoFit/>
            </a:bodyPr>
            <a:lstStyle/>
            <a:p>
              <a:pPr lvl="1" algn="just">
                <a:lnSpc>
                  <a:spcPct val="150000"/>
                </a:lnSpc>
              </a:pPr>
              <a:r>
                <a:rPr lang="en-US" sz="2200" smtClean="0"/>
                <a:t>    </a:t>
              </a:r>
              <a:r>
                <a:rPr lang="vi-VN" sz="2200" b="1" smtClean="0"/>
                <a:t>Ý </a:t>
              </a:r>
              <a:r>
                <a:rPr lang="vi-VN" sz="2200" b="1"/>
                <a:t>nghĩa: </a:t>
              </a:r>
              <a:r>
                <a:rPr lang="vi-VN" sz="2200"/>
                <a:t>Nếu không dùng CSS thì khi định dạng nội dung trang web </a:t>
              </a:r>
              <a:r>
                <a:rPr lang="vi-VN" sz="2200" smtClean="0"/>
                <a:t>phải </a:t>
              </a:r>
              <a:r>
                <a:rPr lang="vi-VN" sz="2200"/>
                <a:t>thực hiện thông qua việc thiết lập các thuộc tính cho từng phần tử HTML.</a:t>
              </a:r>
            </a:p>
          </p:txBody>
        </p:sp>
        <p:pic>
          <p:nvPicPr>
            <p:cNvPr id="19"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528677" y="2764328"/>
            <a:ext cx="8086645" cy="1107996"/>
            <a:chOff x="605200" y="2456835"/>
            <a:chExt cx="8086645" cy="1107996"/>
          </a:xfrm>
        </p:grpSpPr>
        <p:sp>
          <p:nvSpPr>
            <p:cNvPr id="21" name="TextBox 20"/>
            <p:cNvSpPr txBox="1"/>
            <p:nvPr/>
          </p:nvSpPr>
          <p:spPr>
            <a:xfrm>
              <a:off x="605200" y="2456835"/>
              <a:ext cx="8086645" cy="1107996"/>
            </a:xfrm>
            <a:prstGeom prst="rect">
              <a:avLst/>
            </a:prstGeom>
            <a:noFill/>
          </p:spPr>
          <p:txBody>
            <a:bodyPr wrap="square" rtlCol="0">
              <a:spAutoFit/>
            </a:bodyPr>
            <a:lstStyle/>
            <a:p>
              <a:pPr lvl="1" algn="just">
                <a:lnSpc>
                  <a:spcPct val="150000"/>
                </a:lnSpc>
              </a:pPr>
              <a:r>
                <a:rPr lang="en-US" sz="2200" smtClean="0"/>
                <a:t>    </a:t>
              </a:r>
              <a:r>
                <a:rPr lang="vi-VN" sz="2200" b="1" smtClean="0"/>
                <a:t>Vai </a:t>
              </a:r>
              <a:r>
                <a:rPr lang="vi-VN" sz="2200" b="1"/>
                <a:t>trò: </a:t>
              </a:r>
              <a:r>
                <a:rPr lang="vi-VN" sz="2200"/>
                <a:t>giúp việc định dạng nội dung trang web thống nhất, nhanh chóng và thuận </a:t>
              </a:r>
              <a:r>
                <a:rPr lang="vi-VN" sz="2200" smtClean="0"/>
                <a:t>tiện</a:t>
              </a:r>
              <a:endParaRPr lang="vi-VN" sz="2200"/>
            </a:p>
          </p:txBody>
        </p:sp>
        <p:pic>
          <p:nvPicPr>
            <p:cNvPr id="22"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00" t="3734" r="30533" b="67200"/>
          <a:stretch/>
        </p:blipFill>
        <p:spPr>
          <a:xfrm>
            <a:off x="6286500" y="3761964"/>
            <a:ext cx="2497500" cy="1102136"/>
          </a:xfrm>
          <a:prstGeom prst="rect">
            <a:avLst/>
          </a:prstGeom>
        </p:spPr>
      </p:pic>
    </p:spTree>
    <p:extLst>
      <p:ext uri="{BB962C8B-B14F-4D97-AF65-F5344CB8AC3E}">
        <p14:creationId xmlns:p14="http://schemas.microsoft.com/office/powerpoint/2010/main" val="12790745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916;p90"/>
          <p:cNvSpPr/>
          <p:nvPr/>
        </p:nvSpPr>
        <p:spPr>
          <a:xfrm>
            <a:off x="360000" y="242028"/>
            <a:ext cx="8424000" cy="718092"/>
          </a:xfrm>
          <a:prstGeom prst="roundRect">
            <a:avLst>
              <a:gd name="adj" fmla="val 16667"/>
            </a:avLst>
          </a:prstGeom>
          <a:solidFill>
            <a:schemeClr val="accent2">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917;p90"/>
          <p:cNvGrpSpPr/>
          <p:nvPr/>
        </p:nvGrpSpPr>
        <p:grpSpPr>
          <a:xfrm>
            <a:off x="8008779" y="357710"/>
            <a:ext cx="636814" cy="120078"/>
            <a:chOff x="8209059" y="198000"/>
            <a:chExt cx="636814" cy="120078"/>
          </a:xfrm>
        </p:grpSpPr>
        <p:sp>
          <p:nvSpPr>
            <p:cNvPr id="10" name="Google Shape;3918;p90"/>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19;p90"/>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20;p90"/>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0" y="357710"/>
            <a:ext cx="9144000" cy="523220"/>
          </a:xfrm>
          <a:prstGeom prst="rect">
            <a:avLst/>
          </a:prstGeom>
          <a:noFill/>
        </p:spPr>
        <p:txBody>
          <a:bodyPr wrap="square" rtlCol="0">
            <a:spAutoFit/>
          </a:bodyPr>
          <a:lstStyle/>
          <a:p>
            <a:pPr algn="ctr"/>
            <a:r>
              <a:rPr lang="en-US" sz="2800" b="1"/>
              <a:t>3. VAI TRÒ, Ý NGHĨA CỦA CSS</a:t>
            </a:r>
          </a:p>
        </p:txBody>
      </p:sp>
      <p:grpSp>
        <p:nvGrpSpPr>
          <p:cNvPr id="3" name="Group 2"/>
          <p:cNvGrpSpPr/>
          <p:nvPr/>
        </p:nvGrpSpPr>
        <p:grpSpPr>
          <a:xfrm>
            <a:off x="1247125" y="1215669"/>
            <a:ext cx="6649749" cy="1856553"/>
            <a:chOff x="1247125" y="1215669"/>
            <a:chExt cx="6649749" cy="1856553"/>
          </a:xfrm>
        </p:grpSpPr>
        <p:sp>
          <p:nvSpPr>
            <p:cNvPr id="26" name="Rounded Rectangle 25"/>
            <p:cNvSpPr/>
            <p:nvPr/>
          </p:nvSpPr>
          <p:spPr>
            <a:xfrm>
              <a:off x="1247125" y="1215669"/>
              <a:ext cx="6649749" cy="1856553"/>
            </a:xfrm>
            <a:prstGeom prst="roundRect">
              <a:avLst>
                <a:gd name="adj" fmla="val 10603"/>
              </a:avLst>
            </a:prstGeom>
            <a:solidFill>
              <a:srgbClr val="F5F7F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27" name="TextBox 26"/>
            <p:cNvSpPr txBox="1"/>
            <p:nvPr/>
          </p:nvSpPr>
          <p:spPr>
            <a:xfrm>
              <a:off x="1462311" y="1336031"/>
              <a:ext cx="6219376" cy="1615827"/>
            </a:xfrm>
            <a:prstGeom prst="rect">
              <a:avLst/>
            </a:prstGeom>
            <a:noFill/>
          </p:spPr>
          <p:txBody>
            <a:bodyPr wrap="square" rtlCol="0">
              <a:spAutoFit/>
            </a:bodyPr>
            <a:lstStyle/>
            <a:p>
              <a:pPr algn="just">
                <a:lnSpc>
                  <a:spcPct val="150000"/>
                </a:lnSpc>
              </a:pPr>
              <a:r>
                <a:rPr lang="vi-VN" sz="2200"/>
                <a:t>CSS tách việc nhập nội dung trang web bằng thẻ HTML và việc định dạng thành hai công việc độc lập với nhau. </a:t>
              </a:r>
            </a:p>
          </p:txBody>
        </p:sp>
      </p:grpSp>
      <p:grpSp>
        <p:nvGrpSpPr>
          <p:cNvPr id="29" name="Group 28"/>
          <p:cNvGrpSpPr/>
          <p:nvPr/>
        </p:nvGrpSpPr>
        <p:grpSpPr>
          <a:xfrm>
            <a:off x="1913714" y="2990457"/>
            <a:ext cx="5316570" cy="1809834"/>
            <a:chOff x="6599249" y="471160"/>
            <a:chExt cx="5316570" cy="1809834"/>
          </a:xfrm>
        </p:grpSpPr>
        <p:sp>
          <p:nvSpPr>
            <p:cNvPr id="30" name="Rounded Rectangle 29"/>
            <p:cNvSpPr/>
            <p:nvPr/>
          </p:nvSpPr>
          <p:spPr>
            <a:xfrm>
              <a:off x="6599249" y="1112903"/>
              <a:ext cx="5316570" cy="1168091"/>
            </a:xfrm>
            <a:prstGeom prst="roundRect">
              <a:avLst>
                <a:gd name="adj" fmla="val 15968"/>
              </a:avLst>
            </a:prstGeom>
            <a:solidFill>
              <a:srgbClr val="FFF5E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rgbClr val="000000"/>
                  </a:solidFill>
                </a:rPr>
                <a:t>Giảm nhẹ công việc nhập nội dung, tăng tính chuyên nghiệp của việc định dạng.</a:t>
              </a:r>
            </a:p>
          </p:txBody>
        </p:sp>
        <p:sp>
          <p:nvSpPr>
            <p:cNvPr id="31" name="Right Arrow 30"/>
            <p:cNvSpPr/>
            <p:nvPr/>
          </p:nvSpPr>
          <p:spPr>
            <a:xfrm rot="5400000">
              <a:off x="8920218" y="592432"/>
              <a:ext cx="674630" cy="432085"/>
            </a:xfrm>
            <a:prstGeom prst="rightArrow">
              <a:avLst>
                <a:gd name="adj1" fmla="val 50000"/>
                <a:gd name="adj2" fmla="val 7220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32664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916;p90"/>
          <p:cNvSpPr/>
          <p:nvPr/>
        </p:nvSpPr>
        <p:spPr>
          <a:xfrm>
            <a:off x="360000" y="242028"/>
            <a:ext cx="8424000" cy="718092"/>
          </a:xfrm>
          <a:prstGeom prst="roundRect">
            <a:avLst>
              <a:gd name="adj" fmla="val 16667"/>
            </a:avLst>
          </a:prstGeom>
          <a:solidFill>
            <a:schemeClr val="accent2">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917;p90"/>
          <p:cNvGrpSpPr/>
          <p:nvPr/>
        </p:nvGrpSpPr>
        <p:grpSpPr>
          <a:xfrm>
            <a:off x="8008779" y="357710"/>
            <a:ext cx="636814" cy="120078"/>
            <a:chOff x="8209059" y="198000"/>
            <a:chExt cx="636814" cy="120078"/>
          </a:xfrm>
        </p:grpSpPr>
        <p:sp>
          <p:nvSpPr>
            <p:cNvPr id="10" name="Google Shape;3918;p90"/>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19;p90"/>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20;p90"/>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0" y="357710"/>
            <a:ext cx="9144000" cy="523220"/>
          </a:xfrm>
          <a:prstGeom prst="rect">
            <a:avLst/>
          </a:prstGeom>
          <a:noFill/>
        </p:spPr>
        <p:txBody>
          <a:bodyPr wrap="square" rtlCol="0">
            <a:spAutoFit/>
          </a:bodyPr>
          <a:lstStyle/>
          <a:p>
            <a:pPr algn="ctr"/>
            <a:r>
              <a:rPr lang="en-US" sz="2800" b="1"/>
              <a:t>3. VAI TRÒ, Ý NGHĨA CỦA CSS</a:t>
            </a:r>
          </a:p>
        </p:txBody>
      </p:sp>
      <p:grpSp>
        <p:nvGrpSpPr>
          <p:cNvPr id="2" name="Group 1"/>
          <p:cNvGrpSpPr/>
          <p:nvPr/>
        </p:nvGrpSpPr>
        <p:grpSpPr>
          <a:xfrm>
            <a:off x="915661" y="1215667"/>
            <a:ext cx="7312674" cy="1856553"/>
            <a:chOff x="915661" y="1215667"/>
            <a:chExt cx="7312674" cy="1856553"/>
          </a:xfrm>
        </p:grpSpPr>
        <p:sp>
          <p:nvSpPr>
            <p:cNvPr id="26" name="Rounded Rectangle 25"/>
            <p:cNvSpPr/>
            <p:nvPr/>
          </p:nvSpPr>
          <p:spPr>
            <a:xfrm>
              <a:off x="915661" y="1215667"/>
              <a:ext cx="7312674" cy="1856553"/>
            </a:xfrm>
            <a:prstGeom prst="roundRect">
              <a:avLst>
                <a:gd name="adj" fmla="val 10603"/>
              </a:avLst>
            </a:prstGeom>
            <a:solidFill>
              <a:srgbClr val="F5F7F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27" name="TextBox 26"/>
            <p:cNvSpPr txBox="1"/>
            <p:nvPr/>
          </p:nvSpPr>
          <p:spPr>
            <a:xfrm>
              <a:off x="1112154" y="1336029"/>
              <a:ext cx="6919687" cy="1615827"/>
            </a:xfrm>
            <a:prstGeom prst="rect">
              <a:avLst/>
            </a:prstGeom>
            <a:noFill/>
          </p:spPr>
          <p:txBody>
            <a:bodyPr wrap="square" rtlCol="0">
              <a:spAutoFit/>
            </a:bodyPr>
            <a:lstStyle/>
            <a:p>
              <a:pPr algn="just">
                <a:lnSpc>
                  <a:spcPct val="150000"/>
                </a:lnSpc>
              </a:pPr>
              <a:r>
                <a:rPr lang="vi-VN" sz="2200"/>
                <a:t>Các mẫu định dạng của CSS có thể được viết ngay trong phần </a:t>
              </a:r>
              <a:r>
                <a:rPr lang="vi-VN" sz="2200">
                  <a:solidFill>
                    <a:srgbClr val="C00000"/>
                  </a:solidFill>
                  <a:latin typeface="Calibri" panose="020F0502020204030204" pitchFamily="34" charset="0"/>
                  <a:cs typeface="Calibri" panose="020F0502020204030204" pitchFamily="34" charset="0"/>
                </a:rPr>
                <a:t>head</a:t>
              </a:r>
              <a:r>
                <a:rPr lang="vi-VN" sz="2200"/>
                <a:t> của trang HTML, chỉ cần viết một lần và áp dụng cho tất cả các phần tử trong bộ chọn. </a:t>
              </a:r>
            </a:p>
          </p:txBody>
        </p:sp>
      </p:grpSp>
      <p:grpSp>
        <p:nvGrpSpPr>
          <p:cNvPr id="29" name="Group 28"/>
          <p:cNvGrpSpPr/>
          <p:nvPr/>
        </p:nvGrpSpPr>
        <p:grpSpPr>
          <a:xfrm>
            <a:off x="1414686" y="3022603"/>
            <a:ext cx="6314621" cy="1531832"/>
            <a:chOff x="6100221" y="421545"/>
            <a:chExt cx="6314621" cy="1531832"/>
          </a:xfrm>
        </p:grpSpPr>
        <p:sp>
          <p:nvSpPr>
            <p:cNvPr id="30" name="Rounded Rectangle 29"/>
            <p:cNvSpPr/>
            <p:nvPr/>
          </p:nvSpPr>
          <p:spPr>
            <a:xfrm>
              <a:off x="6100221" y="1140577"/>
              <a:ext cx="6314621" cy="812800"/>
            </a:xfrm>
            <a:prstGeom prst="roundRect">
              <a:avLst>
                <a:gd name="adj" fmla="val 15968"/>
              </a:avLst>
            </a:prstGeom>
            <a:solidFill>
              <a:srgbClr val="FFF5E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Được thiết lập một lần và được dùng nhiều lần.</a:t>
              </a:r>
              <a:endParaRPr lang="en-US" sz="2200">
                <a:solidFill>
                  <a:srgbClr val="000000"/>
                </a:solidFill>
              </a:endParaRPr>
            </a:p>
          </p:txBody>
        </p:sp>
        <p:sp>
          <p:nvSpPr>
            <p:cNvPr id="31" name="Right Arrow 30"/>
            <p:cNvSpPr/>
            <p:nvPr/>
          </p:nvSpPr>
          <p:spPr>
            <a:xfrm rot="5400000">
              <a:off x="8848352" y="614683"/>
              <a:ext cx="818361" cy="432085"/>
            </a:xfrm>
            <a:prstGeom prst="rightArrow">
              <a:avLst>
                <a:gd name="adj1" fmla="val 50000"/>
                <a:gd name="adj2" fmla="val 7220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42040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916;p90"/>
          <p:cNvSpPr/>
          <p:nvPr/>
        </p:nvSpPr>
        <p:spPr>
          <a:xfrm>
            <a:off x="360000" y="242028"/>
            <a:ext cx="8424000" cy="718092"/>
          </a:xfrm>
          <a:prstGeom prst="roundRect">
            <a:avLst>
              <a:gd name="adj" fmla="val 16667"/>
            </a:avLst>
          </a:prstGeom>
          <a:solidFill>
            <a:schemeClr val="accent2">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917;p90"/>
          <p:cNvGrpSpPr/>
          <p:nvPr/>
        </p:nvGrpSpPr>
        <p:grpSpPr>
          <a:xfrm>
            <a:off x="8008779" y="357710"/>
            <a:ext cx="636814" cy="120078"/>
            <a:chOff x="8209059" y="198000"/>
            <a:chExt cx="636814" cy="120078"/>
          </a:xfrm>
        </p:grpSpPr>
        <p:sp>
          <p:nvSpPr>
            <p:cNvPr id="10" name="Google Shape;3918;p90"/>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19;p90"/>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20;p90"/>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0" y="357710"/>
            <a:ext cx="9144000" cy="523220"/>
          </a:xfrm>
          <a:prstGeom prst="rect">
            <a:avLst/>
          </a:prstGeom>
          <a:noFill/>
        </p:spPr>
        <p:txBody>
          <a:bodyPr wrap="square" rtlCol="0">
            <a:spAutoFit/>
          </a:bodyPr>
          <a:lstStyle/>
          <a:p>
            <a:pPr algn="ctr"/>
            <a:r>
              <a:rPr lang="en-US" sz="2800" b="1"/>
              <a:t>3. VAI TRÒ, Ý NGHĨA CỦA CSS</a:t>
            </a:r>
          </a:p>
        </p:txBody>
      </p:sp>
      <p:grpSp>
        <p:nvGrpSpPr>
          <p:cNvPr id="2" name="Group 1"/>
          <p:cNvGrpSpPr/>
          <p:nvPr/>
        </p:nvGrpSpPr>
        <p:grpSpPr>
          <a:xfrm>
            <a:off x="1089539" y="1196820"/>
            <a:ext cx="6964914" cy="1327837"/>
            <a:chOff x="1089539" y="1196820"/>
            <a:chExt cx="6964914" cy="1327837"/>
          </a:xfrm>
        </p:grpSpPr>
        <p:sp>
          <p:nvSpPr>
            <p:cNvPr id="26" name="Rounded Rectangle 25"/>
            <p:cNvSpPr/>
            <p:nvPr/>
          </p:nvSpPr>
          <p:spPr>
            <a:xfrm>
              <a:off x="1089539" y="1196820"/>
              <a:ext cx="6964914" cy="1327837"/>
            </a:xfrm>
            <a:prstGeom prst="roundRect">
              <a:avLst>
                <a:gd name="adj" fmla="val 10603"/>
              </a:avLst>
            </a:prstGeom>
            <a:solidFill>
              <a:srgbClr val="F5F7F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27" name="TextBox 26"/>
            <p:cNvSpPr txBox="1"/>
            <p:nvPr/>
          </p:nvSpPr>
          <p:spPr>
            <a:xfrm>
              <a:off x="1263418" y="1306118"/>
              <a:ext cx="6617155" cy="1107996"/>
            </a:xfrm>
            <a:prstGeom prst="rect">
              <a:avLst/>
            </a:prstGeom>
            <a:noFill/>
          </p:spPr>
          <p:txBody>
            <a:bodyPr wrap="square" rtlCol="0">
              <a:spAutoFit/>
            </a:bodyPr>
            <a:lstStyle/>
            <a:p>
              <a:pPr algn="just">
                <a:lnSpc>
                  <a:spcPct val="150000"/>
                </a:lnSpc>
              </a:pPr>
              <a:r>
                <a:rPr lang="vi-VN" sz="2200"/>
                <a:t>Các mẫu định dạng có thể viết trong tệp CSS ngoài và kết nối vào bất kì trang web nào. </a:t>
              </a:r>
            </a:p>
          </p:txBody>
        </p:sp>
      </p:grpSp>
      <p:grpSp>
        <p:nvGrpSpPr>
          <p:cNvPr id="29" name="Group 28"/>
          <p:cNvGrpSpPr/>
          <p:nvPr/>
        </p:nvGrpSpPr>
        <p:grpSpPr>
          <a:xfrm>
            <a:off x="589883" y="2447361"/>
            <a:ext cx="7964217" cy="2315167"/>
            <a:chOff x="6266608" y="89660"/>
            <a:chExt cx="7964217" cy="2315167"/>
          </a:xfrm>
        </p:grpSpPr>
        <p:sp>
          <p:nvSpPr>
            <p:cNvPr id="30" name="Rounded Rectangle 29"/>
            <p:cNvSpPr/>
            <p:nvPr/>
          </p:nvSpPr>
          <p:spPr>
            <a:xfrm>
              <a:off x="6266608" y="714429"/>
              <a:ext cx="7964217" cy="1690398"/>
            </a:xfrm>
            <a:prstGeom prst="roundRect">
              <a:avLst>
                <a:gd name="adj" fmla="val 10112"/>
              </a:avLst>
            </a:prstGeom>
            <a:solidFill>
              <a:srgbClr val="FFF5E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a:solidFill>
                    <a:srgbClr val="000000"/>
                  </a:solidFill>
                </a:rPr>
                <a:t>Cho phép định dạng một lần và áp dụng cho nhiều trang web, thậm chí cả một website. Nếu một website (hay trang web) cần thay đổi định dạng thì có thể chỉ cần chỉnh sửa một lần.</a:t>
              </a:r>
              <a:endParaRPr lang="en-US" sz="2200">
                <a:solidFill>
                  <a:srgbClr val="000000"/>
                </a:solidFill>
              </a:endParaRPr>
            </a:p>
          </p:txBody>
        </p:sp>
        <p:sp>
          <p:nvSpPr>
            <p:cNvPr id="31" name="Right Arrow 30"/>
            <p:cNvSpPr/>
            <p:nvPr/>
          </p:nvSpPr>
          <p:spPr>
            <a:xfrm rot="5400000">
              <a:off x="9900773" y="221562"/>
              <a:ext cx="695889" cy="432085"/>
            </a:xfrm>
            <a:prstGeom prst="rightArrow">
              <a:avLst>
                <a:gd name="adj1" fmla="val 50000"/>
                <a:gd name="adj2" fmla="val 7220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3924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grpSp>
        <p:nvGrpSpPr>
          <p:cNvPr id="4" name="Group 3"/>
          <p:cNvGrpSpPr/>
          <p:nvPr/>
        </p:nvGrpSpPr>
        <p:grpSpPr>
          <a:xfrm>
            <a:off x="0" y="994410"/>
            <a:ext cx="9143999" cy="3045733"/>
            <a:chOff x="0" y="994410"/>
            <a:chExt cx="9143999" cy="3045733"/>
          </a:xfrm>
        </p:grpSpPr>
        <p:sp>
          <p:nvSpPr>
            <p:cNvPr id="1532" name="Google Shape;1532;p57"/>
            <p:cNvSpPr/>
            <p:nvPr/>
          </p:nvSpPr>
          <p:spPr>
            <a:xfrm>
              <a:off x="925828" y="994410"/>
              <a:ext cx="7292341" cy="3045733"/>
            </a:xfrm>
            <a:prstGeom prst="roundRect">
              <a:avLst>
                <a:gd name="adj" fmla="val 45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57"/>
            <p:cNvGrpSpPr/>
            <p:nvPr/>
          </p:nvGrpSpPr>
          <p:grpSpPr>
            <a:xfrm>
              <a:off x="7323337" y="1210295"/>
              <a:ext cx="636814" cy="120078"/>
              <a:chOff x="8209059" y="198000"/>
              <a:chExt cx="636814" cy="120078"/>
            </a:xfrm>
          </p:grpSpPr>
          <p:sp>
            <p:nvSpPr>
              <p:cNvPr id="1534" name="Google Shape;1534;p57"/>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7"/>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7"/>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0" y="1330373"/>
              <a:ext cx="9143999" cy="2474652"/>
            </a:xfrm>
            <a:prstGeom prst="rect">
              <a:avLst/>
            </a:prstGeom>
            <a:noFill/>
          </p:spPr>
          <p:txBody>
            <a:bodyPr wrap="square" rtlCol="0">
              <a:spAutoFit/>
            </a:bodyPr>
            <a:lstStyle/>
            <a:p>
              <a:pPr algn="ctr">
                <a:lnSpc>
                  <a:spcPct val="150000"/>
                </a:lnSpc>
              </a:pPr>
              <a:r>
                <a:rPr lang="en-US" sz="5500" b="1"/>
                <a:t>BÀI 13: KHÁI NIỆM, </a:t>
              </a:r>
              <a:endParaRPr lang="en-US" sz="5500" b="1" smtClean="0"/>
            </a:p>
            <a:p>
              <a:pPr algn="ctr">
                <a:lnSpc>
                  <a:spcPct val="150000"/>
                </a:lnSpc>
              </a:pPr>
              <a:r>
                <a:rPr lang="en-US" sz="5500" b="1" smtClean="0"/>
                <a:t>VAI </a:t>
              </a:r>
              <a:r>
                <a:rPr lang="en-US" sz="5500" b="1"/>
                <a:t>TRÒ CỦA CSS</a:t>
              </a:r>
            </a:p>
          </p:txBody>
        </p:sp>
      </p:grpSp>
    </p:spTree>
    <p:extLst>
      <p:ext uri="{BB962C8B-B14F-4D97-AF65-F5344CB8AC3E}">
        <p14:creationId xmlns:p14="http://schemas.microsoft.com/office/powerpoint/2010/main" val="1590409924"/>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grpSp>
        <p:nvGrpSpPr>
          <p:cNvPr id="3" name="Group 2"/>
          <p:cNvGrpSpPr/>
          <p:nvPr/>
        </p:nvGrpSpPr>
        <p:grpSpPr>
          <a:xfrm>
            <a:off x="740228" y="685187"/>
            <a:ext cx="7576457" cy="3714094"/>
            <a:chOff x="740228" y="685187"/>
            <a:chExt cx="7576457" cy="3714094"/>
          </a:xfrm>
        </p:grpSpPr>
        <p:sp>
          <p:nvSpPr>
            <p:cNvPr id="1532" name="Google Shape;1532;p57"/>
            <p:cNvSpPr/>
            <p:nvPr/>
          </p:nvSpPr>
          <p:spPr>
            <a:xfrm>
              <a:off x="740228" y="685187"/>
              <a:ext cx="7576457" cy="3714094"/>
            </a:xfrm>
            <a:prstGeom prst="roundRect">
              <a:avLst>
                <a:gd name="adj" fmla="val 1850"/>
              </a:avLst>
            </a:prstGeom>
            <a:solidFill>
              <a:srgbClr val="FFFF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57"/>
            <p:cNvGrpSpPr/>
            <p:nvPr/>
          </p:nvGrpSpPr>
          <p:grpSpPr>
            <a:xfrm>
              <a:off x="7455952" y="863720"/>
              <a:ext cx="636814" cy="120078"/>
              <a:chOff x="8209059" y="198000"/>
              <a:chExt cx="636814" cy="120078"/>
            </a:xfrm>
          </p:grpSpPr>
          <p:sp>
            <p:nvSpPr>
              <p:cNvPr id="1534" name="Google Shape;1534;p57"/>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7"/>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7"/>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roup 10">
              <a:extLst>
                <a:ext uri="{FF2B5EF4-FFF2-40B4-BE49-F238E27FC236}">
                  <a16:creationId xmlns:a16="http://schemas.microsoft.com/office/drawing/2014/main" xmlns="" id="{39338A61-E650-D252-D6E7-F65D7ED84A95}"/>
                </a:ext>
              </a:extLst>
            </p:cNvPr>
            <p:cNvGrpSpPr/>
            <p:nvPr/>
          </p:nvGrpSpPr>
          <p:grpSpPr>
            <a:xfrm>
              <a:off x="2474544" y="927758"/>
              <a:ext cx="4107823" cy="542968"/>
              <a:chOff x="-609602" y="391227"/>
              <a:chExt cx="4107823" cy="542968"/>
            </a:xfrm>
          </p:grpSpPr>
          <p:sp>
            <p:nvSpPr>
              <p:cNvPr id="12" name="Rectangle: Rounded Corners 5">
                <a:extLst>
                  <a:ext uri="{FF2B5EF4-FFF2-40B4-BE49-F238E27FC236}">
                    <a16:creationId xmlns:a16="http://schemas.microsoft.com/office/drawing/2014/main" xmlns="" id="{2019DC16-A4CD-93F9-4B2B-24CA3B797C60}"/>
                  </a:ext>
                </a:extLst>
              </p:cNvPr>
              <p:cNvSpPr/>
              <p:nvPr/>
            </p:nvSpPr>
            <p:spPr>
              <a:xfrm>
                <a:off x="-609602" y="391227"/>
                <a:ext cx="4107823" cy="542968"/>
              </a:xfrm>
              <a:prstGeom prst="roundRect">
                <a:avLst>
                  <a:gd name="adj" fmla="val 50000"/>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63694298-C4C1-D112-BA12-E25BD7A9DC18}"/>
                  </a:ext>
                </a:extLst>
              </p:cNvPr>
              <p:cNvSpPr txBox="1"/>
              <p:nvPr/>
            </p:nvSpPr>
            <p:spPr>
              <a:xfrm>
                <a:off x="-609602" y="447267"/>
                <a:ext cx="4027713" cy="446276"/>
              </a:xfrm>
              <a:prstGeom prst="rect">
                <a:avLst/>
              </a:prstGeom>
              <a:noFill/>
            </p:spPr>
            <p:txBody>
              <a:bodyPr wrap="square" rtlCol="0">
                <a:spAutoFit/>
              </a:bodyPr>
              <a:lstStyle/>
              <a:p>
                <a:pPr algn="ctr"/>
                <a:r>
                  <a:rPr lang="en-US" sz="2200" b="1">
                    <a:solidFill>
                      <a:srgbClr val="FFFFFF"/>
                    </a:solidFill>
                  </a:rPr>
                  <a:t>Câu hỏi củng cố </a:t>
                </a:r>
                <a:r>
                  <a:rPr lang="en-US" sz="2200" b="1" smtClean="0">
                    <a:solidFill>
                      <a:srgbClr val="FFFFFF"/>
                    </a:solidFill>
                  </a:rPr>
                  <a:t>SGK tr.75</a:t>
                </a:r>
                <a:endParaRPr lang="en-US" sz="2200" b="1">
                  <a:solidFill>
                    <a:srgbClr val="FFFFFF"/>
                  </a:solidFill>
                </a:endParaRPr>
              </a:p>
            </p:txBody>
          </p:sp>
        </p:grpSp>
        <p:sp>
          <p:nvSpPr>
            <p:cNvPr id="14" name="TextBox 13"/>
            <p:cNvSpPr txBox="1"/>
            <p:nvPr/>
          </p:nvSpPr>
          <p:spPr>
            <a:xfrm>
              <a:off x="892717" y="1607624"/>
              <a:ext cx="7213651" cy="2746906"/>
            </a:xfrm>
            <a:prstGeom prst="rect">
              <a:avLst/>
            </a:prstGeom>
            <a:noFill/>
          </p:spPr>
          <p:txBody>
            <a:bodyPr wrap="square" rtlCol="0">
              <a:spAutoFit/>
            </a:bodyPr>
            <a:lstStyle/>
            <a:p>
              <a:pPr algn="just">
                <a:lnSpc>
                  <a:spcPct val="150000"/>
                </a:lnSpc>
              </a:pPr>
              <a:r>
                <a:rPr lang="vi-VN" sz="2000" b="1"/>
                <a:t>Câu 1. </a:t>
              </a:r>
              <a:r>
                <a:rPr lang="vi-VN" sz="2000"/>
                <a:t>Nếu muốn tất cả các đoạn văn bản của trang web có màu xanh (blue) thì cần thiết lập định dạng CSS như thế nào?</a:t>
              </a:r>
            </a:p>
            <a:p>
              <a:pPr algn="just">
                <a:lnSpc>
                  <a:spcPct val="150000"/>
                </a:lnSpc>
              </a:pPr>
              <a:r>
                <a:rPr lang="vi-VN" sz="2000" b="1"/>
                <a:t>Câu 2. </a:t>
              </a:r>
              <a:r>
                <a:rPr lang="vi-VN" sz="2000"/>
                <a:t>Giả sử có một mẫu định dạng CSS như sau: </a:t>
              </a:r>
            </a:p>
            <a:p>
              <a:pPr algn="just">
                <a:lnSpc>
                  <a:spcPct val="150000"/>
                </a:lnSpc>
              </a:pPr>
              <a:r>
                <a:rPr lang="vi-VN" sz="2000"/>
                <a:t> </a:t>
              </a:r>
              <a:endParaRPr lang="en-US" sz="1200" smtClean="0"/>
            </a:p>
            <a:p>
              <a:pPr algn="just">
                <a:lnSpc>
                  <a:spcPct val="150000"/>
                </a:lnSpc>
              </a:pPr>
              <a:endParaRPr lang="vi-VN" sz="1200"/>
            </a:p>
            <a:p>
              <a:pPr algn="just">
                <a:lnSpc>
                  <a:spcPct val="150000"/>
                </a:lnSpc>
              </a:pPr>
              <a:r>
                <a:rPr lang="vi-VN" sz="2000"/>
                <a:t>Hãy giải thích ý nghĩa của mẫu định dạng CSS trên.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2620" r="35238" b="33843"/>
            <a:stretch/>
          </p:blipFill>
          <p:spPr>
            <a:xfrm>
              <a:off x="2110083" y="3128145"/>
              <a:ext cx="4836743" cy="569029"/>
            </a:xfrm>
            <a:prstGeom prst="rect">
              <a:avLst/>
            </a:prstGeom>
          </p:spPr>
        </p:pic>
      </p:grpSp>
    </p:spTree>
    <p:extLst>
      <p:ext uri="{BB962C8B-B14F-4D97-AF65-F5344CB8AC3E}">
        <p14:creationId xmlns:p14="http://schemas.microsoft.com/office/powerpoint/2010/main" val="305414310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93735" y="465275"/>
            <a:ext cx="1393502" cy="748331"/>
            <a:chOff x="1749849" y="676025"/>
            <a:chExt cx="1952298" cy="951563"/>
          </a:xfrm>
        </p:grpSpPr>
        <p:pic>
          <p:nvPicPr>
            <p:cNvPr id="5" name="Picture 4"/>
            <p:cNvPicPr>
              <a:picLocks noChangeAspect="1"/>
            </p:cNvPicPr>
            <p:nvPr/>
          </p:nvPicPr>
          <p:blipFill>
            <a:blip r:embed="rId2" cstate="print">
              <a:duotone>
                <a:prstClr val="black"/>
                <a:schemeClr val="accent4">
                  <a:lumMod val="20000"/>
                  <a:lumOff val="8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952298" cy="951563"/>
            </a:xfrm>
            <a:prstGeom prst="rect">
              <a:avLst/>
            </a:prstGeom>
          </p:spPr>
        </p:pic>
        <p:sp>
          <p:nvSpPr>
            <p:cNvPr id="6" name="TextBox 5"/>
            <p:cNvSpPr txBox="1"/>
            <p:nvPr/>
          </p:nvSpPr>
          <p:spPr>
            <a:xfrm>
              <a:off x="2017240" y="820712"/>
              <a:ext cx="1417516" cy="508772"/>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grpSp>
        <p:nvGrpSpPr>
          <p:cNvPr id="10" name="Group 9"/>
          <p:cNvGrpSpPr/>
          <p:nvPr/>
        </p:nvGrpSpPr>
        <p:grpSpPr>
          <a:xfrm>
            <a:off x="1027013" y="2676210"/>
            <a:ext cx="7428366" cy="1477328"/>
            <a:chOff x="605200" y="2456835"/>
            <a:chExt cx="7428366" cy="1477328"/>
          </a:xfrm>
        </p:grpSpPr>
        <p:sp>
          <p:nvSpPr>
            <p:cNvPr id="11" name="TextBox 10"/>
            <p:cNvSpPr txBox="1"/>
            <p:nvPr/>
          </p:nvSpPr>
          <p:spPr>
            <a:xfrm>
              <a:off x="605202" y="2456835"/>
              <a:ext cx="7428364" cy="1477328"/>
            </a:xfrm>
            <a:prstGeom prst="rect">
              <a:avLst/>
            </a:prstGeom>
            <a:noFill/>
          </p:spPr>
          <p:txBody>
            <a:bodyPr wrap="square" rtlCol="0">
              <a:spAutoFit/>
            </a:bodyPr>
            <a:lstStyle/>
            <a:p>
              <a:pPr lvl="1" algn="just">
                <a:lnSpc>
                  <a:spcPct val="150000"/>
                </a:lnSpc>
              </a:pPr>
              <a:r>
                <a:rPr lang="en-US" sz="2000" smtClean="0"/>
                <a:t>    </a:t>
              </a:r>
              <a:r>
                <a:rPr lang="vi-VN" sz="2000" b="1" smtClean="0"/>
                <a:t>Câu </a:t>
              </a:r>
              <a:r>
                <a:rPr lang="en-US" sz="2000" b="1" smtClean="0"/>
                <a:t>2</a:t>
              </a:r>
              <a:r>
                <a:rPr lang="vi-VN" sz="2000" b="1"/>
                <a:t>. . </a:t>
              </a:r>
              <a:r>
                <a:rPr lang="vi-VN" sz="2000"/>
                <a:t>Mẫu định dạng CSS này sẽ thiết lập định dạng cho tất cả các phần tử </a:t>
              </a:r>
              <a:r>
                <a:rPr lang="vi-VN" sz="2000">
                  <a:solidFill>
                    <a:srgbClr val="C00000"/>
                  </a:solidFill>
                  <a:latin typeface="Calibri" panose="020F0502020204030204" pitchFamily="34" charset="0"/>
                  <a:cs typeface="Calibri" panose="020F0502020204030204" pitchFamily="34" charset="0"/>
                </a:rPr>
                <a:t>h1</a:t>
              </a:r>
              <a:r>
                <a:rPr lang="vi-VN" sz="2000"/>
                <a:t>, </a:t>
              </a:r>
              <a:r>
                <a:rPr lang="vi-VN" sz="2000">
                  <a:solidFill>
                    <a:srgbClr val="C00000"/>
                  </a:solidFill>
                  <a:latin typeface="Calibri" panose="020F0502020204030204" pitchFamily="34" charset="0"/>
                  <a:cs typeface="Calibri" panose="020F0502020204030204" pitchFamily="34" charset="0"/>
                </a:rPr>
                <a:t>h2</a:t>
              </a:r>
              <a:r>
                <a:rPr lang="vi-VN" sz="2000"/>
                <a:t>, </a:t>
              </a:r>
              <a:r>
                <a:rPr lang="vi-VN" sz="2000">
                  <a:solidFill>
                    <a:srgbClr val="C00000"/>
                  </a:solidFill>
                  <a:latin typeface="Calibri" panose="020F0502020204030204" pitchFamily="34" charset="0"/>
                  <a:cs typeface="Calibri" panose="020F0502020204030204" pitchFamily="34" charset="0"/>
                </a:rPr>
                <a:t>h3</a:t>
              </a:r>
              <a:r>
                <a:rPr lang="vi-VN" sz="2000"/>
                <a:t> có cùng định dạng: có khung viền với nét vẽ 2 pixels, đường liền và màu đỏ. </a:t>
              </a:r>
              <a:endParaRPr lang="vi-VN" sz="2000">
                <a:latin typeface="+mn-lt"/>
                <a:cs typeface="Calibri" panose="020F0502020204030204" pitchFamily="34" charset="0"/>
              </a:endParaRPr>
            </a:p>
          </p:txBody>
        </p:sp>
        <p:pic>
          <p:nvPicPr>
            <p:cNvPr id="12"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027013" y="1427272"/>
            <a:ext cx="5860823" cy="1077708"/>
            <a:chOff x="1027013" y="1427272"/>
            <a:chExt cx="5860823" cy="1077708"/>
          </a:xfrm>
        </p:grpSpPr>
        <p:grpSp>
          <p:nvGrpSpPr>
            <p:cNvPr id="7" name="Group 6"/>
            <p:cNvGrpSpPr/>
            <p:nvPr/>
          </p:nvGrpSpPr>
          <p:grpSpPr>
            <a:xfrm>
              <a:off x="1027013" y="1427272"/>
              <a:ext cx="5860823" cy="553998"/>
              <a:chOff x="605200" y="2456835"/>
              <a:chExt cx="5860823" cy="553998"/>
            </a:xfrm>
          </p:grpSpPr>
          <p:sp>
            <p:nvSpPr>
              <p:cNvPr id="8" name="TextBox 7"/>
              <p:cNvSpPr txBox="1"/>
              <p:nvPr/>
            </p:nvSpPr>
            <p:spPr>
              <a:xfrm>
                <a:off x="605202" y="2456835"/>
                <a:ext cx="5860821" cy="553998"/>
              </a:xfrm>
              <a:prstGeom prst="rect">
                <a:avLst/>
              </a:prstGeom>
              <a:noFill/>
            </p:spPr>
            <p:txBody>
              <a:bodyPr wrap="square" rtlCol="0">
                <a:spAutoFit/>
              </a:bodyPr>
              <a:lstStyle/>
              <a:p>
                <a:pPr lvl="1" algn="just">
                  <a:lnSpc>
                    <a:spcPct val="150000"/>
                  </a:lnSpc>
                </a:pPr>
                <a:r>
                  <a:rPr lang="en-US" sz="2000" smtClean="0"/>
                  <a:t>    </a:t>
                </a:r>
                <a:r>
                  <a:rPr lang="vi-VN" sz="2000" b="1" smtClean="0"/>
                  <a:t>Câu </a:t>
                </a:r>
                <a:r>
                  <a:rPr lang="vi-VN" sz="2000" b="1"/>
                  <a:t>1. </a:t>
                </a:r>
                <a:r>
                  <a:rPr lang="vi-VN" sz="2000"/>
                  <a:t>Thiết lập mẫu định dạng CSS như sau:</a:t>
                </a:r>
              </a:p>
            </p:txBody>
          </p:sp>
          <p:pic>
            <p:nvPicPr>
              <p:cNvPr id="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p:nvPr/>
          </p:nvPicPr>
          <p:blipFill>
            <a:blip r:embed="rId5"/>
            <a:stretch>
              <a:fillRect/>
            </a:stretch>
          </p:blipFill>
          <p:spPr>
            <a:xfrm>
              <a:off x="2748203" y="2194936"/>
              <a:ext cx="3985987" cy="310044"/>
            </a:xfrm>
            <a:prstGeom prst="rect">
              <a:avLst/>
            </a:prstGeom>
          </p:spPr>
        </p:pic>
      </p:grpSp>
    </p:spTree>
    <p:extLst>
      <p:ext uri="{BB962C8B-B14F-4D97-AF65-F5344CB8AC3E}">
        <p14:creationId xmlns:p14="http://schemas.microsoft.com/office/powerpoint/2010/main" val="31046989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532;p57"/>
          <p:cNvSpPr/>
          <p:nvPr/>
        </p:nvSpPr>
        <p:spPr>
          <a:xfrm>
            <a:off x="1211943" y="628943"/>
            <a:ext cx="6734628" cy="3930357"/>
          </a:xfrm>
          <a:prstGeom prst="roundRect">
            <a:avLst>
              <a:gd name="adj" fmla="val 4601"/>
            </a:avLst>
          </a:prstGeom>
          <a:solidFill>
            <a:srgbClr val="FF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533;p57"/>
          <p:cNvGrpSpPr/>
          <p:nvPr/>
        </p:nvGrpSpPr>
        <p:grpSpPr>
          <a:xfrm>
            <a:off x="6647403" y="866775"/>
            <a:ext cx="1043962" cy="196850"/>
            <a:chOff x="8209059" y="198000"/>
            <a:chExt cx="636814" cy="120078"/>
          </a:xfrm>
        </p:grpSpPr>
        <p:sp>
          <p:nvSpPr>
            <p:cNvPr id="9" name="Google Shape;1534;p57"/>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35;p57"/>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36;p57"/>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413174" y="1763347"/>
            <a:ext cx="6332163" cy="2568717"/>
          </a:xfrm>
          <a:prstGeom prst="rect">
            <a:avLst/>
          </a:prstGeom>
          <a:noFill/>
        </p:spPr>
        <p:txBody>
          <a:bodyPr wrap="square" rtlCol="0">
            <a:spAutoFit/>
          </a:bodyPr>
          <a:lstStyle/>
          <a:p>
            <a:pPr algn="just">
              <a:lnSpc>
                <a:spcPct val="150000"/>
              </a:lnSpc>
            </a:pPr>
            <a:r>
              <a:rPr lang="vi-VN" sz="2200"/>
              <a:t>CSS được thiết lập với mục đích làm cho công việc định dạng nội dung trang web trở nên khoa học hơn, nhanh hơn, thuận tiện hơn. Với CSS, các mẫu định dạng được thiết kế độc lập, có thể viết ra một lần nhưng được áp dụng nhiều lần.</a:t>
            </a:r>
          </a:p>
        </p:txBody>
      </p:sp>
      <p:sp>
        <p:nvSpPr>
          <p:cNvPr id="13" name="Rounded Rectangle 12"/>
          <p:cNvSpPr/>
          <p:nvPr/>
        </p:nvSpPr>
        <p:spPr>
          <a:xfrm>
            <a:off x="3605892" y="965200"/>
            <a:ext cx="1946729" cy="558799"/>
          </a:xfrm>
          <a:prstGeom prst="roundRect">
            <a:avLst/>
          </a:prstGeom>
          <a:solidFill>
            <a:srgbClr val="7030A0"/>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spcBef>
                <a:spcPts val="0"/>
              </a:spcBef>
              <a:spcAft>
                <a:spcPts val="0"/>
              </a:spcAft>
              <a:buClrTx/>
              <a:buSzTx/>
              <a:buFontTx/>
              <a:buNone/>
              <a:tabLst/>
              <a:defRPr/>
            </a:pPr>
            <a:r>
              <a:rPr lang="en-US" sz="2200" b="1" smtClean="0">
                <a:solidFill>
                  <a:schemeClr val="bg1"/>
                </a:solidFill>
                <a:ea typeface="+mn-ea"/>
                <a:cs typeface="+mn-cs"/>
              </a:rPr>
              <a:t>KẾT LUẬN</a:t>
            </a:r>
            <a:endParaRPr kumimoji="0" lang="en-US" sz="2200" b="1" i="0" u="none" strike="noStrike" kern="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914670725"/>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58"/>
          <p:cNvSpPr/>
          <p:nvPr/>
        </p:nvSpPr>
        <p:spPr>
          <a:xfrm>
            <a:off x="1220856" y="1346130"/>
            <a:ext cx="3478238" cy="2540070"/>
          </a:xfrm>
          <a:prstGeom prst="roundRect">
            <a:avLst>
              <a:gd name="adj" fmla="val 12667"/>
            </a:avLst>
          </a:prstGeom>
          <a:solidFill>
            <a:schemeClr val="tx2">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TextBox 117"/>
          <p:cNvSpPr txBox="1"/>
          <p:nvPr/>
        </p:nvSpPr>
        <p:spPr>
          <a:xfrm>
            <a:off x="1474075" y="1601365"/>
            <a:ext cx="2971800" cy="630942"/>
          </a:xfrm>
          <a:prstGeom prst="rect">
            <a:avLst/>
          </a:prstGeom>
          <a:noFill/>
        </p:spPr>
        <p:txBody>
          <a:bodyPr wrap="square" rtlCol="0">
            <a:spAutoFit/>
          </a:bodyPr>
          <a:lstStyle/>
          <a:p>
            <a:pPr algn="ctr"/>
            <a:r>
              <a:rPr lang="en-US" sz="3500" b="1" smtClean="0"/>
              <a:t>LUYỆN TẬP</a:t>
            </a:r>
            <a:endParaRPr lang="en-US" sz="3500" b="1"/>
          </a:p>
        </p:txBody>
      </p:sp>
      <p:sp>
        <p:nvSpPr>
          <p:cNvPr id="119" name="TextBox 118"/>
          <p:cNvSpPr txBox="1"/>
          <p:nvPr/>
        </p:nvSpPr>
        <p:spPr>
          <a:xfrm>
            <a:off x="1631387" y="2318032"/>
            <a:ext cx="2665344" cy="1338828"/>
          </a:xfrm>
          <a:prstGeom prst="rect">
            <a:avLst/>
          </a:prstGeom>
          <a:noFill/>
        </p:spPr>
        <p:txBody>
          <a:bodyPr wrap="square" rtlCol="0">
            <a:spAutoFit/>
          </a:bodyPr>
          <a:lstStyle/>
          <a:p>
            <a:pPr algn="ctr">
              <a:lnSpc>
                <a:spcPct val="150000"/>
              </a:lnSpc>
            </a:pPr>
            <a:r>
              <a:rPr lang="en-US" sz="2700" smtClean="0"/>
              <a:t>(Trả lời câu hỏi </a:t>
            </a:r>
          </a:p>
          <a:p>
            <a:pPr algn="ctr">
              <a:lnSpc>
                <a:spcPct val="150000"/>
              </a:lnSpc>
            </a:pPr>
            <a:r>
              <a:rPr lang="en-US" sz="2700" smtClean="0"/>
              <a:t>trắc nghiệm)</a:t>
            </a:r>
            <a:endParaRPr lang="en-US" sz="2700"/>
          </a:p>
        </p:txBody>
      </p:sp>
      <p:grpSp>
        <p:nvGrpSpPr>
          <p:cNvPr id="120" name="Google Shape;1546;p58"/>
          <p:cNvGrpSpPr/>
          <p:nvPr/>
        </p:nvGrpSpPr>
        <p:grpSpPr>
          <a:xfrm>
            <a:off x="5219008" y="1143531"/>
            <a:ext cx="3012040" cy="2742669"/>
            <a:chOff x="5199785" y="1140865"/>
            <a:chExt cx="3513813" cy="3199568"/>
          </a:xfrm>
        </p:grpSpPr>
        <p:sp>
          <p:nvSpPr>
            <p:cNvPr id="121" name="Google Shape;1547;p58"/>
            <p:cNvSpPr/>
            <p:nvPr/>
          </p:nvSpPr>
          <p:spPr>
            <a:xfrm>
              <a:off x="6585475" y="1140865"/>
              <a:ext cx="14804" cy="33142"/>
            </a:xfrm>
            <a:custGeom>
              <a:avLst/>
              <a:gdLst/>
              <a:ahLst/>
              <a:cxnLst/>
              <a:rect l="l" t="t" r="r" b="b"/>
              <a:pathLst>
                <a:path w="88" h="197" extrusionOk="0">
                  <a:moveTo>
                    <a:pt x="48" y="0"/>
                  </a:moveTo>
                  <a:cubicBezTo>
                    <a:pt x="24" y="0"/>
                    <a:pt x="1" y="24"/>
                    <a:pt x="1" y="47"/>
                  </a:cubicBezTo>
                  <a:lnTo>
                    <a:pt x="1" y="149"/>
                  </a:lnTo>
                  <a:cubicBezTo>
                    <a:pt x="1" y="173"/>
                    <a:pt x="24" y="197"/>
                    <a:pt x="48" y="197"/>
                  </a:cubicBezTo>
                  <a:cubicBezTo>
                    <a:pt x="72" y="197"/>
                    <a:pt x="87" y="173"/>
                    <a:pt x="87" y="149"/>
                  </a:cubicBezTo>
                  <a:lnTo>
                    <a:pt x="87" y="47"/>
                  </a:lnTo>
                  <a:cubicBezTo>
                    <a:pt x="87" y="24"/>
                    <a:pt x="72" y="0"/>
                    <a:pt x="48" y="0"/>
                  </a:cubicBezTo>
                  <a:close/>
                </a:path>
              </a:pathLst>
            </a:custGeom>
            <a:solidFill>
              <a:srgbClr val="141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548;p58"/>
            <p:cNvSpPr/>
            <p:nvPr/>
          </p:nvSpPr>
          <p:spPr>
            <a:xfrm>
              <a:off x="6730996" y="1181746"/>
              <a:ext cx="26749" cy="31964"/>
            </a:xfrm>
            <a:custGeom>
              <a:avLst/>
              <a:gdLst/>
              <a:ahLst/>
              <a:cxnLst/>
              <a:rect l="l" t="t" r="r" b="b"/>
              <a:pathLst>
                <a:path w="159" h="190" extrusionOk="0">
                  <a:moveTo>
                    <a:pt x="127" y="9"/>
                  </a:moveTo>
                  <a:lnTo>
                    <a:pt x="127" y="9"/>
                  </a:lnTo>
                  <a:cubicBezTo>
                    <a:pt x="150" y="24"/>
                    <a:pt x="158" y="48"/>
                    <a:pt x="143" y="72"/>
                  </a:cubicBezTo>
                  <a:lnTo>
                    <a:pt x="95" y="166"/>
                  </a:lnTo>
                  <a:cubicBezTo>
                    <a:pt x="80" y="182"/>
                    <a:pt x="56" y="190"/>
                    <a:pt x="32" y="182"/>
                  </a:cubicBezTo>
                  <a:lnTo>
                    <a:pt x="32" y="182"/>
                  </a:lnTo>
                  <a:cubicBezTo>
                    <a:pt x="9" y="166"/>
                    <a:pt x="1" y="142"/>
                    <a:pt x="17" y="119"/>
                  </a:cubicBezTo>
                  <a:lnTo>
                    <a:pt x="72" y="24"/>
                  </a:lnTo>
                  <a:cubicBezTo>
                    <a:pt x="80" y="9"/>
                    <a:pt x="111" y="1"/>
                    <a:pt x="127" y="9"/>
                  </a:cubicBezTo>
                  <a:close/>
                </a:path>
              </a:pathLst>
            </a:custGeom>
            <a:solidFill>
              <a:srgbClr val="141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549;p58"/>
            <p:cNvSpPr/>
            <p:nvPr/>
          </p:nvSpPr>
          <p:spPr>
            <a:xfrm>
              <a:off x="6429354" y="1181746"/>
              <a:ext cx="25403" cy="31964"/>
            </a:xfrm>
            <a:custGeom>
              <a:avLst/>
              <a:gdLst/>
              <a:ahLst/>
              <a:cxnLst/>
              <a:rect l="l" t="t" r="r" b="b"/>
              <a:pathLst>
                <a:path w="151" h="190" extrusionOk="0">
                  <a:moveTo>
                    <a:pt x="127" y="182"/>
                  </a:moveTo>
                  <a:lnTo>
                    <a:pt x="127" y="182"/>
                  </a:lnTo>
                  <a:cubicBezTo>
                    <a:pt x="103" y="190"/>
                    <a:pt x="79" y="182"/>
                    <a:pt x="64" y="166"/>
                  </a:cubicBezTo>
                  <a:lnTo>
                    <a:pt x="9" y="72"/>
                  </a:lnTo>
                  <a:cubicBezTo>
                    <a:pt x="1" y="48"/>
                    <a:pt x="9" y="24"/>
                    <a:pt x="24" y="9"/>
                  </a:cubicBezTo>
                  <a:lnTo>
                    <a:pt x="24" y="9"/>
                  </a:lnTo>
                  <a:cubicBezTo>
                    <a:pt x="48" y="1"/>
                    <a:pt x="72" y="9"/>
                    <a:pt x="87" y="24"/>
                  </a:cubicBezTo>
                  <a:lnTo>
                    <a:pt x="142" y="119"/>
                  </a:lnTo>
                  <a:cubicBezTo>
                    <a:pt x="150" y="142"/>
                    <a:pt x="142" y="166"/>
                    <a:pt x="127" y="182"/>
                  </a:cubicBezTo>
                  <a:close/>
                </a:path>
              </a:pathLst>
            </a:custGeom>
            <a:solidFill>
              <a:srgbClr val="141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550;p58"/>
            <p:cNvGrpSpPr/>
            <p:nvPr/>
          </p:nvGrpSpPr>
          <p:grpSpPr>
            <a:xfrm>
              <a:off x="5199785" y="1253401"/>
              <a:ext cx="3513813" cy="3087032"/>
              <a:chOff x="5199785" y="1253401"/>
              <a:chExt cx="3513813" cy="3087032"/>
            </a:xfrm>
          </p:grpSpPr>
          <p:sp>
            <p:nvSpPr>
              <p:cNvPr id="125" name="Google Shape;1551;p58"/>
              <p:cNvSpPr/>
              <p:nvPr/>
            </p:nvSpPr>
            <p:spPr>
              <a:xfrm>
                <a:off x="5504351" y="2075034"/>
                <a:ext cx="155903" cy="252400"/>
              </a:xfrm>
              <a:custGeom>
                <a:avLst/>
                <a:gdLst/>
                <a:ahLst/>
                <a:cxnLst/>
                <a:rect l="l" t="t" r="r" b="b"/>
                <a:pathLst>
                  <a:path w="1055" h="1708" extrusionOk="0">
                    <a:moveTo>
                      <a:pt x="173" y="1566"/>
                    </a:moveTo>
                    <a:cubicBezTo>
                      <a:pt x="0" y="874"/>
                      <a:pt x="126" y="504"/>
                      <a:pt x="181" y="284"/>
                    </a:cubicBezTo>
                    <a:cubicBezTo>
                      <a:pt x="236" y="64"/>
                      <a:pt x="582" y="16"/>
                      <a:pt x="685" y="9"/>
                    </a:cubicBezTo>
                    <a:cubicBezTo>
                      <a:pt x="787" y="1"/>
                      <a:pt x="976" y="410"/>
                      <a:pt x="1015" y="559"/>
                    </a:cubicBezTo>
                    <a:cubicBezTo>
                      <a:pt x="1054" y="709"/>
                      <a:pt x="1031" y="952"/>
                      <a:pt x="921" y="992"/>
                    </a:cubicBezTo>
                    <a:cubicBezTo>
                      <a:pt x="803" y="1023"/>
                      <a:pt x="826" y="921"/>
                      <a:pt x="826" y="921"/>
                    </a:cubicBezTo>
                    <a:cubicBezTo>
                      <a:pt x="803" y="992"/>
                      <a:pt x="779" y="1062"/>
                      <a:pt x="771" y="1141"/>
                    </a:cubicBezTo>
                    <a:cubicBezTo>
                      <a:pt x="755" y="1228"/>
                      <a:pt x="630" y="1267"/>
                      <a:pt x="630" y="1267"/>
                    </a:cubicBezTo>
                    <a:cubicBezTo>
                      <a:pt x="630" y="1267"/>
                      <a:pt x="598" y="1637"/>
                      <a:pt x="590" y="1668"/>
                    </a:cubicBezTo>
                    <a:cubicBezTo>
                      <a:pt x="590" y="1707"/>
                      <a:pt x="173" y="1566"/>
                      <a:pt x="173" y="1566"/>
                    </a:cubicBezTo>
                    <a:close/>
                  </a:path>
                </a:pathLst>
              </a:custGeom>
              <a:solidFill>
                <a:srgbClr val="E7B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552;p58"/>
              <p:cNvSpPr/>
              <p:nvPr/>
            </p:nvSpPr>
            <p:spPr>
              <a:xfrm>
                <a:off x="5555482" y="2150547"/>
                <a:ext cx="104773" cy="159450"/>
              </a:xfrm>
              <a:custGeom>
                <a:avLst/>
                <a:gdLst/>
                <a:ahLst/>
                <a:cxnLst/>
                <a:rect l="l" t="t" r="r" b="b"/>
                <a:pathLst>
                  <a:path w="709" h="1079" extrusionOk="0">
                    <a:moveTo>
                      <a:pt x="653" y="1"/>
                    </a:moveTo>
                    <a:cubicBezTo>
                      <a:pt x="661" y="17"/>
                      <a:pt x="669" y="40"/>
                      <a:pt x="669" y="56"/>
                    </a:cubicBezTo>
                    <a:cubicBezTo>
                      <a:pt x="708" y="198"/>
                      <a:pt x="685" y="449"/>
                      <a:pt x="575" y="481"/>
                    </a:cubicBezTo>
                    <a:cubicBezTo>
                      <a:pt x="457" y="520"/>
                      <a:pt x="480" y="418"/>
                      <a:pt x="480" y="418"/>
                    </a:cubicBezTo>
                    <a:cubicBezTo>
                      <a:pt x="457" y="489"/>
                      <a:pt x="433" y="559"/>
                      <a:pt x="425" y="630"/>
                    </a:cubicBezTo>
                    <a:cubicBezTo>
                      <a:pt x="409" y="717"/>
                      <a:pt x="284" y="764"/>
                      <a:pt x="284" y="764"/>
                    </a:cubicBezTo>
                    <a:cubicBezTo>
                      <a:pt x="284" y="764"/>
                      <a:pt x="268" y="945"/>
                      <a:pt x="260" y="1063"/>
                    </a:cubicBezTo>
                    <a:cubicBezTo>
                      <a:pt x="0" y="1078"/>
                      <a:pt x="142" y="882"/>
                      <a:pt x="142" y="866"/>
                    </a:cubicBezTo>
                    <a:cubicBezTo>
                      <a:pt x="142" y="850"/>
                      <a:pt x="166" y="669"/>
                      <a:pt x="236" y="654"/>
                    </a:cubicBezTo>
                    <a:cubicBezTo>
                      <a:pt x="315" y="638"/>
                      <a:pt x="362" y="544"/>
                      <a:pt x="402" y="378"/>
                    </a:cubicBezTo>
                    <a:cubicBezTo>
                      <a:pt x="441" y="213"/>
                      <a:pt x="496" y="213"/>
                      <a:pt x="512" y="300"/>
                    </a:cubicBezTo>
                    <a:cubicBezTo>
                      <a:pt x="527" y="386"/>
                      <a:pt x="559" y="402"/>
                      <a:pt x="606" y="339"/>
                    </a:cubicBezTo>
                    <a:cubicBezTo>
                      <a:pt x="653" y="229"/>
                      <a:pt x="669" y="111"/>
                      <a:pt x="653" y="1"/>
                    </a:cubicBezTo>
                    <a:close/>
                  </a:path>
                </a:pathLst>
              </a:custGeom>
              <a:solidFill>
                <a:srgbClr val="D59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553;p58"/>
              <p:cNvSpPr/>
              <p:nvPr/>
            </p:nvSpPr>
            <p:spPr>
              <a:xfrm>
                <a:off x="6376082" y="2032031"/>
                <a:ext cx="86153" cy="74627"/>
              </a:xfrm>
              <a:custGeom>
                <a:avLst/>
                <a:gdLst/>
                <a:ahLst/>
                <a:cxnLst/>
                <a:rect l="l" t="t" r="r" b="b"/>
                <a:pathLst>
                  <a:path w="583" h="505" extrusionOk="0">
                    <a:moveTo>
                      <a:pt x="527" y="488"/>
                    </a:moveTo>
                    <a:lnTo>
                      <a:pt x="582" y="504"/>
                    </a:lnTo>
                    <a:lnTo>
                      <a:pt x="559" y="182"/>
                    </a:lnTo>
                    <a:cubicBezTo>
                      <a:pt x="559" y="142"/>
                      <a:pt x="543" y="103"/>
                      <a:pt x="512" y="87"/>
                    </a:cubicBezTo>
                    <a:cubicBezTo>
                      <a:pt x="449" y="56"/>
                      <a:pt x="394" y="24"/>
                      <a:pt x="331" y="9"/>
                    </a:cubicBezTo>
                    <a:cubicBezTo>
                      <a:pt x="299" y="1"/>
                      <a:pt x="268" y="1"/>
                      <a:pt x="236" y="9"/>
                    </a:cubicBezTo>
                    <a:cubicBezTo>
                      <a:pt x="181" y="24"/>
                      <a:pt x="32" y="71"/>
                      <a:pt x="32" y="71"/>
                    </a:cubicBezTo>
                    <a:cubicBezTo>
                      <a:pt x="8" y="79"/>
                      <a:pt x="0" y="103"/>
                      <a:pt x="8" y="127"/>
                    </a:cubicBezTo>
                    <a:cubicBezTo>
                      <a:pt x="16" y="166"/>
                      <a:pt x="71" y="205"/>
                      <a:pt x="244" y="158"/>
                    </a:cubicBezTo>
                    <a:lnTo>
                      <a:pt x="354" y="189"/>
                    </a:lnTo>
                    <a:lnTo>
                      <a:pt x="354" y="260"/>
                    </a:lnTo>
                    <a:close/>
                  </a:path>
                </a:pathLst>
              </a:custGeom>
              <a:solidFill>
                <a:srgbClr val="CF8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554;p58"/>
              <p:cNvSpPr/>
              <p:nvPr/>
            </p:nvSpPr>
            <p:spPr>
              <a:xfrm>
                <a:off x="6343572" y="1930953"/>
                <a:ext cx="203487" cy="195359"/>
              </a:xfrm>
              <a:custGeom>
                <a:avLst/>
                <a:gdLst/>
                <a:ahLst/>
                <a:cxnLst/>
                <a:rect l="l" t="t" r="r" b="b"/>
                <a:pathLst>
                  <a:path w="1377" h="1322" extrusionOk="0">
                    <a:moveTo>
                      <a:pt x="1172" y="103"/>
                    </a:moveTo>
                    <a:lnTo>
                      <a:pt x="1172" y="103"/>
                    </a:lnTo>
                    <a:lnTo>
                      <a:pt x="24" y="1204"/>
                    </a:lnTo>
                    <a:cubicBezTo>
                      <a:pt x="0" y="1220"/>
                      <a:pt x="0" y="1251"/>
                      <a:pt x="24" y="1267"/>
                    </a:cubicBezTo>
                    <a:lnTo>
                      <a:pt x="63" y="1306"/>
                    </a:lnTo>
                    <a:cubicBezTo>
                      <a:pt x="79" y="1322"/>
                      <a:pt x="102" y="1322"/>
                      <a:pt x="118" y="1306"/>
                    </a:cubicBezTo>
                    <a:lnTo>
                      <a:pt x="1266" y="205"/>
                    </a:lnTo>
                    <a:lnTo>
                      <a:pt x="1266" y="205"/>
                    </a:lnTo>
                    <a:lnTo>
                      <a:pt x="1298" y="173"/>
                    </a:lnTo>
                    <a:cubicBezTo>
                      <a:pt x="1329" y="126"/>
                      <a:pt x="1353" y="71"/>
                      <a:pt x="1376" y="16"/>
                    </a:cubicBezTo>
                    <a:lnTo>
                      <a:pt x="1376" y="0"/>
                    </a:lnTo>
                    <a:cubicBezTo>
                      <a:pt x="1376" y="0"/>
                      <a:pt x="1361" y="0"/>
                      <a:pt x="1361" y="0"/>
                    </a:cubicBezTo>
                    <a:cubicBezTo>
                      <a:pt x="1306" y="24"/>
                      <a:pt x="1251" y="48"/>
                      <a:pt x="1196" y="71"/>
                    </a:cubicBezTo>
                    <a:close/>
                  </a:path>
                </a:pathLst>
              </a:custGeom>
              <a:solidFill>
                <a:srgbClr val="EAC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555;p58"/>
              <p:cNvSpPr/>
              <p:nvPr/>
            </p:nvSpPr>
            <p:spPr>
              <a:xfrm>
                <a:off x="6518982" y="1930953"/>
                <a:ext cx="28077" cy="28077"/>
              </a:xfrm>
              <a:custGeom>
                <a:avLst/>
                <a:gdLst/>
                <a:ahLst/>
                <a:cxnLst/>
                <a:rect l="l" t="t" r="r" b="b"/>
                <a:pathLst>
                  <a:path w="190" h="190" extrusionOk="0">
                    <a:moveTo>
                      <a:pt x="103" y="189"/>
                    </a:moveTo>
                    <a:lnTo>
                      <a:pt x="111" y="181"/>
                    </a:lnTo>
                    <a:cubicBezTo>
                      <a:pt x="142" y="126"/>
                      <a:pt x="166" y="79"/>
                      <a:pt x="189" y="24"/>
                    </a:cubicBezTo>
                    <a:lnTo>
                      <a:pt x="189" y="8"/>
                    </a:lnTo>
                    <a:cubicBezTo>
                      <a:pt x="189" y="0"/>
                      <a:pt x="174" y="8"/>
                      <a:pt x="174" y="8"/>
                    </a:cubicBezTo>
                    <a:cubicBezTo>
                      <a:pt x="119" y="24"/>
                      <a:pt x="64" y="48"/>
                      <a:pt x="9" y="79"/>
                    </a:cubicBezTo>
                    <a:lnTo>
                      <a:pt x="1" y="87"/>
                    </a:lnTo>
                    <a:cubicBezTo>
                      <a:pt x="24" y="126"/>
                      <a:pt x="56" y="166"/>
                      <a:pt x="103" y="181"/>
                    </a:cubicBezTo>
                    <a:close/>
                  </a:path>
                </a:pathLst>
              </a:custGeom>
              <a:solidFill>
                <a:srgbClr val="EEC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56;p58"/>
              <p:cNvSpPr/>
              <p:nvPr/>
            </p:nvSpPr>
            <p:spPr>
              <a:xfrm>
                <a:off x="6538784" y="1930953"/>
                <a:ext cx="8275" cy="8275"/>
              </a:xfrm>
              <a:custGeom>
                <a:avLst/>
                <a:gdLst/>
                <a:ahLst/>
                <a:cxnLst/>
                <a:rect l="l" t="t" r="r" b="b"/>
                <a:pathLst>
                  <a:path w="56" h="56" extrusionOk="0">
                    <a:moveTo>
                      <a:pt x="40" y="55"/>
                    </a:moveTo>
                    <a:lnTo>
                      <a:pt x="55" y="16"/>
                    </a:lnTo>
                    <a:lnTo>
                      <a:pt x="55" y="0"/>
                    </a:lnTo>
                    <a:cubicBezTo>
                      <a:pt x="55" y="0"/>
                      <a:pt x="40" y="0"/>
                      <a:pt x="40" y="0"/>
                    </a:cubicBezTo>
                    <a:lnTo>
                      <a:pt x="0" y="16"/>
                    </a:lnTo>
                    <a:cubicBezTo>
                      <a:pt x="0" y="24"/>
                      <a:pt x="8" y="32"/>
                      <a:pt x="16" y="40"/>
                    </a:cubicBezTo>
                    <a:close/>
                  </a:path>
                </a:pathLst>
              </a:custGeom>
              <a:solidFill>
                <a:srgbClr val="54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57;p58"/>
              <p:cNvSpPr/>
              <p:nvPr/>
            </p:nvSpPr>
            <p:spPr>
              <a:xfrm>
                <a:off x="6337661" y="2059961"/>
                <a:ext cx="133885" cy="294221"/>
              </a:xfrm>
              <a:custGeom>
                <a:avLst/>
                <a:gdLst/>
                <a:ahLst/>
                <a:cxnLst/>
                <a:rect l="l" t="t" r="r" b="b"/>
                <a:pathLst>
                  <a:path w="906" h="1991" extrusionOk="0">
                    <a:moveTo>
                      <a:pt x="245" y="252"/>
                    </a:moveTo>
                    <a:cubicBezTo>
                      <a:pt x="245" y="252"/>
                      <a:pt x="237" y="150"/>
                      <a:pt x="284" y="118"/>
                    </a:cubicBezTo>
                    <a:cubicBezTo>
                      <a:pt x="331" y="95"/>
                      <a:pt x="528" y="16"/>
                      <a:pt x="528" y="16"/>
                    </a:cubicBezTo>
                    <a:cubicBezTo>
                      <a:pt x="575" y="0"/>
                      <a:pt x="630" y="24"/>
                      <a:pt x="654" y="63"/>
                    </a:cubicBezTo>
                    <a:cubicBezTo>
                      <a:pt x="709" y="126"/>
                      <a:pt x="882" y="370"/>
                      <a:pt x="882" y="370"/>
                    </a:cubicBezTo>
                    <a:cubicBezTo>
                      <a:pt x="905" y="409"/>
                      <a:pt x="905" y="457"/>
                      <a:pt x="882" y="504"/>
                    </a:cubicBezTo>
                    <a:cubicBezTo>
                      <a:pt x="897" y="543"/>
                      <a:pt x="905" y="598"/>
                      <a:pt x="897" y="645"/>
                    </a:cubicBezTo>
                    <a:cubicBezTo>
                      <a:pt x="827" y="913"/>
                      <a:pt x="889" y="1990"/>
                      <a:pt x="567" y="1817"/>
                    </a:cubicBezTo>
                    <a:lnTo>
                      <a:pt x="237" y="1644"/>
                    </a:lnTo>
                    <a:cubicBezTo>
                      <a:pt x="237" y="1644"/>
                      <a:pt x="386" y="1196"/>
                      <a:pt x="370" y="1125"/>
                    </a:cubicBezTo>
                    <a:cubicBezTo>
                      <a:pt x="355" y="1047"/>
                      <a:pt x="174" y="866"/>
                      <a:pt x="182" y="771"/>
                    </a:cubicBezTo>
                    <a:cubicBezTo>
                      <a:pt x="182" y="669"/>
                      <a:pt x="221" y="425"/>
                      <a:pt x="221" y="425"/>
                    </a:cubicBezTo>
                    <a:cubicBezTo>
                      <a:pt x="197" y="425"/>
                      <a:pt x="182" y="441"/>
                      <a:pt x="158" y="449"/>
                    </a:cubicBezTo>
                    <a:cubicBezTo>
                      <a:pt x="134" y="465"/>
                      <a:pt x="103" y="480"/>
                      <a:pt x="79" y="496"/>
                    </a:cubicBezTo>
                    <a:cubicBezTo>
                      <a:pt x="56" y="496"/>
                      <a:pt x="1" y="472"/>
                      <a:pt x="1" y="449"/>
                    </a:cubicBezTo>
                    <a:cubicBezTo>
                      <a:pt x="1" y="425"/>
                      <a:pt x="32" y="402"/>
                      <a:pt x="95" y="347"/>
                    </a:cubicBezTo>
                    <a:cubicBezTo>
                      <a:pt x="166" y="291"/>
                      <a:pt x="189" y="252"/>
                      <a:pt x="245" y="252"/>
                    </a:cubicBezTo>
                    <a:close/>
                  </a:path>
                </a:pathLst>
              </a:custGeom>
              <a:solidFill>
                <a:srgbClr val="E7B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58;p58"/>
              <p:cNvSpPr/>
              <p:nvPr/>
            </p:nvSpPr>
            <p:spPr>
              <a:xfrm>
                <a:off x="6370171" y="2089073"/>
                <a:ext cx="97827" cy="86153"/>
              </a:xfrm>
              <a:custGeom>
                <a:avLst/>
                <a:gdLst/>
                <a:ahLst/>
                <a:cxnLst/>
                <a:rect l="l" t="t" r="r" b="b"/>
                <a:pathLst>
                  <a:path w="662" h="583" fill="none" extrusionOk="0">
                    <a:moveTo>
                      <a:pt x="25" y="55"/>
                    </a:moveTo>
                    <a:lnTo>
                      <a:pt x="308" y="0"/>
                    </a:lnTo>
                    <a:cubicBezTo>
                      <a:pt x="331" y="0"/>
                      <a:pt x="355" y="8"/>
                      <a:pt x="371" y="24"/>
                    </a:cubicBezTo>
                    <a:cubicBezTo>
                      <a:pt x="402" y="55"/>
                      <a:pt x="662" y="299"/>
                      <a:pt x="662" y="299"/>
                    </a:cubicBezTo>
                    <a:moveTo>
                      <a:pt x="418" y="582"/>
                    </a:moveTo>
                    <a:cubicBezTo>
                      <a:pt x="331" y="535"/>
                      <a:pt x="292" y="425"/>
                      <a:pt x="331" y="338"/>
                    </a:cubicBezTo>
                    <a:lnTo>
                      <a:pt x="253" y="338"/>
                    </a:lnTo>
                    <a:cubicBezTo>
                      <a:pt x="237" y="338"/>
                      <a:pt x="40" y="425"/>
                      <a:pt x="64" y="268"/>
                    </a:cubicBezTo>
                    <a:cubicBezTo>
                      <a:pt x="64" y="244"/>
                      <a:pt x="111" y="220"/>
                      <a:pt x="174" y="197"/>
                    </a:cubicBezTo>
                    <a:moveTo>
                      <a:pt x="1" y="228"/>
                    </a:moveTo>
                    <a:lnTo>
                      <a:pt x="143" y="197"/>
                    </a:lnTo>
                    <a:cubicBezTo>
                      <a:pt x="198" y="189"/>
                      <a:pt x="260" y="181"/>
                      <a:pt x="316" y="189"/>
                    </a:cubicBezTo>
                    <a:cubicBezTo>
                      <a:pt x="347" y="205"/>
                      <a:pt x="552" y="346"/>
                      <a:pt x="552" y="346"/>
                    </a:cubicBezTo>
                  </a:path>
                </a:pathLst>
              </a:custGeom>
              <a:noFill/>
              <a:ln w="975" cap="rnd" cmpd="sng">
                <a:solidFill>
                  <a:srgbClr val="CF85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59;p58"/>
              <p:cNvSpPr/>
              <p:nvPr/>
            </p:nvSpPr>
            <p:spPr>
              <a:xfrm>
                <a:off x="6191214" y="2197097"/>
                <a:ext cx="154721" cy="452341"/>
              </a:xfrm>
              <a:custGeom>
                <a:avLst/>
                <a:gdLst/>
                <a:ahLst/>
                <a:cxnLst/>
                <a:rect l="l" t="t" r="r" b="b"/>
                <a:pathLst>
                  <a:path w="1047" h="3061" extrusionOk="0">
                    <a:moveTo>
                      <a:pt x="1" y="1"/>
                    </a:moveTo>
                    <a:cubicBezTo>
                      <a:pt x="182" y="142"/>
                      <a:pt x="323" y="347"/>
                      <a:pt x="394" y="567"/>
                    </a:cubicBezTo>
                    <a:cubicBezTo>
                      <a:pt x="536" y="984"/>
                      <a:pt x="1047" y="2517"/>
                      <a:pt x="1047" y="2517"/>
                    </a:cubicBezTo>
                    <a:lnTo>
                      <a:pt x="724" y="3060"/>
                    </a:lnTo>
                    <a:lnTo>
                      <a:pt x="40" y="306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60;p58"/>
              <p:cNvSpPr/>
              <p:nvPr/>
            </p:nvSpPr>
            <p:spPr>
              <a:xfrm>
                <a:off x="5973836" y="3338517"/>
                <a:ext cx="724247" cy="1000735"/>
              </a:xfrm>
              <a:custGeom>
                <a:avLst/>
                <a:gdLst/>
                <a:ahLst/>
                <a:cxnLst/>
                <a:rect l="l" t="t" r="r" b="b"/>
                <a:pathLst>
                  <a:path w="4901" h="6772" extrusionOk="0">
                    <a:moveTo>
                      <a:pt x="3957" y="0"/>
                    </a:moveTo>
                    <a:lnTo>
                      <a:pt x="4641" y="5372"/>
                    </a:lnTo>
                    <a:cubicBezTo>
                      <a:pt x="4657" y="5451"/>
                      <a:pt x="4901" y="6772"/>
                      <a:pt x="3462" y="6772"/>
                    </a:cubicBezTo>
                    <a:lnTo>
                      <a:pt x="1440" y="6772"/>
                    </a:lnTo>
                    <a:cubicBezTo>
                      <a:pt x="1" y="6772"/>
                      <a:pt x="237" y="5451"/>
                      <a:pt x="260" y="5372"/>
                    </a:cubicBezTo>
                    <a:lnTo>
                      <a:pt x="945" y="0"/>
                    </a:lnTo>
                    <a:lnTo>
                      <a:pt x="1220" y="0"/>
                    </a:lnTo>
                    <a:lnTo>
                      <a:pt x="536" y="5411"/>
                    </a:lnTo>
                    <a:lnTo>
                      <a:pt x="536" y="5419"/>
                    </a:lnTo>
                    <a:cubicBezTo>
                      <a:pt x="536" y="5419"/>
                      <a:pt x="300" y="6497"/>
                      <a:pt x="1448" y="6497"/>
                    </a:cubicBezTo>
                    <a:lnTo>
                      <a:pt x="3454" y="6497"/>
                    </a:lnTo>
                    <a:cubicBezTo>
                      <a:pt x="4602" y="6497"/>
                      <a:pt x="4366" y="5427"/>
                      <a:pt x="4366" y="5419"/>
                    </a:cubicBezTo>
                    <a:lnTo>
                      <a:pt x="4366" y="541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561;p58"/>
              <p:cNvSpPr/>
              <p:nvPr/>
            </p:nvSpPr>
            <p:spPr>
              <a:xfrm>
                <a:off x="5461348" y="3338517"/>
                <a:ext cx="724247" cy="1000735"/>
              </a:xfrm>
              <a:custGeom>
                <a:avLst/>
                <a:gdLst/>
                <a:ahLst/>
                <a:cxnLst/>
                <a:rect l="l" t="t" r="r" b="b"/>
                <a:pathLst>
                  <a:path w="4901" h="6772" extrusionOk="0">
                    <a:moveTo>
                      <a:pt x="3957" y="0"/>
                    </a:moveTo>
                    <a:lnTo>
                      <a:pt x="4641" y="5372"/>
                    </a:lnTo>
                    <a:cubicBezTo>
                      <a:pt x="4657" y="5451"/>
                      <a:pt x="4900" y="6772"/>
                      <a:pt x="3461" y="6772"/>
                    </a:cubicBezTo>
                    <a:lnTo>
                      <a:pt x="1440" y="6772"/>
                    </a:lnTo>
                    <a:cubicBezTo>
                      <a:pt x="0" y="6772"/>
                      <a:pt x="236" y="5451"/>
                      <a:pt x="260" y="5372"/>
                    </a:cubicBezTo>
                    <a:lnTo>
                      <a:pt x="944" y="0"/>
                    </a:lnTo>
                    <a:lnTo>
                      <a:pt x="1219" y="0"/>
                    </a:lnTo>
                    <a:lnTo>
                      <a:pt x="535" y="5411"/>
                    </a:lnTo>
                    <a:lnTo>
                      <a:pt x="535" y="5419"/>
                    </a:lnTo>
                    <a:cubicBezTo>
                      <a:pt x="535" y="5419"/>
                      <a:pt x="299" y="6497"/>
                      <a:pt x="1448" y="6497"/>
                    </a:cubicBezTo>
                    <a:lnTo>
                      <a:pt x="3469" y="6497"/>
                    </a:lnTo>
                    <a:cubicBezTo>
                      <a:pt x="4609" y="6497"/>
                      <a:pt x="4381" y="5427"/>
                      <a:pt x="4381" y="5419"/>
                    </a:cubicBezTo>
                    <a:lnTo>
                      <a:pt x="4381" y="5411"/>
                    </a:lnTo>
                    <a:lnTo>
                      <a:pt x="36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562;p58"/>
              <p:cNvSpPr/>
              <p:nvPr/>
            </p:nvSpPr>
            <p:spPr>
              <a:xfrm>
                <a:off x="5576466" y="2441222"/>
                <a:ext cx="1065904" cy="958915"/>
              </a:xfrm>
              <a:custGeom>
                <a:avLst/>
                <a:gdLst/>
                <a:ahLst/>
                <a:cxnLst/>
                <a:rect l="l" t="t" r="r" b="b"/>
                <a:pathLst>
                  <a:path w="7213" h="6489" extrusionOk="0">
                    <a:moveTo>
                      <a:pt x="6819" y="6489"/>
                    </a:moveTo>
                    <a:cubicBezTo>
                      <a:pt x="7212" y="6465"/>
                      <a:pt x="7212" y="5891"/>
                      <a:pt x="6819" y="5868"/>
                    </a:cubicBezTo>
                    <a:cubicBezTo>
                      <a:pt x="6206" y="5868"/>
                      <a:pt x="4908" y="5907"/>
                      <a:pt x="4640" y="5726"/>
                    </a:cubicBezTo>
                    <a:cubicBezTo>
                      <a:pt x="4444" y="5592"/>
                      <a:pt x="4294" y="5301"/>
                      <a:pt x="4294" y="4696"/>
                    </a:cubicBezTo>
                    <a:lnTo>
                      <a:pt x="4294" y="315"/>
                    </a:lnTo>
                    <a:cubicBezTo>
                      <a:pt x="4294" y="142"/>
                      <a:pt x="4153" y="0"/>
                      <a:pt x="3980" y="8"/>
                    </a:cubicBezTo>
                    <a:lnTo>
                      <a:pt x="0" y="8"/>
                    </a:lnTo>
                    <a:lnTo>
                      <a:pt x="0" y="5191"/>
                    </a:lnTo>
                    <a:lnTo>
                      <a:pt x="763" y="6080"/>
                    </a:lnTo>
                    <a:lnTo>
                      <a:pt x="1675" y="6080"/>
                    </a:lnTo>
                    <a:lnTo>
                      <a:pt x="1675" y="5946"/>
                    </a:lnTo>
                    <a:cubicBezTo>
                      <a:pt x="1754" y="6064"/>
                      <a:pt x="1864" y="6166"/>
                      <a:pt x="1982" y="6245"/>
                    </a:cubicBezTo>
                    <a:cubicBezTo>
                      <a:pt x="2344" y="6489"/>
                      <a:pt x="2761" y="6489"/>
                      <a:pt x="3123" y="6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563;p58"/>
              <p:cNvSpPr/>
              <p:nvPr/>
            </p:nvSpPr>
            <p:spPr>
              <a:xfrm>
                <a:off x="5526370" y="2422603"/>
                <a:ext cx="688338" cy="981081"/>
              </a:xfrm>
              <a:custGeom>
                <a:avLst/>
                <a:gdLst/>
                <a:ahLst/>
                <a:cxnLst/>
                <a:rect l="l" t="t" r="r" b="b"/>
                <a:pathLst>
                  <a:path w="4658" h="6639" extrusionOk="0">
                    <a:moveTo>
                      <a:pt x="4224" y="6615"/>
                    </a:moveTo>
                    <a:cubicBezTo>
                      <a:pt x="4657" y="6639"/>
                      <a:pt x="4657" y="5970"/>
                      <a:pt x="4224" y="5994"/>
                    </a:cubicBezTo>
                    <a:lnTo>
                      <a:pt x="1786" y="5994"/>
                    </a:lnTo>
                    <a:cubicBezTo>
                      <a:pt x="1511" y="5994"/>
                      <a:pt x="1196" y="5994"/>
                      <a:pt x="992" y="5852"/>
                    </a:cubicBezTo>
                    <a:cubicBezTo>
                      <a:pt x="787" y="5718"/>
                      <a:pt x="654" y="5427"/>
                      <a:pt x="654" y="4822"/>
                    </a:cubicBezTo>
                    <a:lnTo>
                      <a:pt x="654" y="441"/>
                    </a:lnTo>
                    <a:cubicBezTo>
                      <a:pt x="677" y="0"/>
                      <a:pt x="1" y="0"/>
                      <a:pt x="24" y="441"/>
                    </a:cubicBezTo>
                    <a:lnTo>
                      <a:pt x="24" y="4822"/>
                    </a:lnTo>
                    <a:cubicBezTo>
                      <a:pt x="24" y="5679"/>
                      <a:pt x="284" y="6127"/>
                      <a:pt x="654" y="6371"/>
                    </a:cubicBezTo>
                    <a:cubicBezTo>
                      <a:pt x="1015" y="6615"/>
                      <a:pt x="1424" y="6615"/>
                      <a:pt x="1786" y="66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564;p58"/>
              <p:cNvSpPr/>
              <p:nvPr/>
            </p:nvSpPr>
            <p:spPr>
              <a:xfrm>
                <a:off x="5893741" y="2910706"/>
                <a:ext cx="1011227" cy="1316975"/>
              </a:xfrm>
              <a:custGeom>
                <a:avLst/>
                <a:gdLst/>
                <a:ahLst/>
                <a:cxnLst/>
                <a:rect l="l" t="t" r="r" b="b"/>
                <a:pathLst>
                  <a:path w="6843" h="8912" extrusionOk="0">
                    <a:moveTo>
                      <a:pt x="2902" y="740"/>
                    </a:moveTo>
                    <a:cubicBezTo>
                      <a:pt x="4861" y="1180"/>
                      <a:pt x="6151" y="803"/>
                      <a:pt x="6418" y="2989"/>
                    </a:cubicBezTo>
                    <a:cubicBezTo>
                      <a:pt x="6623" y="4649"/>
                      <a:pt x="6843" y="8566"/>
                      <a:pt x="6843" y="8566"/>
                    </a:cubicBezTo>
                    <a:cubicBezTo>
                      <a:pt x="6843" y="8566"/>
                      <a:pt x="6780" y="8896"/>
                      <a:pt x="6749" y="8904"/>
                    </a:cubicBezTo>
                    <a:cubicBezTo>
                      <a:pt x="6717" y="8912"/>
                      <a:pt x="6017" y="8841"/>
                      <a:pt x="6017" y="8841"/>
                    </a:cubicBezTo>
                    <a:cubicBezTo>
                      <a:pt x="6017" y="8841"/>
                      <a:pt x="5176" y="4216"/>
                      <a:pt x="4979" y="3658"/>
                    </a:cubicBezTo>
                    <a:cubicBezTo>
                      <a:pt x="4782" y="3100"/>
                      <a:pt x="4829" y="2691"/>
                      <a:pt x="4224" y="2691"/>
                    </a:cubicBezTo>
                    <a:lnTo>
                      <a:pt x="2116" y="2691"/>
                    </a:lnTo>
                    <a:lnTo>
                      <a:pt x="1322" y="1094"/>
                    </a:lnTo>
                    <a:lnTo>
                      <a:pt x="1518" y="905"/>
                    </a:lnTo>
                    <a:cubicBezTo>
                      <a:pt x="1384" y="921"/>
                      <a:pt x="1251" y="921"/>
                      <a:pt x="1125" y="905"/>
                    </a:cubicBezTo>
                    <a:cubicBezTo>
                      <a:pt x="1038" y="850"/>
                      <a:pt x="0" y="347"/>
                      <a:pt x="0" y="347"/>
                    </a:cubicBezTo>
                    <a:cubicBezTo>
                      <a:pt x="0" y="347"/>
                      <a:pt x="653" y="64"/>
                      <a:pt x="740" y="32"/>
                    </a:cubicBezTo>
                    <a:cubicBezTo>
                      <a:pt x="826" y="1"/>
                      <a:pt x="2069" y="40"/>
                      <a:pt x="2069" y="40"/>
                    </a:cubicBezTo>
                    <a:cubicBezTo>
                      <a:pt x="2069" y="40"/>
                      <a:pt x="2069" y="418"/>
                      <a:pt x="2140" y="504"/>
                    </a:cubicBezTo>
                    <a:cubicBezTo>
                      <a:pt x="2202" y="559"/>
                      <a:pt x="2281" y="598"/>
                      <a:pt x="2360" y="622"/>
                    </a:cubicBezTo>
                    <a:lnTo>
                      <a:pt x="2360" y="622"/>
                    </a:lnTo>
                    <a:close/>
                  </a:path>
                </a:pathLst>
              </a:custGeom>
              <a:solidFill>
                <a:srgbClr val="302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565;p58"/>
              <p:cNvSpPr/>
              <p:nvPr/>
            </p:nvSpPr>
            <p:spPr>
              <a:xfrm>
                <a:off x="6115701" y="2952527"/>
                <a:ext cx="296585" cy="355843"/>
              </a:xfrm>
              <a:custGeom>
                <a:avLst/>
                <a:gdLst/>
                <a:ahLst/>
                <a:cxnLst/>
                <a:rect l="l" t="t" r="r" b="b"/>
                <a:pathLst>
                  <a:path w="2007" h="2408" extrusionOk="0">
                    <a:moveTo>
                      <a:pt x="1400" y="457"/>
                    </a:moveTo>
                    <a:lnTo>
                      <a:pt x="1416" y="457"/>
                    </a:lnTo>
                    <a:cubicBezTo>
                      <a:pt x="1314" y="599"/>
                      <a:pt x="1353" y="606"/>
                      <a:pt x="1338" y="717"/>
                    </a:cubicBezTo>
                    <a:cubicBezTo>
                      <a:pt x="1330" y="819"/>
                      <a:pt x="1872" y="1826"/>
                      <a:pt x="2006" y="2408"/>
                    </a:cubicBezTo>
                    <a:lnTo>
                      <a:pt x="614" y="2408"/>
                    </a:lnTo>
                    <a:lnTo>
                      <a:pt x="457" y="1865"/>
                    </a:lnTo>
                    <a:cubicBezTo>
                      <a:pt x="457" y="1023"/>
                      <a:pt x="0" y="1"/>
                      <a:pt x="0" y="1"/>
                    </a:cubicBezTo>
                    <a:lnTo>
                      <a:pt x="590" y="87"/>
                    </a:lnTo>
                    <a:cubicBezTo>
                      <a:pt x="606" y="142"/>
                      <a:pt x="590" y="158"/>
                      <a:pt x="638" y="213"/>
                    </a:cubicBezTo>
                    <a:cubicBezTo>
                      <a:pt x="700" y="268"/>
                      <a:pt x="779" y="308"/>
                      <a:pt x="858" y="331"/>
                    </a:cubicBezTo>
                    <a:lnTo>
                      <a:pt x="858" y="331"/>
                    </a:lnTo>
                    <a:close/>
                  </a:path>
                </a:pathLst>
              </a:custGeom>
              <a:solidFill>
                <a:srgbClr val="1B1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566;p58"/>
              <p:cNvSpPr/>
              <p:nvPr/>
            </p:nvSpPr>
            <p:spPr>
              <a:xfrm>
                <a:off x="6245892" y="3165324"/>
                <a:ext cx="569674" cy="1037975"/>
              </a:xfrm>
              <a:custGeom>
                <a:avLst/>
                <a:gdLst/>
                <a:ahLst/>
                <a:cxnLst/>
                <a:rect l="l" t="t" r="r" b="b"/>
                <a:pathLst>
                  <a:path w="3855" h="7024" extrusionOk="0">
                    <a:moveTo>
                      <a:pt x="40" y="79"/>
                    </a:moveTo>
                    <a:cubicBezTo>
                      <a:pt x="16" y="79"/>
                      <a:pt x="0" y="55"/>
                      <a:pt x="8" y="39"/>
                    </a:cubicBezTo>
                    <a:cubicBezTo>
                      <a:pt x="8" y="16"/>
                      <a:pt x="24" y="0"/>
                      <a:pt x="48" y="0"/>
                    </a:cubicBezTo>
                    <a:cubicBezTo>
                      <a:pt x="48" y="0"/>
                      <a:pt x="1573" y="102"/>
                      <a:pt x="1998" y="165"/>
                    </a:cubicBezTo>
                    <a:cubicBezTo>
                      <a:pt x="2218" y="189"/>
                      <a:pt x="2415" y="291"/>
                      <a:pt x="2572" y="448"/>
                    </a:cubicBezTo>
                    <a:cubicBezTo>
                      <a:pt x="2737" y="622"/>
                      <a:pt x="2848" y="834"/>
                      <a:pt x="2895" y="1070"/>
                    </a:cubicBezTo>
                    <a:cubicBezTo>
                      <a:pt x="3013" y="1557"/>
                      <a:pt x="3846" y="6961"/>
                      <a:pt x="3846" y="6977"/>
                    </a:cubicBezTo>
                    <a:cubicBezTo>
                      <a:pt x="3854" y="7000"/>
                      <a:pt x="3839" y="7016"/>
                      <a:pt x="3815" y="7016"/>
                    </a:cubicBezTo>
                    <a:cubicBezTo>
                      <a:pt x="3791" y="7024"/>
                      <a:pt x="3776" y="7008"/>
                      <a:pt x="3768" y="6984"/>
                    </a:cubicBezTo>
                    <a:cubicBezTo>
                      <a:pt x="3768" y="6969"/>
                      <a:pt x="2934" y="1573"/>
                      <a:pt x="2824" y="1086"/>
                    </a:cubicBezTo>
                    <a:cubicBezTo>
                      <a:pt x="2777" y="873"/>
                      <a:pt x="2667" y="669"/>
                      <a:pt x="2517" y="504"/>
                    </a:cubicBezTo>
                    <a:cubicBezTo>
                      <a:pt x="2376" y="362"/>
                      <a:pt x="2187" y="268"/>
                      <a:pt x="1990" y="244"/>
                    </a:cubicBezTo>
                    <a:cubicBezTo>
                      <a:pt x="1566" y="181"/>
                      <a:pt x="48" y="79"/>
                      <a:pt x="40" y="79"/>
                    </a:cubicBezTo>
                    <a:close/>
                  </a:path>
                </a:pathLst>
              </a:custGeom>
              <a:solidFill>
                <a:srgbClr val="1B1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567;p58"/>
              <p:cNvSpPr/>
              <p:nvPr/>
            </p:nvSpPr>
            <p:spPr>
              <a:xfrm>
                <a:off x="5668235" y="2989766"/>
                <a:ext cx="699864" cy="1236880"/>
              </a:xfrm>
              <a:custGeom>
                <a:avLst/>
                <a:gdLst/>
                <a:ahLst/>
                <a:cxnLst/>
                <a:rect l="l" t="t" r="r" b="b"/>
                <a:pathLst>
                  <a:path w="4736" h="8370" extrusionOk="0">
                    <a:moveTo>
                      <a:pt x="291" y="229"/>
                    </a:moveTo>
                    <a:cubicBezTo>
                      <a:pt x="291" y="229"/>
                      <a:pt x="488" y="229"/>
                      <a:pt x="1377" y="142"/>
                    </a:cubicBezTo>
                    <a:cubicBezTo>
                      <a:pt x="1825" y="111"/>
                      <a:pt x="2478" y="1"/>
                      <a:pt x="3044" y="40"/>
                    </a:cubicBezTo>
                    <a:cubicBezTo>
                      <a:pt x="4248" y="111"/>
                      <a:pt x="4735" y="622"/>
                      <a:pt x="4641" y="1723"/>
                    </a:cubicBezTo>
                    <a:cubicBezTo>
                      <a:pt x="4484" y="3642"/>
                      <a:pt x="4145" y="6395"/>
                      <a:pt x="3784" y="8306"/>
                    </a:cubicBezTo>
                    <a:cubicBezTo>
                      <a:pt x="3784" y="8322"/>
                      <a:pt x="3791" y="8369"/>
                      <a:pt x="3768" y="8369"/>
                    </a:cubicBezTo>
                    <a:lnTo>
                      <a:pt x="2769" y="8298"/>
                    </a:lnTo>
                    <a:cubicBezTo>
                      <a:pt x="2769" y="8298"/>
                      <a:pt x="2926" y="3327"/>
                      <a:pt x="2942" y="2974"/>
                    </a:cubicBezTo>
                    <a:cubicBezTo>
                      <a:pt x="2958" y="2627"/>
                      <a:pt x="2769" y="2156"/>
                      <a:pt x="2391" y="2156"/>
                    </a:cubicBezTo>
                    <a:lnTo>
                      <a:pt x="1298" y="2156"/>
                    </a:lnTo>
                    <a:cubicBezTo>
                      <a:pt x="354" y="2148"/>
                      <a:pt x="0" y="1117"/>
                      <a:pt x="291" y="229"/>
                    </a:cubicBezTo>
                    <a:close/>
                  </a:path>
                </a:pathLst>
              </a:custGeom>
              <a:solidFill>
                <a:srgbClr val="302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568;p58"/>
              <p:cNvSpPr/>
              <p:nvPr/>
            </p:nvSpPr>
            <p:spPr>
              <a:xfrm>
                <a:off x="5694982" y="2969964"/>
                <a:ext cx="329096" cy="165213"/>
              </a:xfrm>
              <a:custGeom>
                <a:avLst/>
                <a:gdLst/>
                <a:ahLst/>
                <a:cxnLst/>
                <a:rect l="l" t="t" r="r" b="b"/>
                <a:pathLst>
                  <a:path w="2227" h="1118" extrusionOk="0">
                    <a:moveTo>
                      <a:pt x="110" y="363"/>
                    </a:moveTo>
                    <a:cubicBezTo>
                      <a:pt x="747" y="205"/>
                      <a:pt x="1392" y="87"/>
                      <a:pt x="2037" y="17"/>
                    </a:cubicBezTo>
                    <a:cubicBezTo>
                      <a:pt x="2226" y="1"/>
                      <a:pt x="1864" y="142"/>
                      <a:pt x="2100" y="111"/>
                    </a:cubicBezTo>
                    <a:lnTo>
                      <a:pt x="16" y="1118"/>
                    </a:lnTo>
                    <a:cubicBezTo>
                      <a:pt x="0" y="866"/>
                      <a:pt x="32" y="606"/>
                      <a:pt x="110" y="363"/>
                    </a:cubicBezTo>
                    <a:close/>
                  </a:path>
                </a:pathLst>
              </a:custGeom>
              <a:solidFill>
                <a:srgbClr val="1B1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569;p58"/>
              <p:cNvSpPr/>
              <p:nvPr/>
            </p:nvSpPr>
            <p:spPr>
              <a:xfrm>
                <a:off x="5775077" y="2995529"/>
                <a:ext cx="378010" cy="746414"/>
              </a:xfrm>
              <a:custGeom>
                <a:avLst/>
                <a:gdLst/>
                <a:ahLst/>
                <a:cxnLst/>
                <a:rect l="l" t="t" r="r" b="b"/>
                <a:pathLst>
                  <a:path w="2558" h="5051" extrusionOk="0">
                    <a:moveTo>
                      <a:pt x="2187" y="4987"/>
                    </a:moveTo>
                    <a:cubicBezTo>
                      <a:pt x="2187" y="5050"/>
                      <a:pt x="2101" y="5035"/>
                      <a:pt x="2109" y="4979"/>
                    </a:cubicBezTo>
                    <a:cubicBezTo>
                      <a:pt x="2109" y="4979"/>
                      <a:pt x="2361" y="3045"/>
                      <a:pt x="2439" y="2195"/>
                    </a:cubicBezTo>
                    <a:cubicBezTo>
                      <a:pt x="2479" y="1778"/>
                      <a:pt x="2455" y="1480"/>
                      <a:pt x="2376" y="1291"/>
                    </a:cubicBezTo>
                    <a:cubicBezTo>
                      <a:pt x="2321" y="1133"/>
                      <a:pt x="2164" y="1023"/>
                      <a:pt x="1999" y="1031"/>
                    </a:cubicBezTo>
                    <a:lnTo>
                      <a:pt x="559" y="1031"/>
                    </a:lnTo>
                    <a:cubicBezTo>
                      <a:pt x="512" y="1031"/>
                      <a:pt x="1" y="1047"/>
                      <a:pt x="95" y="40"/>
                    </a:cubicBezTo>
                    <a:cubicBezTo>
                      <a:pt x="95" y="17"/>
                      <a:pt x="111" y="1"/>
                      <a:pt x="135" y="1"/>
                    </a:cubicBezTo>
                    <a:cubicBezTo>
                      <a:pt x="158" y="1"/>
                      <a:pt x="174" y="24"/>
                      <a:pt x="166" y="40"/>
                    </a:cubicBezTo>
                    <a:cubicBezTo>
                      <a:pt x="87" y="976"/>
                      <a:pt x="512" y="960"/>
                      <a:pt x="552" y="953"/>
                    </a:cubicBezTo>
                    <a:lnTo>
                      <a:pt x="1999" y="953"/>
                    </a:lnTo>
                    <a:cubicBezTo>
                      <a:pt x="2195" y="945"/>
                      <a:pt x="2384" y="1071"/>
                      <a:pt x="2447" y="1267"/>
                    </a:cubicBezTo>
                    <a:cubicBezTo>
                      <a:pt x="2526" y="1464"/>
                      <a:pt x="2557" y="1771"/>
                      <a:pt x="2518" y="2203"/>
                    </a:cubicBezTo>
                    <a:cubicBezTo>
                      <a:pt x="2439" y="3053"/>
                      <a:pt x="2187" y="4987"/>
                      <a:pt x="2187" y="4987"/>
                    </a:cubicBezTo>
                    <a:close/>
                  </a:path>
                </a:pathLst>
              </a:custGeom>
              <a:solidFill>
                <a:srgbClr val="1B1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570;p58"/>
              <p:cNvSpPr/>
              <p:nvPr/>
            </p:nvSpPr>
            <p:spPr>
              <a:xfrm>
                <a:off x="6020385" y="4156752"/>
                <a:ext cx="224471" cy="181468"/>
              </a:xfrm>
              <a:custGeom>
                <a:avLst/>
                <a:gdLst/>
                <a:ahLst/>
                <a:cxnLst/>
                <a:rect l="l" t="t" r="r" b="b"/>
                <a:pathLst>
                  <a:path w="1519" h="1228" extrusionOk="0">
                    <a:moveTo>
                      <a:pt x="465" y="291"/>
                    </a:moveTo>
                    <a:cubicBezTo>
                      <a:pt x="465" y="291"/>
                      <a:pt x="488" y="0"/>
                      <a:pt x="661" y="0"/>
                    </a:cubicBezTo>
                    <a:lnTo>
                      <a:pt x="999" y="0"/>
                    </a:lnTo>
                    <a:cubicBezTo>
                      <a:pt x="1117" y="0"/>
                      <a:pt x="1227" y="181"/>
                      <a:pt x="1259" y="307"/>
                    </a:cubicBezTo>
                    <a:cubicBezTo>
                      <a:pt x="1330" y="330"/>
                      <a:pt x="1377" y="385"/>
                      <a:pt x="1393" y="448"/>
                    </a:cubicBezTo>
                    <a:cubicBezTo>
                      <a:pt x="1416" y="566"/>
                      <a:pt x="1471" y="991"/>
                      <a:pt x="1479" y="1030"/>
                    </a:cubicBezTo>
                    <a:cubicBezTo>
                      <a:pt x="1487" y="1078"/>
                      <a:pt x="1519" y="1227"/>
                      <a:pt x="1345" y="1227"/>
                    </a:cubicBezTo>
                    <a:lnTo>
                      <a:pt x="111" y="1227"/>
                    </a:lnTo>
                    <a:cubicBezTo>
                      <a:pt x="1" y="1227"/>
                      <a:pt x="8" y="1148"/>
                      <a:pt x="8" y="1101"/>
                    </a:cubicBezTo>
                    <a:cubicBezTo>
                      <a:pt x="16" y="991"/>
                      <a:pt x="40" y="889"/>
                      <a:pt x="95" y="794"/>
                    </a:cubicBezTo>
                    <a:cubicBezTo>
                      <a:pt x="150" y="708"/>
                      <a:pt x="465" y="291"/>
                      <a:pt x="465" y="291"/>
                    </a:cubicBezTo>
                    <a:close/>
                  </a:path>
                </a:pathLst>
              </a:custGeom>
              <a:solidFill>
                <a:srgbClr val="CF4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571;p58"/>
              <p:cNvSpPr/>
              <p:nvPr/>
            </p:nvSpPr>
            <p:spPr>
              <a:xfrm>
                <a:off x="6085407" y="4156752"/>
                <a:ext cx="121028" cy="98862"/>
              </a:xfrm>
              <a:custGeom>
                <a:avLst/>
                <a:gdLst/>
                <a:ahLst/>
                <a:cxnLst/>
                <a:rect l="l" t="t" r="r" b="b"/>
                <a:pathLst>
                  <a:path w="819" h="669" extrusionOk="0">
                    <a:moveTo>
                      <a:pt x="25" y="291"/>
                    </a:moveTo>
                    <a:cubicBezTo>
                      <a:pt x="25" y="291"/>
                      <a:pt x="48" y="0"/>
                      <a:pt x="221" y="0"/>
                    </a:cubicBezTo>
                    <a:lnTo>
                      <a:pt x="559" y="0"/>
                    </a:lnTo>
                    <a:cubicBezTo>
                      <a:pt x="677" y="0"/>
                      <a:pt x="787" y="181"/>
                      <a:pt x="819" y="307"/>
                    </a:cubicBezTo>
                    <a:lnTo>
                      <a:pt x="677" y="606"/>
                    </a:lnTo>
                    <a:cubicBezTo>
                      <a:pt x="630" y="645"/>
                      <a:pt x="567" y="669"/>
                      <a:pt x="496" y="669"/>
                    </a:cubicBezTo>
                    <a:lnTo>
                      <a:pt x="103" y="669"/>
                    </a:lnTo>
                    <a:cubicBezTo>
                      <a:pt x="103" y="669"/>
                      <a:pt x="1" y="653"/>
                      <a:pt x="9" y="551"/>
                    </a:cubicBezTo>
                    <a:cubicBezTo>
                      <a:pt x="9" y="456"/>
                      <a:pt x="25" y="291"/>
                      <a:pt x="25" y="291"/>
                    </a:cubicBezTo>
                    <a:close/>
                  </a:path>
                </a:pathLst>
              </a:custGeom>
              <a:solidFill>
                <a:srgbClr val="BC2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572;p58"/>
              <p:cNvSpPr/>
              <p:nvPr/>
            </p:nvSpPr>
            <p:spPr>
              <a:xfrm>
                <a:off x="6020385" y="4303197"/>
                <a:ext cx="223289" cy="35023"/>
              </a:xfrm>
              <a:custGeom>
                <a:avLst/>
                <a:gdLst/>
                <a:ahLst/>
                <a:cxnLst/>
                <a:rect l="l" t="t" r="r" b="b"/>
                <a:pathLst>
                  <a:path w="1511" h="237" extrusionOk="0">
                    <a:moveTo>
                      <a:pt x="1471" y="0"/>
                    </a:moveTo>
                    <a:lnTo>
                      <a:pt x="1471" y="39"/>
                    </a:lnTo>
                    <a:cubicBezTo>
                      <a:pt x="1479" y="87"/>
                      <a:pt x="1511" y="236"/>
                      <a:pt x="1338" y="236"/>
                    </a:cubicBezTo>
                    <a:lnTo>
                      <a:pt x="111" y="236"/>
                    </a:lnTo>
                    <a:cubicBezTo>
                      <a:pt x="1" y="236"/>
                      <a:pt x="8" y="157"/>
                      <a:pt x="8" y="110"/>
                    </a:cubicBezTo>
                    <a:cubicBezTo>
                      <a:pt x="8" y="71"/>
                      <a:pt x="16" y="39"/>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573;p58"/>
              <p:cNvSpPr/>
              <p:nvPr/>
            </p:nvSpPr>
            <p:spPr>
              <a:xfrm>
                <a:off x="6764290" y="4158968"/>
                <a:ext cx="405791" cy="180286"/>
              </a:xfrm>
              <a:custGeom>
                <a:avLst/>
                <a:gdLst/>
                <a:ahLst/>
                <a:cxnLst/>
                <a:rect l="l" t="t" r="r" b="b"/>
                <a:pathLst>
                  <a:path w="2746" h="1220" extrusionOk="0">
                    <a:moveTo>
                      <a:pt x="1023" y="95"/>
                    </a:moveTo>
                    <a:cubicBezTo>
                      <a:pt x="1023" y="95"/>
                      <a:pt x="1581" y="559"/>
                      <a:pt x="1778" y="599"/>
                    </a:cubicBezTo>
                    <a:cubicBezTo>
                      <a:pt x="1982" y="630"/>
                      <a:pt x="2423" y="669"/>
                      <a:pt x="2517" y="724"/>
                    </a:cubicBezTo>
                    <a:cubicBezTo>
                      <a:pt x="2611" y="772"/>
                      <a:pt x="2698" y="992"/>
                      <a:pt x="2706" y="1031"/>
                    </a:cubicBezTo>
                    <a:cubicBezTo>
                      <a:pt x="2714" y="1070"/>
                      <a:pt x="2745" y="1220"/>
                      <a:pt x="2611" y="1220"/>
                    </a:cubicBezTo>
                    <a:lnTo>
                      <a:pt x="126" y="1220"/>
                    </a:lnTo>
                    <a:cubicBezTo>
                      <a:pt x="24" y="1220"/>
                      <a:pt x="0" y="1157"/>
                      <a:pt x="0" y="1078"/>
                    </a:cubicBezTo>
                    <a:cubicBezTo>
                      <a:pt x="0" y="1023"/>
                      <a:pt x="24" y="960"/>
                      <a:pt x="63" y="913"/>
                    </a:cubicBezTo>
                    <a:lnTo>
                      <a:pt x="63" y="465"/>
                    </a:lnTo>
                    <a:cubicBezTo>
                      <a:pt x="55" y="363"/>
                      <a:pt x="134" y="268"/>
                      <a:pt x="236" y="276"/>
                    </a:cubicBezTo>
                    <a:cubicBezTo>
                      <a:pt x="449" y="260"/>
                      <a:pt x="677" y="370"/>
                      <a:pt x="810" y="166"/>
                    </a:cubicBezTo>
                    <a:cubicBezTo>
                      <a:pt x="873" y="72"/>
                      <a:pt x="897" y="1"/>
                      <a:pt x="1023" y="95"/>
                    </a:cubicBezTo>
                    <a:close/>
                  </a:path>
                </a:pathLst>
              </a:custGeom>
              <a:solidFill>
                <a:srgbClr val="CF4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574;p58"/>
              <p:cNvSpPr/>
              <p:nvPr/>
            </p:nvSpPr>
            <p:spPr>
              <a:xfrm>
                <a:off x="6874679" y="4158968"/>
                <a:ext cx="151174" cy="104773"/>
              </a:xfrm>
              <a:custGeom>
                <a:avLst/>
                <a:gdLst/>
                <a:ahLst/>
                <a:cxnLst/>
                <a:rect l="l" t="t" r="r" b="b"/>
                <a:pathLst>
                  <a:path w="1023" h="709" extrusionOk="0">
                    <a:moveTo>
                      <a:pt x="276" y="95"/>
                    </a:moveTo>
                    <a:cubicBezTo>
                      <a:pt x="276" y="95"/>
                      <a:pt x="811" y="536"/>
                      <a:pt x="1023" y="591"/>
                    </a:cubicBezTo>
                    <a:cubicBezTo>
                      <a:pt x="952" y="662"/>
                      <a:pt x="850" y="701"/>
                      <a:pt x="755" y="709"/>
                    </a:cubicBezTo>
                    <a:cubicBezTo>
                      <a:pt x="677" y="701"/>
                      <a:pt x="103" y="449"/>
                      <a:pt x="48" y="386"/>
                    </a:cubicBezTo>
                    <a:cubicBezTo>
                      <a:pt x="0" y="315"/>
                      <a:pt x="48" y="182"/>
                      <a:pt x="48" y="182"/>
                    </a:cubicBezTo>
                    <a:lnTo>
                      <a:pt x="48" y="182"/>
                    </a:lnTo>
                    <a:lnTo>
                      <a:pt x="63" y="166"/>
                    </a:lnTo>
                    <a:cubicBezTo>
                      <a:pt x="126" y="72"/>
                      <a:pt x="150" y="1"/>
                      <a:pt x="276" y="95"/>
                    </a:cubicBezTo>
                    <a:close/>
                  </a:path>
                </a:pathLst>
              </a:custGeom>
              <a:solidFill>
                <a:srgbClr val="BC2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575;p58"/>
              <p:cNvSpPr/>
              <p:nvPr/>
            </p:nvSpPr>
            <p:spPr>
              <a:xfrm>
                <a:off x="6764290" y="4293888"/>
                <a:ext cx="405791" cy="44333"/>
              </a:xfrm>
              <a:custGeom>
                <a:avLst/>
                <a:gdLst/>
                <a:ahLst/>
                <a:cxnLst/>
                <a:rect l="l" t="t" r="r" b="b"/>
                <a:pathLst>
                  <a:path w="2746" h="300" extrusionOk="0">
                    <a:moveTo>
                      <a:pt x="2659" y="0"/>
                    </a:moveTo>
                    <a:cubicBezTo>
                      <a:pt x="2682" y="40"/>
                      <a:pt x="2690" y="79"/>
                      <a:pt x="2706" y="118"/>
                    </a:cubicBezTo>
                    <a:cubicBezTo>
                      <a:pt x="2714" y="157"/>
                      <a:pt x="2745" y="299"/>
                      <a:pt x="2611" y="299"/>
                    </a:cubicBezTo>
                    <a:lnTo>
                      <a:pt x="126" y="299"/>
                    </a:lnTo>
                    <a:cubicBezTo>
                      <a:pt x="24" y="299"/>
                      <a:pt x="0" y="244"/>
                      <a:pt x="0" y="165"/>
                    </a:cubicBezTo>
                    <a:cubicBezTo>
                      <a:pt x="0" y="110"/>
                      <a:pt x="24" y="47"/>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76;p58"/>
              <p:cNvSpPr/>
              <p:nvPr/>
            </p:nvSpPr>
            <p:spPr>
              <a:xfrm>
                <a:off x="6093682" y="1876276"/>
                <a:ext cx="106989" cy="107137"/>
              </a:xfrm>
              <a:custGeom>
                <a:avLst/>
                <a:gdLst/>
                <a:ahLst/>
                <a:cxnLst/>
                <a:rect l="l" t="t" r="r" b="b"/>
                <a:pathLst>
                  <a:path w="724" h="725" extrusionOk="0">
                    <a:moveTo>
                      <a:pt x="362" y="1"/>
                    </a:moveTo>
                    <a:lnTo>
                      <a:pt x="385" y="1"/>
                    </a:lnTo>
                    <a:lnTo>
                      <a:pt x="385" y="1"/>
                    </a:lnTo>
                    <a:cubicBezTo>
                      <a:pt x="645" y="56"/>
                      <a:pt x="724" y="386"/>
                      <a:pt x="519" y="559"/>
                    </a:cubicBezTo>
                    <a:cubicBezTo>
                      <a:pt x="315" y="724"/>
                      <a:pt x="8" y="583"/>
                      <a:pt x="0" y="315"/>
                    </a:cubicBezTo>
                    <a:cubicBezTo>
                      <a:pt x="0" y="221"/>
                      <a:pt x="39" y="127"/>
                      <a:pt x="118" y="64"/>
                    </a:cubicBezTo>
                    <a:cubicBezTo>
                      <a:pt x="110" y="166"/>
                      <a:pt x="126" y="276"/>
                      <a:pt x="244" y="284"/>
                    </a:cubicBezTo>
                    <a:lnTo>
                      <a:pt x="244" y="103"/>
                    </a:lnTo>
                    <a:cubicBezTo>
                      <a:pt x="252" y="40"/>
                      <a:pt x="299" y="1"/>
                      <a:pt x="362" y="1"/>
                    </a:cubicBezTo>
                    <a:close/>
                  </a:path>
                </a:pathLst>
              </a:custGeom>
              <a:solidFill>
                <a:srgbClr val="CF8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77;p58"/>
              <p:cNvSpPr/>
              <p:nvPr/>
            </p:nvSpPr>
            <p:spPr>
              <a:xfrm>
                <a:off x="5768132" y="1876276"/>
                <a:ext cx="107137" cy="107137"/>
              </a:xfrm>
              <a:custGeom>
                <a:avLst/>
                <a:gdLst/>
                <a:ahLst/>
                <a:cxnLst/>
                <a:rect l="l" t="t" r="r" b="b"/>
                <a:pathLst>
                  <a:path w="725" h="725" extrusionOk="0">
                    <a:moveTo>
                      <a:pt x="363" y="1"/>
                    </a:moveTo>
                    <a:lnTo>
                      <a:pt x="339" y="1"/>
                    </a:lnTo>
                    <a:lnTo>
                      <a:pt x="339" y="1"/>
                    </a:lnTo>
                    <a:cubicBezTo>
                      <a:pt x="79" y="56"/>
                      <a:pt x="1" y="386"/>
                      <a:pt x="205" y="559"/>
                    </a:cubicBezTo>
                    <a:cubicBezTo>
                      <a:pt x="410" y="724"/>
                      <a:pt x="717" y="583"/>
                      <a:pt x="724" y="315"/>
                    </a:cubicBezTo>
                    <a:cubicBezTo>
                      <a:pt x="724" y="221"/>
                      <a:pt x="685" y="127"/>
                      <a:pt x="606" y="64"/>
                    </a:cubicBezTo>
                    <a:cubicBezTo>
                      <a:pt x="614" y="166"/>
                      <a:pt x="599" y="276"/>
                      <a:pt x="481" y="284"/>
                    </a:cubicBezTo>
                    <a:lnTo>
                      <a:pt x="481" y="103"/>
                    </a:lnTo>
                    <a:cubicBezTo>
                      <a:pt x="473" y="40"/>
                      <a:pt x="425" y="1"/>
                      <a:pt x="363" y="1"/>
                    </a:cubicBezTo>
                    <a:close/>
                  </a:path>
                </a:pathLst>
              </a:custGeom>
              <a:solidFill>
                <a:srgbClr val="CF8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78;p58"/>
              <p:cNvSpPr/>
              <p:nvPr/>
            </p:nvSpPr>
            <p:spPr>
              <a:xfrm>
                <a:off x="5885614" y="1950755"/>
                <a:ext cx="169794" cy="298802"/>
              </a:xfrm>
              <a:custGeom>
                <a:avLst/>
                <a:gdLst/>
                <a:ahLst/>
                <a:cxnLst/>
                <a:rect l="l" t="t" r="r" b="b"/>
                <a:pathLst>
                  <a:path w="1149" h="2022" extrusionOk="0">
                    <a:moveTo>
                      <a:pt x="574" y="0"/>
                    </a:moveTo>
                    <a:lnTo>
                      <a:pt x="574" y="0"/>
                    </a:lnTo>
                    <a:cubicBezTo>
                      <a:pt x="889" y="0"/>
                      <a:pt x="1141" y="252"/>
                      <a:pt x="1148" y="574"/>
                    </a:cubicBezTo>
                    <a:lnTo>
                      <a:pt x="1148" y="1447"/>
                    </a:lnTo>
                    <a:cubicBezTo>
                      <a:pt x="1141" y="1762"/>
                      <a:pt x="889" y="2014"/>
                      <a:pt x="574" y="2021"/>
                    </a:cubicBezTo>
                    <a:lnTo>
                      <a:pt x="574" y="2021"/>
                    </a:lnTo>
                    <a:cubicBezTo>
                      <a:pt x="260" y="2014"/>
                      <a:pt x="0" y="1762"/>
                      <a:pt x="0" y="1447"/>
                    </a:cubicBezTo>
                    <a:lnTo>
                      <a:pt x="0" y="574"/>
                    </a:lnTo>
                    <a:cubicBezTo>
                      <a:pt x="0" y="252"/>
                      <a:pt x="252" y="0"/>
                      <a:pt x="574" y="0"/>
                    </a:cubicBezTo>
                    <a:close/>
                  </a:path>
                </a:pathLst>
              </a:custGeom>
              <a:solidFill>
                <a:srgbClr val="E7B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79;p58"/>
              <p:cNvSpPr/>
              <p:nvPr/>
            </p:nvSpPr>
            <p:spPr>
              <a:xfrm>
                <a:off x="5885614" y="1950755"/>
                <a:ext cx="169794" cy="197724"/>
              </a:xfrm>
              <a:custGeom>
                <a:avLst/>
                <a:gdLst/>
                <a:ahLst/>
                <a:cxnLst/>
                <a:rect l="l" t="t" r="r" b="b"/>
                <a:pathLst>
                  <a:path w="1149" h="1338" extrusionOk="0">
                    <a:moveTo>
                      <a:pt x="574" y="0"/>
                    </a:moveTo>
                    <a:lnTo>
                      <a:pt x="574" y="0"/>
                    </a:lnTo>
                    <a:cubicBezTo>
                      <a:pt x="889" y="0"/>
                      <a:pt x="1141" y="252"/>
                      <a:pt x="1148" y="574"/>
                    </a:cubicBezTo>
                    <a:lnTo>
                      <a:pt x="1148" y="1133"/>
                    </a:lnTo>
                    <a:cubicBezTo>
                      <a:pt x="960" y="1266"/>
                      <a:pt x="732" y="1337"/>
                      <a:pt x="504" y="1337"/>
                    </a:cubicBezTo>
                    <a:lnTo>
                      <a:pt x="504" y="1337"/>
                    </a:lnTo>
                    <a:cubicBezTo>
                      <a:pt x="330" y="1337"/>
                      <a:pt x="157" y="1298"/>
                      <a:pt x="0" y="1211"/>
                    </a:cubicBezTo>
                    <a:lnTo>
                      <a:pt x="0" y="574"/>
                    </a:lnTo>
                    <a:cubicBezTo>
                      <a:pt x="0" y="252"/>
                      <a:pt x="252" y="0"/>
                      <a:pt x="574" y="0"/>
                    </a:cubicBezTo>
                    <a:close/>
                  </a:path>
                </a:pathLst>
              </a:custGeom>
              <a:solidFill>
                <a:srgbClr val="CF8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80;p58"/>
              <p:cNvSpPr/>
              <p:nvPr/>
            </p:nvSpPr>
            <p:spPr>
              <a:xfrm>
                <a:off x="5822809" y="1640425"/>
                <a:ext cx="323185" cy="469630"/>
              </a:xfrm>
              <a:custGeom>
                <a:avLst/>
                <a:gdLst/>
                <a:ahLst/>
                <a:cxnLst/>
                <a:rect l="l" t="t" r="r" b="b"/>
                <a:pathLst>
                  <a:path w="2187" h="3178" extrusionOk="0">
                    <a:moveTo>
                      <a:pt x="1094" y="0"/>
                    </a:moveTo>
                    <a:lnTo>
                      <a:pt x="1094" y="0"/>
                    </a:lnTo>
                    <a:cubicBezTo>
                      <a:pt x="1699" y="8"/>
                      <a:pt x="2187" y="496"/>
                      <a:pt x="2187" y="1093"/>
                    </a:cubicBezTo>
                    <a:lnTo>
                      <a:pt x="2187" y="2092"/>
                    </a:lnTo>
                    <a:cubicBezTo>
                      <a:pt x="2179" y="2690"/>
                      <a:pt x="1699" y="3178"/>
                      <a:pt x="1094" y="3178"/>
                    </a:cubicBezTo>
                    <a:lnTo>
                      <a:pt x="1094" y="3178"/>
                    </a:lnTo>
                    <a:cubicBezTo>
                      <a:pt x="488" y="3178"/>
                      <a:pt x="0" y="2690"/>
                      <a:pt x="0" y="2084"/>
                    </a:cubicBezTo>
                    <a:lnTo>
                      <a:pt x="0" y="1093"/>
                    </a:lnTo>
                    <a:cubicBezTo>
                      <a:pt x="0" y="496"/>
                      <a:pt x="488" y="8"/>
                      <a:pt x="1094" y="0"/>
                    </a:cubicBezTo>
                    <a:close/>
                  </a:path>
                </a:pathLst>
              </a:custGeom>
              <a:solidFill>
                <a:srgbClr val="E7B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81;p58"/>
              <p:cNvSpPr/>
              <p:nvPr/>
            </p:nvSpPr>
            <p:spPr>
              <a:xfrm>
                <a:off x="5878520" y="1950755"/>
                <a:ext cx="50244" cy="51278"/>
              </a:xfrm>
              <a:custGeom>
                <a:avLst/>
                <a:gdLst/>
                <a:ahLst/>
                <a:cxnLst/>
                <a:rect l="l" t="t" r="r" b="b"/>
                <a:pathLst>
                  <a:path w="340" h="347" extrusionOk="0">
                    <a:moveTo>
                      <a:pt x="150" y="0"/>
                    </a:moveTo>
                    <a:cubicBezTo>
                      <a:pt x="276" y="8"/>
                      <a:pt x="339" y="165"/>
                      <a:pt x="245" y="252"/>
                    </a:cubicBezTo>
                    <a:cubicBezTo>
                      <a:pt x="158" y="346"/>
                      <a:pt x="1" y="275"/>
                      <a:pt x="1" y="150"/>
                    </a:cubicBezTo>
                    <a:cubicBezTo>
                      <a:pt x="1" y="71"/>
                      <a:pt x="64" y="0"/>
                      <a:pt x="150" y="0"/>
                    </a:cubicBezTo>
                    <a:close/>
                  </a:path>
                </a:pathLst>
              </a:custGeom>
              <a:solidFill>
                <a:srgbClr val="D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82;p58"/>
              <p:cNvSpPr/>
              <p:nvPr/>
            </p:nvSpPr>
            <p:spPr>
              <a:xfrm>
                <a:off x="6045951" y="1954153"/>
                <a:ext cx="52460" cy="51278"/>
              </a:xfrm>
              <a:custGeom>
                <a:avLst/>
                <a:gdLst/>
                <a:ahLst/>
                <a:cxnLst/>
                <a:rect l="l" t="t" r="r" b="b"/>
                <a:pathLst>
                  <a:path w="355" h="347" extrusionOk="0">
                    <a:moveTo>
                      <a:pt x="158" y="1"/>
                    </a:moveTo>
                    <a:cubicBezTo>
                      <a:pt x="284" y="1"/>
                      <a:pt x="354" y="166"/>
                      <a:pt x="260" y="252"/>
                    </a:cubicBezTo>
                    <a:cubicBezTo>
                      <a:pt x="166" y="347"/>
                      <a:pt x="1" y="276"/>
                      <a:pt x="8" y="150"/>
                    </a:cubicBezTo>
                    <a:cubicBezTo>
                      <a:pt x="8" y="64"/>
                      <a:pt x="71" y="1"/>
                      <a:pt x="158" y="1"/>
                    </a:cubicBezTo>
                    <a:close/>
                  </a:path>
                </a:pathLst>
              </a:custGeom>
              <a:solidFill>
                <a:srgbClr val="D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83;p58"/>
              <p:cNvSpPr/>
              <p:nvPr/>
            </p:nvSpPr>
            <p:spPr>
              <a:xfrm>
                <a:off x="6032060" y="1831056"/>
                <a:ext cx="62805" cy="26747"/>
              </a:xfrm>
              <a:custGeom>
                <a:avLst/>
                <a:gdLst/>
                <a:ahLst/>
                <a:cxnLst/>
                <a:rect l="l" t="t" r="r" b="b"/>
                <a:pathLst>
                  <a:path w="425" h="181" extrusionOk="0">
                    <a:moveTo>
                      <a:pt x="32" y="47"/>
                    </a:moveTo>
                    <a:cubicBezTo>
                      <a:pt x="8" y="55"/>
                      <a:pt x="0" y="79"/>
                      <a:pt x="8" y="102"/>
                    </a:cubicBezTo>
                    <a:cubicBezTo>
                      <a:pt x="16" y="126"/>
                      <a:pt x="47" y="134"/>
                      <a:pt x="63" y="126"/>
                    </a:cubicBezTo>
                    <a:cubicBezTo>
                      <a:pt x="150" y="87"/>
                      <a:pt x="244" y="94"/>
                      <a:pt x="331" y="142"/>
                    </a:cubicBezTo>
                    <a:cubicBezTo>
                      <a:pt x="378" y="181"/>
                      <a:pt x="425" y="94"/>
                      <a:pt x="378" y="71"/>
                    </a:cubicBezTo>
                    <a:cubicBezTo>
                      <a:pt x="268" y="8"/>
                      <a:pt x="142" y="0"/>
                      <a:pt x="32" y="47"/>
                    </a:cubicBezTo>
                    <a:close/>
                  </a:path>
                </a:pathLst>
              </a:custGeom>
              <a:solidFill>
                <a:srgbClr val="302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4;p58"/>
              <p:cNvSpPr/>
              <p:nvPr/>
            </p:nvSpPr>
            <p:spPr>
              <a:xfrm>
                <a:off x="5873939" y="1832091"/>
                <a:ext cx="62952" cy="24678"/>
              </a:xfrm>
              <a:custGeom>
                <a:avLst/>
                <a:gdLst/>
                <a:ahLst/>
                <a:cxnLst/>
                <a:rect l="l" t="t" r="r" b="b"/>
                <a:pathLst>
                  <a:path w="426" h="167" extrusionOk="0">
                    <a:moveTo>
                      <a:pt x="56" y="56"/>
                    </a:moveTo>
                    <a:cubicBezTo>
                      <a:pt x="1" y="87"/>
                      <a:pt x="40" y="166"/>
                      <a:pt x="95" y="135"/>
                    </a:cubicBezTo>
                    <a:cubicBezTo>
                      <a:pt x="181" y="95"/>
                      <a:pt x="276" y="95"/>
                      <a:pt x="354" y="135"/>
                    </a:cubicBezTo>
                    <a:cubicBezTo>
                      <a:pt x="378" y="142"/>
                      <a:pt x="409" y="135"/>
                      <a:pt x="417" y="119"/>
                    </a:cubicBezTo>
                    <a:cubicBezTo>
                      <a:pt x="425" y="95"/>
                      <a:pt x="417" y="64"/>
                      <a:pt x="402" y="56"/>
                    </a:cubicBezTo>
                    <a:cubicBezTo>
                      <a:pt x="292" y="1"/>
                      <a:pt x="158" y="1"/>
                      <a:pt x="56" y="56"/>
                    </a:cubicBezTo>
                    <a:close/>
                  </a:path>
                </a:pathLst>
              </a:custGeom>
              <a:solidFill>
                <a:srgbClr val="302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85;p58"/>
              <p:cNvSpPr/>
              <p:nvPr/>
            </p:nvSpPr>
            <p:spPr>
              <a:xfrm>
                <a:off x="5972801" y="1920461"/>
                <a:ext cx="26747" cy="41968"/>
              </a:xfrm>
              <a:custGeom>
                <a:avLst/>
                <a:gdLst/>
                <a:ahLst/>
                <a:cxnLst/>
                <a:rect l="l" t="t" r="r" b="b"/>
                <a:pathLst>
                  <a:path w="181" h="284" extrusionOk="0">
                    <a:moveTo>
                      <a:pt x="47" y="71"/>
                    </a:moveTo>
                    <a:cubicBezTo>
                      <a:pt x="32" y="126"/>
                      <a:pt x="8" y="182"/>
                      <a:pt x="0" y="237"/>
                    </a:cubicBezTo>
                    <a:cubicBezTo>
                      <a:pt x="0" y="260"/>
                      <a:pt x="118" y="284"/>
                      <a:pt x="149" y="252"/>
                    </a:cubicBezTo>
                    <a:cubicBezTo>
                      <a:pt x="181" y="221"/>
                      <a:pt x="149" y="142"/>
                      <a:pt x="126" y="87"/>
                    </a:cubicBezTo>
                    <a:cubicBezTo>
                      <a:pt x="94" y="9"/>
                      <a:pt x="79" y="1"/>
                      <a:pt x="47" y="71"/>
                    </a:cubicBezTo>
                    <a:close/>
                  </a:path>
                </a:pathLst>
              </a:custGeom>
              <a:solidFill>
                <a:srgbClr val="F3D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586;p58"/>
              <p:cNvSpPr/>
              <p:nvPr/>
            </p:nvSpPr>
            <p:spPr>
              <a:xfrm>
                <a:off x="5951817" y="1983265"/>
                <a:ext cx="65169" cy="47731"/>
              </a:xfrm>
              <a:custGeom>
                <a:avLst/>
                <a:gdLst/>
                <a:ahLst/>
                <a:cxnLst/>
                <a:rect l="l" t="t" r="r" b="b"/>
                <a:pathLst>
                  <a:path w="441" h="323" extrusionOk="0">
                    <a:moveTo>
                      <a:pt x="0" y="48"/>
                    </a:moveTo>
                    <a:cubicBezTo>
                      <a:pt x="16" y="323"/>
                      <a:pt x="425" y="323"/>
                      <a:pt x="441" y="48"/>
                    </a:cubicBezTo>
                    <a:cubicBezTo>
                      <a:pt x="441" y="24"/>
                      <a:pt x="425" y="8"/>
                      <a:pt x="402" y="8"/>
                    </a:cubicBezTo>
                    <a:lnTo>
                      <a:pt x="40" y="8"/>
                    </a:lnTo>
                    <a:cubicBezTo>
                      <a:pt x="16" y="0"/>
                      <a:pt x="0" y="24"/>
                      <a:pt x="0" y="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587;p58"/>
              <p:cNvSpPr/>
              <p:nvPr/>
            </p:nvSpPr>
            <p:spPr>
              <a:xfrm>
                <a:off x="5961127" y="1984447"/>
                <a:ext cx="46549" cy="10640"/>
              </a:xfrm>
              <a:custGeom>
                <a:avLst/>
                <a:gdLst/>
                <a:ahLst/>
                <a:cxnLst/>
                <a:rect l="l" t="t" r="r" b="b"/>
                <a:pathLst>
                  <a:path w="315" h="72" extrusionOk="0">
                    <a:moveTo>
                      <a:pt x="315" y="0"/>
                    </a:moveTo>
                    <a:lnTo>
                      <a:pt x="0" y="0"/>
                    </a:lnTo>
                    <a:lnTo>
                      <a:pt x="0" y="32"/>
                    </a:lnTo>
                    <a:cubicBezTo>
                      <a:pt x="0" y="55"/>
                      <a:pt x="16" y="71"/>
                      <a:pt x="40" y="71"/>
                    </a:cubicBezTo>
                    <a:lnTo>
                      <a:pt x="284" y="71"/>
                    </a:lnTo>
                    <a:cubicBezTo>
                      <a:pt x="299" y="71"/>
                      <a:pt x="315" y="55"/>
                      <a:pt x="315" y="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588;p58"/>
              <p:cNvSpPr/>
              <p:nvPr/>
            </p:nvSpPr>
            <p:spPr>
              <a:xfrm>
                <a:off x="5961127" y="1999521"/>
                <a:ext cx="47731" cy="26895"/>
              </a:xfrm>
              <a:custGeom>
                <a:avLst/>
                <a:gdLst/>
                <a:ahLst/>
                <a:cxnLst/>
                <a:rect l="l" t="t" r="r" b="b"/>
                <a:pathLst>
                  <a:path w="323" h="182" extrusionOk="0">
                    <a:moveTo>
                      <a:pt x="0" y="87"/>
                    </a:moveTo>
                    <a:cubicBezTo>
                      <a:pt x="87" y="181"/>
                      <a:pt x="236" y="181"/>
                      <a:pt x="323" y="87"/>
                    </a:cubicBezTo>
                    <a:cubicBezTo>
                      <a:pt x="236" y="0"/>
                      <a:pt x="87" y="0"/>
                      <a:pt x="0" y="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589;p58"/>
              <p:cNvSpPr/>
              <p:nvPr/>
            </p:nvSpPr>
            <p:spPr>
              <a:xfrm>
                <a:off x="6042404" y="1881004"/>
                <a:ext cx="44333" cy="44333"/>
              </a:xfrm>
              <a:custGeom>
                <a:avLst/>
                <a:gdLst/>
                <a:ahLst/>
                <a:cxnLst/>
                <a:rect l="l" t="t" r="r" b="b"/>
                <a:pathLst>
                  <a:path w="300" h="300" extrusionOk="0">
                    <a:moveTo>
                      <a:pt x="127" y="299"/>
                    </a:moveTo>
                    <a:cubicBezTo>
                      <a:pt x="237" y="299"/>
                      <a:pt x="300" y="165"/>
                      <a:pt x="213" y="79"/>
                    </a:cubicBezTo>
                    <a:cubicBezTo>
                      <a:pt x="135" y="0"/>
                      <a:pt x="1" y="55"/>
                      <a:pt x="1" y="173"/>
                    </a:cubicBezTo>
                    <a:cubicBezTo>
                      <a:pt x="1" y="244"/>
                      <a:pt x="56" y="299"/>
                      <a:pt x="127" y="299"/>
                    </a:cubicBezTo>
                    <a:close/>
                  </a:path>
                </a:pathLst>
              </a:custGeom>
              <a:solidFill>
                <a:srgbClr val="302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590;p58"/>
              <p:cNvSpPr/>
              <p:nvPr/>
            </p:nvSpPr>
            <p:spPr>
              <a:xfrm>
                <a:off x="5889012" y="1881004"/>
                <a:ext cx="44333" cy="44333"/>
              </a:xfrm>
              <a:custGeom>
                <a:avLst/>
                <a:gdLst/>
                <a:ahLst/>
                <a:cxnLst/>
                <a:rect l="l" t="t" r="r" b="b"/>
                <a:pathLst>
                  <a:path w="300" h="300" extrusionOk="0">
                    <a:moveTo>
                      <a:pt x="127" y="299"/>
                    </a:moveTo>
                    <a:cubicBezTo>
                      <a:pt x="245" y="299"/>
                      <a:pt x="300" y="165"/>
                      <a:pt x="221" y="79"/>
                    </a:cubicBezTo>
                    <a:cubicBezTo>
                      <a:pt x="134" y="0"/>
                      <a:pt x="1" y="55"/>
                      <a:pt x="1" y="173"/>
                    </a:cubicBezTo>
                    <a:cubicBezTo>
                      <a:pt x="1" y="244"/>
                      <a:pt x="56" y="299"/>
                      <a:pt x="127" y="299"/>
                    </a:cubicBezTo>
                    <a:close/>
                  </a:path>
                </a:pathLst>
              </a:custGeom>
              <a:solidFill>
                <a:srgbClr val="302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591;p58"/>
              <p:cNvSpPr/>
              <p:nvPr/>
            </p:nvSpPr>
            <p:spPr>
              <a:xfrm>
                <a:off x="5793697" y="1731012"/>
                <a:ext cx="69898" cy="185015"/>
              </a:xfrm>
              <a:custGeom>
                <a:avLst/>
                <a:gdLst/>
                <a:ahLst/>
                <a:cxnLst/>
                <a:rect l="l" t="t" r="r" b="b"/>
                <a:pathLst>
                  <a:path w="473" h="1252" extrusionOk="0">
                    <a:moveTo>
                      <a:pt x="197" y="1251"/>
                    </a:moveTo>
                    <a:cubicBezTo>
                      <a:pt x="197" y="1251"/>
                      <a:pt x="323" y="1125"/>
                      <a:pt x="300" y="819"/>
                    </a:cubicBezTo>
                    <a:cubicBezTo>
                      <a:pt x="363" y="724"/>
                      <a:pt x="418" y="614"/>
                      <a:pt x="449" y="504"/>
                    </a:cubicBezTo>
                    <a:cubicBezTo>
                      <a:pt x="473" y="347"/>
                      <a:pt x="370" y="1"/>
                      <a:pt x="370" y="1"/>
                    </a:cubicBezTo>
                    <a:lnTo>
                      <a:pt x="158" y="1"/>
                    </a:lnTo>
                    <a:cubicBezTo>
                      <a:pt x="87" y="1"/>
                      <a:pt x="40" y="205"/>
                      <a:pt x="17" y="300"/>
                    </a:cubicBezTo>
                    <a:cubicBezTo>
                      <a:pt x="1" y="402"/>
                      <a:pt x="87" y="1015"/>
                      <a:pt x="87" y="1015"/>
                    </a:cubicBezTo>
                    <a:cubicBezTo>
                      <a:pt x="135" y="992"/>
                      <a:pt x="197" y="1094"/>
                      <a:pt x="197" y="1251"/>
                    </a:cubicBezTo>
                    <a:close/>
                  </a:path>
                </a:pathLst>
              </a:custGeom>
              <a:solidFill>
                <a:srgbClr val="302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592;p58"/>
              <p:cNvSpPr/>
              <p:nvPr/>
            </p:nvSpPr>
            <p:spPr>
              <a:xfrm>
                <a:off x="5758822" y="1506688"/>
                <a:ext cx="469778" cy="365153"/>
              </a:xfrm>
              <a:custGeom>
                <a:avLst/>
                <a:gdLst/>
                <a:ahLst/>
                <a:cxnLst/>
                <a:rect l="l" t="t" r="r" b="b"/>
                <a:pathLst>
                  <a:path w="3179" h="2471" extrusionOk="0">
                    <a:moveTo>
                      <a:pt x="205" y="1652"/>
                    </a:moveTo>
                    <a:cubicBezTo>
                      <a:pt x="142" y="1613"/>
                      <a:pt x="87" y="1558"/>
                      <a:pt x="64" y="1495"/>
                    </a:cubicBezTo>
                    <a:cubicBezTo>
                      <a:pt x="1" y="1346"/>
                      <a:pt x="103" y="1251"/>
                      <a:pt x="221" y="1283"/>
                    </a:cubicBezTo>
                    <a:cubicBezTo>
                      <a:pt x="245" y="1259"/>
                      <a:pt x="268" y="1243"/>
                      <a:pt x="292" y="1228"/>
                    </a:cubicBezTo>
                    <a:cubicBezTo>
                      <a:pt x="339" y="944"/>
                      <a:pt x="528" y="709"/>
                      <a:pt x="795" y="591"/>
                    </a:cubicBezTo>
                    <a:lnTo>
                      <a:pt x="827" y="575"/>
                    </a:lnTo>
                    <a:lnTo>
                      <a:pt x="842" y="543"/>
                    </a:lnTo>
                    <a:cubicBezTo>
                      <a:pt x="937" y="331"/>
                      <a:pt x="1236" y="465"/>
                      <a:pt x="1236" y="465"/>
                    </a:cubicBezTo>
                    <a:cubicBezTo>
                      <a:pt x="1362" y="1"/>
                      <a:pt x="1841" y="24"/>
                      <a:pt x="2211" y="252"/>
                    </a:cubicBezTo>
                    <a:lnTo>
                      <a:pt x="2258" y="276"/>
                    </a:lnTo>
                    <a:cubicBezTo>
                      <a:pt x="2360" y="197"/>
                      <a:pt x="2494" y="158"/>
                      <a:pt x="2620" y="182"/>
                    </a:cubicBezTo>
                    <a:cubicBezTo>
                      <a:pt x="3076" y="237"/>
                      <a:pt x="3178" y="1558"/>
                      <a:pt x="2612" y="1739"/>
                    </a:cubicBezTo>
                    <a:cubicBezTo>
                      <a:pt x="2054" y="1928"/>
                      <a:pt x="1078" y="1762"/>
                      <a:pt x="1078" y="1762"/>
                    </a:cubicBezTo>
                    <a:cubicBezTo>
                      <a:pt x="1063" y="1778"/>
                      <a:pt x="1039" y="1802"/>
                      <a:pt x="1015" y="1825"/>
                    </a:cubicBezTo>
                    <a:cubicBezTo>
                      <a:pt x="953" y="1943"/>
                      <a:pt x="850" y="2030"/>
                      <a:pt x="732" y="2077"/>
                    </a:cubicBezTo>
                    <a:cubicBezTo>
                      <a:pt x="724" y="2226"/>
                      <a:pt x="654" y="2368"/>
                      <a:pt x="536" y="2470"/>
                    </a:cubicBezTo>
                    <a:cubicBezTo>
                      <a:pt x="551" y="2344"/>
                      <a:pt x="441" y="2250"/>
                      <a:pt x="323" y="2282"/>
                    </a:cubicBezTo>
                    <a:cubicBezTo>
                      <a:pt x="323" y="2282"/>
                      <a:pt x="72" y="1991"/>
                      <a:pt x="64" y="1888"/>
                    </a:cubicBezTo>
                    <a:cubicBezTo>
                      <a:pt x="56" y="1786"/>
                      <a:pt x="213" y="1684"/>
                      <a:pt x="213" y="1684"/>
                    </a:cubicBezTo>
                    <a:cubicBezTo>
                      <a:pt x="213" y="1684"/>
                      <a:pt x="205" y="1660"/>
                      <a:pt x="205" y="16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593;p58"/>
              <p:cNvSpPr/>
              <p:nvPr/>
            </p:nvSpPr>
            <p:spPr>
              <a:xfrm>
                <a:off x="6105209" y="1731012"/>
                <a:ext cx="69898" cy="185015"/>
              </a:xfrm>
              <a:custGeom>
                <a:avLst/>
                <a:gdLst/>
                <a:ahLst/>
                <a:cxnLst/>
                <a:rect l="l" t="t" r="r" b="b"/>
                <a:pathLst>
                  <a:path w="473" h="1252" extrusionOk="0">
                    <a:moveTo>
                      <a:pt x="276" y="1251"/>
                    </a:moveTo>
                    <a:cubicBezTo>
                      <a:pt x="276" y="1251"/>
                      <a:pt x="150" y="1125"/>
                      <a:pt x="174" y="819"/>
                    </a:cubicBezTo>
                    <a:cubicBezTo>
                      <a:pt x="111" y="724"/>
                      <a:pt x="56" y="614"/>
                      <a:pt x="24" y="504"/>
                    </a:cubicBezTo>
                    <a:cubicBezTo>
                      <a:pt x="1" y="347"/>
                      <a:pt x="103" y="1"/>
                      <a:pt x="103" y="1"/>
                    </a:cubicBezTo>
                    <a:lnTo>
                      <a:pt x="307" y="1"/>
                    </a:lnTo>
                    <a:cubicBezTo>
                      <a:pt x="386" y="1"/>
                      <a:pt x="433" y="205"/>
                      <a:pt x="449" y="300"/>
                    </a:cubicBezTo>
                    <a:cubicBezTo>
                      <a:pt x="473" y="402"/>
                      <a:pt x="386" y="1015"/>
                      <a:pt x="386" y="1015"/>
                    </a:cubicBezTo>
                    <a:cubicBezTo>
                      <a:pt x="339" y="992"/>
                      <a:pt x="276" y="1094"/>
                      <a:pt x="276" y="12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594;p58"/>
              <p:cNvSpPr/>
              <p:nvPr/>
            </p:nvSpPr>
            <p:spPr>
              <a:xfrm>
                <a:off x="5696165" y="2155276"/>
                <a:ext cx="538198" cy="554601"/>
              </a:xfrm>
              <a:custGeom>
                <a:avLst/>
                <a:gdLst/>
                <a:ahLst/>
                <a:cxnLst/>
                <a:rect l="l" t="t" r="r" b="b"/>
                <a:pathLst>
                  <a:path w="3642" h="3753" extrusionOk="0">
                    <a:moveTo>
                      <a:pt x="1282" y="0"/>
                    </a:moveTo>
                    <a:lnTo>
                      <a:pt x="157" y="189"/>
                    </a:lnTo>
                    <a:cubicBezTo>
                      <a:pt x="157" y="189"/>
                      <a:pt x="315" y="1495"/>
                      <a:pt x="0" y="2572"/>
                    </a:cubicBezTo>
                    <a:cubicBezTo>
                      <a:pt x="0" y="2572"/>
                      <a:pt x="102" y="3335"/>
                      <a:pt x="142" y="3752"/>
                    </a:cubicBezTo>
                    <a:lnTo>
                      <a:pt x="3414" y="3752"/>
                    </a:lnTo>
                    <a:cubicBezTo>
                      <a:pt x="3414" y="3296"/>
                      <a:pt x="3642" y="2446"/>
                      <a:pt x="3642" y="2234"/>
                    </a:cubicBezTo>
                    <a:cubicBezTo>
                      <a:pt x="3642" y="1644"/>
                      <a:pt x="3532" y="331"/>
                      <a:pt x="3351" y="276"/>
                    </a:cubicBezTo>
                    <a:cubicBezTo>
                      <a:pt x="3115" y="166"/>
                      <a:pt x="2871" y="87"/>
                      <a:pt x="2611" y="48"/>
                    </a:cubicBezTo>
                    <a:cubicBezTo>
                      <a:pt x="2548" y="40"/>
                      <a:pt x="2486" y="32"/>
                      <a:pt x="2430" y="24"/>
                    </a:cubicBezTo>
                    <a:cubicBezTo>
                      <a:pt x="2195" y="480"/>
                      <a:pt x="1424" y="252"/>
                      <a:pt x="1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595;p58"/>
              <p:cNvSpPr/>
              <p:nvPr/>
            </p:nvSpPr>
            <p:spPr>
              <a:xfrm>
                <a:off x="5908814" y="2158675"/>
                <a:ext cx="154721" cy="108319"/>
              </a:xfrm>
              <a:custGeom>
                <a:avLst/>
                <a:gdLst/>
                <a:ahLst/>
                <a:cxnLst/>
                <a:rect l="l" t="t" r="r" b="b"/>
                <a:pathLst>
                  <a:path w="1047" h="733" extrusionOk="0">
                    <a:moveTo>
                      <a:pt x="991" y="1"/>
                    </a:moveTo>
                    <a:cubicBezTo>
                      <a:pt x="818" y="339"/>
                      <a:pt x="347" y="245"/>
                      <a:pt x="56" y="95"/>
                    </a:cubicBezTo>
                    <a:lnTo>
                      <a:pt x="0" y="174"/>
                    </a:lnTo>
                    <a:cubicBezTo>
                      <a:pt x="0" y="174"/>
                      <a:pt x="307" y="591"/>
                      <a:pt x="496" y="654"/>
                    </a:cubicBezTo>
                    <a:cubicBezTo>
                      <a:pt x="677" y="725"/>
                      <a:pt x="866" y="732"/>
                      <a:pt x="929" y="575"/>
                    </a:cubicBezTo>
                    <a:cubicBezTo>
                      <a:pt x="984" y="402"/>
                      <a:pt x="1023" y="229"/>
                      <a:pt x="1047" y="48"/>
                    </a:cubicBezTo>
                    <a:close/>
                  </a:path>
                </a:pathLst>
              </a:custGeom>
              <a:solidFill>
                <a:srgbClr val="E7B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596;p58"/>
              <p:cNvSpPr/>
              <p:nvPr/>
            </p:nvSpPr>
            <p:spPr>
              <a:xfrm>
                <a:off x="5662472" y="2677073"/>
                <a:ext cx="574255" cy="350080"/>
              </a:xfrm>
              <a:custGeom>
                <a:avLst/>
                <a:gdLst/>
                <a:ahLst/>
                <a:cxnLst/>
                <a:rect l="l" t="t" r="r" b="b"/>
                <a:pathLst>
                  <a:path w="3886" h="2369" extrusionOk="0">
                    <a:moveTo>
                      <a:pt x="3807" y="1983"/>
                    </a:moveTo>
                    <a:cubicBezTo>
                      <a:pt x="3862" y="1865"/>
                      <a:pt x="3885" y="1739"/>
                      <a:pt x="3885" y="1605"/>
                    </a:cubicBezTo>
                    <a:cubicBezTo>
                      <a:pt x="3870" y="1432"/>
                      <a:pt x="3807" y="1259"/>
                      <a:pt x="3712" y="1118"/>
                    </a:cubicBezTo>
                    <a:cubicBezTo>
                      <a:pt x="3712" y="1118"/>
                      <a:pt x="3838" y="850"/>
                      <a:pt x="3681" y="724"/>
                    </a:cubicBezTo>
                    <a:lnTo>
                      <a:pt x="3878" y="1"/>
                    </a:lnTo>
                    <a:lnTo>
                      <a:pt x="519" y="87"/>
                    </a:lnTo>
                    <a:cubicBezTo>
                      <a:pt x="519" y="87"/>
                      <a:pt x="134" y="1118"/>
                      <a:pt x="55" y="1464"/>
                    </a:cubicBezTo>
                    <a:cubicBezTo>
                      <a:pt x="0" y="1778"/>
                      <a:pt x="63" y="2093"/>
                      <a:pt x="228" y="2368"/>
                    </a:cubicBezTo>
                    <a:cubicBezTo>
                      <a:pt x="228" y="2368"/>
                      <a:pt x="1707" y="1786"/>
                      <a:pt x="3807" y="19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597;p58"/>
              <p:cNvSpPr/>
              <p:nvPr/>
            </p:nvSpPr>
            <p:spPr>
              <a:xfrm>
                <a:off x="5676363" y="2689929"/>
                <a:ext cx="546474" cy="183833"/>
              </a:xfrm>
              <a:custGeom>
                <a:avLst/>
                <a:gdLst/>
                <a:ahLst/>
                <a:cxnLst/>
                <a:rect l="l" t="t" r="r" b="b"/>
                <a:pathLst>
                  <a:path w="3698" h="1244" extrusionOk="0">
                    <a:moveTo>
                      <a:pt x="3587" y="630"/>
                    </a:moveTo>
                    <a:lnTo>
                      <a:pt x="3697" y="244"/>
                    </a:lnTo>
                    <a:lnTo>
                      <a:pt x="480" y="0"/>
                    </a:lnTo>
                    <a:lnTo>
                      <a:pt x="425" y="0"/>
                    </a:lnTo>
                    <a:cubicBezTo>
                      <a:pt x="425" y="0"/>
                      <a:pt x="111" y="818"/>
                      <a:pt x="0" y="1243"/>
                    </a:cubicBezTo>
                    <a:cubicBezTo>
                      <a:pt x="284" y="897"/>
                      <a:pt x="614" y="866"/>
                      <a:pt x="1015" y="8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598;p58"/>
              <p:cNvSpPr/>
              <p:nvPr/>
            </p:nvSpPr>
            <p:spPr>
              <a:xfrm>
                <a:off x="5691436" y="2900214"/>
                <a:ext cx="537164" cy="179252"/>
              </a:xfrm>
              <a:custGeom>
                <a:avLst/>
                <a:gdLst/>
                <a:ahLst/>
                <a:cxnLst/>
                <a:rect l="l" t="t" r="r" b="b"/>
                <a:pathLst>
                  <a:path w="3635" h="1213" extrusionOk="0">
                    <a:moveTo>
                      <a:pt x="3611" y="473"/>
                    </a:moveTo>
                    <a:cubicBezTo>
                      <a:pt x="3611" y="473"/>
                      <a:pt x="3634" y="669"/>
                      <a:pt x="3280" y="638"/>
                    </a:cubicBezTo>
                    <a:cubicBezTo>
                      <a:pt x="2919" y="607"/>
                      <a:pt x="1487" y="441"/>
                      <a:pt x="48" y="1212"/>
                    </a:cubicBezTo>
                    <a:cubicBezTo>
                      <a:pt x="24" y="1181"/>
                      <a:pt x="9" y="1141"/>
                      <a:pt x="1" y="1102"/>
                    </a:cubicBezTo>
                    <a:cubicBezTo>
                      <a:pt x="1" y="1016"/>
                      <a:pt x="16" y="937"/>
                      <a:pt x="32" y="850"/>
                    </a:cubicBezTo>
                    <a:cubicBezTo>
                      <a:pt x="32" y="850"/>
                      <a:pt x="1715" y="1"/>
                      <a:pt x="3611" y="47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599;p58"/>
              <p:cNvSpPr/>
              <p:nvPr/>
            </p:nvSpPr>
            <p:spPr>
              <a:xfrm>
                <a:off x="5542625" y="2184388"/>
                <a:ext cx="264075" cy="465049"/>
              </a:xfrm>
              <a:custGeom>
                <a:avLst/>
                <a:gdLst/>
                <a:ahLst/>
                <a:cxnLst/>
                <a:rect l="l" t="t" r="r" b="b"/>
                <a:pathLst>
                  <a:path w="1787" h="3147" extrusionOk="0">
                    <a:moveTo>
                      <a:pt x="1196" y="0"/>
                    </a:moveTo>
                    <a:cubicBezTo>
                      <a:pt x="1039" y="55"/>
                      <a:pt x="913" y="189"/>
                      <a:pt x="866" y="354"/>
                    </a:cubicBezTo>
                    <a:cubicBezTo>
                      <a:pt x="787" y="590"/>
                      <a:pt x="386" y="1770"/>
                      <a:pt x="229" y="2305"/>
                    </a:cubicBezTo>
                    <a:cubicBezTo>
                      <a:pt x="150" y="2596"/>
                      <a:pt x="1" y="3146"/>
                      <a:pt x="520" y="3146"/>
                    </a:cubicBezTo>
                    <a:cubicBezTo>
                      <a:pt x="1771" y="3146"/>
                      <a:pt x="1786" y="912"/>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600;p58"/>
              <p:cNvSpPr/>
              <p:nvPr/>
            </p:nvSpPr>
            <p:spPr>
              <a:xfrm>
                <a:off x="5822809" y="2118037"/>
                <a:ext cx="272055" cy="195507"/>
              </a:xfrm>
              <a:custGeom>
                <a:avLst/>
                <a:gdLst/>
                <a:ahLst/>
                <a:cxnLst/>
                <a:rect l="l" t="t" r="r" b="b"/>
                <a:pathLst>
                  <a:path w="1841" h="1323" extrusionOk="0">
                    <a:moveTo>
                      <a:pt x="425" y="9"/>
                    </a:moveTo>
                    <a:cubicBezTo>
                      <a:pt x="244" y="64"/>
                      <a:pt x="95" y="174"/>
                      <a:pt x="0" y="331"/>
                    </a:cubicBezTo>
                    <a:cubicBezTo>
                      <a:pt x="126" y="355"/>
                      <a:pt x="244" y="425"/>
                      <a:pt x="323" y="528"/>
                    </a:cubicBezTo>
                    <a:cubicBezTo>
                      <a:pt x="551" y="803"/>
                      <a:pt x="1267" y="1322"/>
                      <a:pt x="1558" y="913"/>
                    </a:cubicBezTo>
                    <a:cubicBezTo>
                      <a:pt x="1644" y="779"/>
                      <a:pt x="1841" y="355"/>
                      <a:pt x="1817" y="221"/>
                    </a:cubicBezTo>
                    <a:cubicBezTo>
                      <a:pt x="1794" y="87"/>
                      <a:pt x="1573" y="1"/>
                      <a:pt x="1573" y="1"/>
                    </a:cubicBezTo>
                    <a:lnTo>
                      <a:pt x="1573" y="284"/>
                    </a:lnTo>
                    <a:cubicBezTo>
                      <a:pt x="1573" y="528"/>
                      <a:pt x="1503" y="1133"/>
                      <a:pt x="1117" y="874"/>
                    </a:cubicBezTo>
                    <a:cubicBezTo>
                      <a:pt x="803" y="654"/>
                      <a:pt x="763" y="174"/>
                      <a:pt x="425"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601;p58"/>
              <p:cNvSpPr/>
              <p:nvPr/>
            </p:nvSpPr>
            <p:spPr>
              <a:xfrm>
                <a:off x="6247074" y="2256355"/>
                <a:ext cx="246489" cy="403427"/>
              </a:xfrm>
              <a:custGeom>
                <a:avLst/>
                <a:gdLst/>
                <a:ahLst/>
                <a:cxnLst/>
                <a:rect l="l" t="t" r="r" b="b"/>
                <a:pathLst>
                  <a:path w="1668" h="2730" extrusionOk="0">
                    <a:moveTo>
                      <a:pt x="527" y="2659"/>
                    </a:moveTo>
                    <a:lnTo>
                      <a:pt x="291" y="2659"/>
                    </a:lnTo>
                    <a:cubicBezTo>
                      <a:pt x="134" y="2659"/>
                      <a:pt x="0" y="2352"/>
                      <a:pt x="95" y="1935"/>
                    </a:cubicBezTo>
                    <a:cubicBezTo>
                      <a:pt x="197" y="1519"/>
                      <a:pt x="480" y="1094"/>
                      <a:pt x="527" y="795"/>
                    </a:cubicBezTo>
                    <a:cubicBezTo>
                      <a:pt x="582" y="488"/>
                      <a:pt x="590" y="252"/>
                      <a:pt x="779" y="166"/>
                    </a:cubicBezTo>
                    <a:cubicBezTo>
                      <a:pt x="779" y="166"/>
                      <a:pt x="842" y="16"/>
                      <a:pt x="865" y="1"/>
                    </a:cubicBezTo>
                    <a:cubicBezTo>
                      <a:pt x="1086" y="64"/>
                      <a:pt x="1306" y="95"/>
                      <a:pt x="1526" y="103"/>
                    </a:cubicBezTo>
                    <a:cubicBezTo>
                      <a:pt x="1526" y="103"/>
                      <a:pt x="1565" y="134"/>
                      <a:pt x="1558" y="244"/>
                    </a:cubicBezTo>
                    <a:cubicBezTo>
                      <a:pt x="1636" y="339"/>
                      <a:pt x="1668" y="465"/>
                      <a:pt x="1636" y="583"/>
                    </a:cubicBezTo>
                    <a:cubicBezTo>
                      <a:pt x="1597" y="803"/>
                      <a:pt x="1416" y="1118"/>
                      <a:pt x="1385" y="1471"/>
                    </a:cubicBezTo>
                    <a:cubicBezTo>
                      <a:pt x="1345" y="1818"/>
                      <a:pt x="1259" y="2730"/>
                      <a:pt x="527" y="265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602;p58"/>
              <p:cNvSpPr/>
              <p:nvPr/>
            </p:nvSpPr>
            <p:spPr>
              <a:xfrm>
                <a:off x="5485731" y="2256355"/>
                <a:ext cx="248854" cy="403427"/>
              </a:xfrm>
              <a:custGeom>
                <a:avLst/>
                <a:gdLst/>
                <a:ahLst/>
                <a:cxnLst/>
                <a:rect l="l" t="t" r="r" b="b"/>
                <a:pathLst>
                  <a:path w="1684" h="2730" extrusionOk="0">
                    <a:moveTo>
                      <a:pt x="921" y="2659"/>
                    </a:moveTo>
                    <a:lnTo>
                      <a:pt x="685" y="2659"/>
                    </a:lnTo>
                    <a:cubicBezTo>
                      <a:pt x="528" y="2659"/>
                      <a:pt x="268" y="2352"/>
                      <a:pt x="197" y="1935"/>
                    </a:cubicBezTo>
                    <a:cubicBezTo>
                      <a:pt x="126" y="1519"/>
                      <a:pt x="236" y="1094"/>
                      <a:pt x="166" y="795"/>
                    </a:cubicBezTo>
                    <a:cubicBezTo>
                      <a:pt x="95" y="488"/>
                      <a:pt x="1" y="252"/>
                      <a:pt x="158" y="166"/>
                    </a:cubicBezTo>
                    <a:cubicBezTo>
                      <a:pt x="158" y="166"/>
                      <a:pt x="158" y="16"/>
                      <a:pt x="181" y="1"/>
                    </a:cubicBezTo>
                    <a:cubicBezTo>
                      <a:pt x="410" y="64"/>
                      <a:pt x="638" y="95"/>
                      <a:pt x="866" y="103"/>
                    </a:cubicBezTo>
                    <a:cubicBezTo>
                      <a:pt x="913" y="134"/>
                      <a:pt x="944" y="189"/>
                      <a:pt x="960" y="244"/>
                    </a:cubicBezTo>
                    <a:cubicBezTo>
                      <a:pt x="1070" y="323"/>
                      <a:pt x="1149" y="449"/>
                      <a:pt x="1180" y="583"/>
                    </a:cubicBezTo>
                    <a:cubicBezTo>
                      <a:pt x="1228" y="803"/>
                      <a:pt x="1180" y="1118"/>
                      <a:pt x="1283" y="1471"/>
                    </a:cubicBezTo>
                    <a:cubicBezTo>
                      <a:pt x="1385" y="1818"/>
                      <a:pt x="1684" y="2730"/>
                      <a:pt x="921" y="265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603;p58"/>
              <p:cNvSpPr/>
              <p:nvPr/>
            </p:nvSpPr>
            <p:spPr>
              <a:xfrm>
                <a:off x="5941325" y="2251774"/>
                <a:ext cx="159450" cy="248854"/>
              </a:xfrm>
              <a:custGeom>
                <a:avLst/>
                <a:gdLst/>
                <a:ahLst/>
                <a:cxnLst/>
                <a:rect l="l" t="t" r="r" b="b"/>
                <a:pathLst>
                  <a:path w="1079" h="1684" extrusionOk="0">
                    <a:moveTo>
                      <a:pt x="716" y="1487"/>
                    </a:moveTo>
                    <a:cubicBezTo>
                      <a:pt x="709" y="1463"/>
                      <a:pt x="716" y="1432"/>
                      <a:pt x="732" y="1416"/>
                    </a:cubicBezTo>
                    <a:cubicBezTo>
                      <a:pt x="716" y="1266"/>
                      <a:pt x="740" y="1117"/>
                      <a:pt x="803" y="983"/>
                    </a:cubicBezTo>
                    <a:cubicBezTo>
                      <a:pt x="1000" y="488"/>
                      <a:pt x="575" y="79"/>
                      <a:pt x="567" y="79"/>
                    </a:cubicBezTo>
                    <a:cubicBezTo>
                      <a:pt x="536" y="47"/>
                      <a:pt x="591" y="0"/>
                      <a:pt x="622" y="32"/>
                    </a:cubicBezTo>
                    <a:cubicBezTo>
                      <a:pt x="622" y="32"/>
                      <a:pt x="1078" y="472"/>
                      <a:pt x="866" y="1015"/>
                    </a:cubicBezTo>
                    <a:cubicBezTo>
                      <a:pt x="811" y="1133"/>
                      <a:pt x="787" y="1266"/>
                      <a:pt x="803" y="1400"/>
                    </a:cubicBezTo>
                    <a:cubicBezTo>
                      <a:pt x="827" y="1408"/>
                      <a:pt x="842" y="1424"/>
                      <a:pt x="850" y="1440"/>
                    </a:cubicBezTo>
                    <a:cubicBezTo>
                      <a:pt x="858" y="1455"/>
                      <a:pt x="858" y="1471"/>
                      <a:pt x="866" y="1487"/>
                    </a:cubicBezTo>
                    <a:cubicBezTo>
                      <a:pt x="874" y="1502"/>
                      <a:pt x="882" y="1510"/>
                      <a:pt x="889" y="1526"/>
                    </a:cubicBezTo>
                    <a:cubicBezTo>
                      <a:pt x="905" y="1542"/>
                      <a:pt x="913" y="1565"/>
                      <a:pt x="905" y="1589"/>
                    </a:cubicBezTo>
                    <a:cubicBezTo>
                      <a:pt x="921" y="1597"/>
                      <a:pt x="929" y="1605"/>
                      <a:pt x="945" y="1605"/>
                    </a:cubicBezTo>
                    <a:cubicBezTo>
                      <a:pt x="976" y="1628"/>
                      <a:pt x="952" y="1683"/>
                      <a:pt x="913" y="1668"/>
                    </a:cubicBezTo>
                    <a:cubicBezTo>
                      <a:pt x="889" y="1660"/>
                      <a:pt x="874" y="1652"/>
                      <a:pt x="858" y="1636"/>
                    </a:cubicBezTo>
                    <a:cubicBezTo>
                      <a:pt x="834" y="1644"/>
                      <a:pt x="803" y="1636"/>
                      <a:pt x="787" y="1613"/>
                    </a:cubicBezTo>
                    <a:cubicBezTo>
                      <a:pt x="771" y="1597"/>
                      <a:pt x="756" y="1573"/>
                      <a:pt x="748" y="1557"/>
                    </a:cubicBezTo>
                    <a:cubicBezTo>
                      <a:pt x="732" y="1534"/>
                      <a:pt x="724" y="1510"/>
                      <a:pt x="716" y="1487"/>
                    </a:cubicBezTo>
                    <a:close/>
                    <a:moveTo>
                      <a:pt x="355" y="24"/>
                    </a:moveTo>
                    <a:cubicBezTo>
                      <a:pt x="394" y="8"/>
                      <a:pt x="425" y="63"/>
                      <a:pt x="386" y="87"/>
                    </a:cubicBezTo>
                    <a:cubicBezTo>
                      <a:pt x="182" y="205"/>
                      <a:pt x="87" y="456"/>
                      <a:pt x="158" y="684"/>
                    </a:cubicBezTo>
                    <a:cubicBezTo>
                      <a:pt x="182" y="779"/>
                      <a:pt x="197" y="881"/>
                      <a:pt x="189" y="983"/>
                    </a:cubicBezTo>
                    <a:cubicBezTo>
                      <a:pt x="213" y="991"/>
                      <a:pt x="229" y="1023"/>
                      <a:pt x="221" y="1046"/>
                    </a:cubicBezTo>
                    <a:cubicBezTo>
                      <a:pt x="221" y="1078"/>
                      <a:pt x="213" y="1109"/>
                      <a:pt x="205" y="1141"/>
                    </a:cubicBezTo>
                    <a:cubicBezTo>
                      <a:pt x="197" y="1164"/>
                      <a:pt x="189" y="1188"/>
                      <a:pt x="174" y="1211"/>
                    </a:cubicBezTo>
                    <a:cubicBezTo>
                      <a:pt x="166" y="1235"/>
                      <a:pt x="134" y="1251"/>
                      <a:pt x="111" y="1251"/>
                    </a:cubicBezTo>
                    <a:cubicBezTo>
                      <a:pt x="95" y="1266"/>
                      <a:pt x="79" y="1282"/>
                      <a:pt x="64" y="1298"/>
                    </a:cubicBezTo>
                    <a:cubicBezTo>
                      <a:pt x="40" y="1306"/>
                      <a:pt x="24" y="1306"/>
                      <a:pt x="9" y="1290"/>
                    </a:cubicBezTo>
                    <a:cubicBezTo>
                      <a:pt x="1" y="1274"/>
                      <a:pt x="9" y="1251"/>
                      <a:pt x="24" y="1243"/>
                    </a:cubicBezTo>
                    <a:cubicBezTo>
                      <a:pt x="32" y="1235"/>
                      <a:pt x="40" y="1219"/>
                      <a:pt x="48" y="1211"/>
                    </a:cubicBezTo>
                    <a:cubicBezTo>
                      <a:pt x="40" y="1196"/>
                      <a:pt x="40" y="1164"/>
                      <a:pt x="48" y="1149"/>
                    </a:cubicBezTo>
                    <a:cubicBezTo>
                      <a:pt x="56" y="1133"/>
                      <a:pt x="64" y="1117"/>
                      <a:pt x="71" y="1101"/>
                    </a:cubicBezTo>
                    <a:cubicBezTo>
                      <a:pt x="71" y="1078"/>
                      <a:pt x="79" y="1054"/>
                      <a:pt x="87" y="1031"/>
                    </a:cubicBezTo>
                    <a:cubicBezTo>
                      <a:pt x="87" y="1007"/>
                      <a:pt x="103" y="983"/>
                      <a:pt x="127" y="975"/>
                    </a:cubicBezTo>
                    <a:cubicBezTo>
                      <a:pt x="127" y="881"/>
                      <a:pt x="111" y="795"/>
                      <a:pt x="95" y="700"/>
                    </a:cubicBezTo>
                    <a:cubicBezTo>
                      <a:pt x="9" y="441"/>
                      <a:pt x="119" y="165"/>
                      <a:pt x="355" y="24"/>
                    </a:cubicBezTo>
                    <a:close/>
                  </a:path>
                </a:pathLst>
              </a:custGeom>
              <a:solidFill>
                <a:srgbClr val="302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604;p58"/>
              <p:cNvSpPr/>
              <p:nvPr/>
            </p:nvSpPr>
            <p:spPr>
              <a:xfrm>
                <a:off x="5578683" y="2094836"/>
                <a:ext cx="50096" cy="11822"/>
              </a:xfrm>
              <a:custGeom>
                <a:avLst/>
                <a:gdLst/>
                <a:ahLst/>
                <a:cxnLst/>
                <a:rect l="l" t="t" r="r" b="b"/>
                <a:pathLst>
                  <a:path w="339" h="80" extrusionOk="0">
                    <a:moveTo>
                      <a:pt x="24" y="79"/>
                    </a:moveTo>
                    <a:cubicBezTo>
                      <a:pt x="16" y="79"/>
                      <a:pt x="9" y="79"/>
                      <a:pt x="9" y="71"/>
                    </a:cubicBezTo>
                    <a:cubicBezTo>
                      <a:pt x="1" y="63"/>
                      <a:pt x="9" y="55"/>
                      <a:pt x="16" y="55"/>
                    </a:cubicBezTo>
                    <a:cubicBezTo>
                      <a:pt x="111" y="16"/>
                      <a:pt x="221" y="0"/>
                      <a:pt x="331" y="8"/>
                    </a:cubicBezTo>
                    <a:cubicBezTo>
                      <a:pt x="339" y="16"/>
                      <a:pt x="339" y="32"/>
                      <a:pt x="331" y="40"/>
                    </a:cubicBezTo>
                    <a:cubicBezTo>
                      <a:pt x="221" y="32"/>
                      <a:pt x="119" y="40"/>
                      <a:pt x="24" y="79"/>
                    </a:cubicBezTo>
                    <a:close/>
                  </a:path>
                </a:pathLst>
              </a:custGeom>
              <a:solidFill>
                <a:srgbClr val="CF8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605;p58"/>
              <p:cNvSpPr/>
              <p:nvPr/>
            </p:nvSpPr>
            <p:spPr>
              <a:xfrm>
                <a:off x="5590357" y="2115672"/>
                <a:ext cx="51278" cy="13004"/>
              </a:xfrm>
              <a:custGeom>
                <a:avLst/>
                <a:gdLst/>
                <a:ahLst/>
                <a:cxnLst/>
                <a:rect l="l" t="t" r="r" b="b"/>
                <a:pathLst>
                  <a:path w="347" h="88" extrusionOk="0">
                    <a:moveTo>
                      <a:pt x="24" y="80"/>
                    </a:moveTo>
                    <a:cubicBezTo>
                      <a:pt x="16" y="88"/>
                      <a:pt x="8" y="80"/>
                      <a:pt x="8" y="72"/>
                    </a:cubicBezTo>
                    <a:cubicBezTo>
                      <a:pt x="0" y="64"/>
                      <a:pt x="8" y="56"/>
                      <a:pt x="16" y="56"/>
                    </a:cubicBezTo>
                    <a:cubicBezTo>
                      <a:pt x="111" y="17"/>
                      <a:pt x="221" y="1"/>
                      <a:pt x="331" y="9"/>
                    </a:cubicBezTo>
                    <a:cubicBezTo>
                      <a:pt x="346" y="9"/>
                      <a:pt x="346" y="48"/>
                      <a:pt x="331" y="40"/>
                    </a:cubicBezTo>
                    <a:cubicBezTo>
                      <a:pt x="228" y="32"/>
                      <a:pt x="118" y="48"/>
                      <a:pt x="24" y="80"/>
                    </a:cubicBezTo>
                    <a:close/>
                  </a:path>
                </a:pathLst>
              </a:custGeom>
              <a:solidFill>
                <a:srgbClr val="CF8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606;p58"/>
              <p:cNvSpPr/>
              <p:nvPr/>
            </p:nvSpPr>
            <p:spPr>
              <a:xfrm>
                <a:off x="5600849" y="2139021"/>
                <a:ext cx="51278" cy="12856"/>
              </a:xfrm>
              <a:custGeom>
                <a:avLst/>
                <a:gdLst/>
                <a:ahLst/>
                <a:cxnLst/>
                <a:rect l="l" t="t" r="r" b="b"/>
                <a:pathLst>
                  <a:path w="347" h="87" extrusionOk="0">
                    <a:moveTo>
                      <a:pt x="32" y="79"/>
                    </a:moveTo>
                    <a:cubicBezTo>
                      <a:pt x="16" y="87"/>
                      <a:pt x="0" y="63"/>
                      <a:pt x="16" y="55"/>
                    </a:cubicBezTo>
                    <a:cubicBezTo>
                      <a:pt x="118" y="16"/>
                      <a:pt x="228" y="0"/>
                      <a:pt x="331" y="16"/>
                    </a:cubicBezTo>
                    <a:cubicBezTo>
                      <a:pt x="338" y="16"/>
                      <a:pt x="346" y="24"/>
                      <a:pt x="346" y="32"/>
                    </a:cubicBezTo>
                    <a:cubicBezTo>
                      <a:pt x="346" y="40"/>
                      <a:pt x="338" y="40"/>
                      <a:pt x="331" y="40"/>
                    </a:cubicBezTo>
                    <a:cubicBezTo>
                      <a:pt x="228" y="32"/>
                      <a:pt x="126" y="47"/>
                      <a:pt x="32" y="79"/>
                    </a:cubicBezTo>
                    <a:close/>
                  </a:path>
                </a:pathLst>
              </a:custGeom>
              <a:solidFill>
                <a:srgbClr val="CF8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607;p58"/>
              <p:cNvSpPr/>
              <p:nvPr/>
            </p:nvSpPr>
            <p:spPr>
              <a:xfrm>
                <a:off x="7748774" y="1982083"/>
                <a:ext cx="324367" cy="529036"/>
              </a:xfrm>
              <a:custGeom>
                <a:avLst/>
                <a:gdLst/>
                <a:ahLst/>
                <a:cxnLst/>
                <a:rect l="l" t="t" r="r" b="b"/>
                <a:pathLst>
                  <a:path w="2195" h="3580" extrusionOk="0">
                    <a:moveTo>
                      <a:pt x="747" y="284"/>
                    </a:moveTo>
                    <a:cubicBezTo>
                      <a:pt x="94" y="0"/>
                      <a:pt x="0" y="732"/>
                      <a:pt x="283" y="1314"/>
                    </a:cubicBezTo>
                    <a:cubicBezTo>
                      <a:pt x="480" y="1707"/>
                      <a:pt x="1180" y="2714"/>
                      <a:pt x="1652" y="3579"/>
                    </a:cubicBezTo>
                    <a:lnTo>
                      <a:pt x="2194" y="3579"/>
                    </a:lnTo>
                    <a:cubicBezTo>
                      <a:pt x="2006" y="2274"/>
                      <a:pt x="1416" y="575"/>
                      <a:pt x="747"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608;p58"/>
              <p:cNvSpPr/>
              <p:nvPr/>
            </p:nvSpPr>
            <p:spPr>
              <a:xfrm>
                <a:off x="7810249" y="2056414"/>
                <a:ext cx="233781" cy="454705"/>
              </a:xfrm>
              <a:custGeom>
                <a:avLst/>
                <a:gdLst/>
                <a:ahLst/>
                <a:cxnLst/>
                <a:rect l="l" t="t" r="r" b="b"/>
                <a:pathLst>
                  <a:path w="1582" h="3077" extrusionOk="0">
                    <a:moveTo>
                      <a:pt x="1582" y="3076"/>
                    </a:moveTo>
                    <a:cubicBezTo>
                      <a:pt x="1126" y="1503"/>
                      <a:pt x="64" y="24"/>
                      <a:pt x="56" y="17"/>
                    </a:cubicBezTo>
                    <a:cubicBezTo>
                      <a:pt x="48" y="9"/>
                      <a:pt x="32" y="1"/>
                      <a:pt x="17" y="9"/>
                    </a:cubicBezTo>
                    <a:cubicBezTo>
                      <a:pt x="9" y="17"/>
                      <a:pt x="1" y="40"/>
                      <a:pt x="9" y="48"/>
                    </a:cubicBezTo>
                    <a:cubicBezTo>
                      <a:pt x="9" y="56"/>
                      <a:pt x="1063" y="1527"/>
                      <a:pt x="1527" y="30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609;p58"/>
              <p:cNvSpPr/>
              <p:nvPr/>
            </p:nvSpPr>
            <p:spPr>
              <a:xfrm>
                <a:off x="7937041" y="1583384"/>
                <a:ext cx="287128" cy="927734"/>
              </a:xfrm>
              <a:custGeom>
                <a:avLst/>
                <a:gdLst/>
                <a:ahLst/>
                <a:cxnLst/>
                <a:rect l="l" t="t" r="r" b="b"/>
                <a:pathLst>
                  <a:path w="1943" h="6278" extrusionOk="0">
                    <a:moveTo>
                      <a:pt x="842" y="654"/>
                    </a:moveTo>
                    <a:cubicBezTo>
                      <a:pt x="1495" y="1"/>
                      <a:pt x="1943" y="827"/>
                      <a:pt x="1849" y="1660"/>
                    </a:cubicBezTo>
                    <a:cubicBezTo>
                      <a:pt x="1762" y="2447"/>
                      <a:pt x="1007" y="5145"/>
                      <a:pt x="1101" y="6277"/>
                    </a:cubicBezTo>
                    <a:lnTo>
                      <a:pt x="842" y="6277"/>
                    </a:lnTo>
                    <a:cubicBezTo>
                      <a:pt x="252" y="4822"/>
                      <a:pt x="0" y="1487"/>
                      <a:pt x="842" y="6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610;p58"/>
              <p:cNvSpPr/>
              <p:nvPr/>
            </p:nvSpPr>
            <p:spPr>
              <a:xfrm>
                <a:off x="7995117" y="1697319"/>
                <a:ext cx="140830" cy="813799"/>
              </a:xfrm>
              <a:custGeom>
                <a:avLst/>
                <a:gdLst/>
                <a:ahLst/>
                <a:cxnLst/>
                <a:rect l="l" t="t" r="r" b="b"/>
                <a:pathLst>
                  <a:path w="953" h="5507" extrusionOk="0">
                    <a:moveTo>
                      <a:pt x="543" y="5506"/>
                    </a:moveTo>
                    <a:cubicBezTo>
                      <a:pt x="0" y="3217"/>
                      <a:pt x="874" y="40"/>
                      <a:pt x="874" y="32"/>
                    </a:cubicBezTo>
                    <a:cubicBezTo>
                      <a:pt x="881" y="8"/>
                      <a:pt x="897" y="1"/>
                      <a:pt x="921" y="1"/>
                    </a:cubicBezTo>
                    <a:cubicBezTo>
                      <a:pt x="936" y="8"/>
                      <a:pt x="952" y="24"/>
                      <a:pt x="944" y="48"/>
                    </a:cubicBezTo>
                    <a:cubicBezTo>
                      <a:pt x="944" y="56"/>
                      <a:pt x="71" y="3233"/>
                      <a:pt x="614" y="55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611;p58"/>
              <p:cNvSpPr/>
              <p:nvPr/>
            </p:nvSpPr>
            <p:spPr>
              <a:xfrm>
                <a:off x="8077576" y="1843765"/>
                <a:ext cx="341952" cy="662625"/>
              </a:xfrm>
              <a:custGeom>
                <a:avLst/>
                <a:gdLst/>
                <a:ahLst/>
                <a:cxnLst/>
                <a:rect l="l" t="t" r="r" b="b"/>
                <a:pathLst>
                  <a:path w="2314" h="4484" extrusionOk="0">
                    <a:moveTo>
                      <a:pt x="1495" y="331"/>
                    </a:moveTo>
                    <a:cubicBezTo>
                      <a:pt x="2187" y="1"/>
                      <a:pt x="2313" y="779"/>
                      <a:pt x="2022" y="1416"/>
                    </a:cubicBezTo>
                    <a:cubicBezTo>
                      <a:pt x="1786" y="1935"/>
                      <a:pt x="756" y="3477"/>
                      <a:pt x="347" y="4484"/>
                    </a:cubicBezTo>
                    <a:lnTo>
                      <a:pt x="1" y="4468"/>
                    </a:lnTo>
                    <a:cubicBezTo>
                      <a:pt x="40" y="3068"/>
                      <a:pt x="693" y="724"/>
                      <a:pt x="1495" y="3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612;p58"/>
              <p:cNvSpPr/>
              <p:nvPr/>
            </p:nvSpPr>
            <p:spPr>
              <a:xfrm>
                <a:off x="8097378" y="1925189"/>
                <a:ext cx="254765" cy="580019"/>
              </a:xfrm>
              <a:custGeom>
                <a:avLst/>
                <a:gdLst/>
                <a:ahLst/>
                <a:cxnLst/>
                <a:rect l="l" t="t" r="r" b="b"/>
                <a:pathLst>
                  <a:path w="1724" h="3925" extrusionOk="0">
                    <a:moveTo>
                      <a:pt x="1" y="3925"/>
                    </a:moveTo>
                    <a:cubicBezTo>
                      <a:pt x="307" y="2037"/>
                      <a:pt x="1660" y="24"/>
                      <a:pt x="1660" y="16"/>
                    </a:cubicBezTo>
                    <a:cubicBezTo>
                      <a:pt x="1676" y="8"/>
                      <a:pt x="1692" y="0"/>
                      <a:pt x="1707" y="8"/>
                    </a:cubicBezTo>
                    <a:cubicBezTo>
                      <a:pt x="1723" y="16"/>
                      <a:pt x="1723" y="39"/>
                      <a:pt x="1715" y="55"/>
                    </a:cubicBezTo>
                    <a:cubicBezTo>
                      <a:pt x="1707" y="63"/>
                      <a:pt x="370" y="2061"/>
                      <a:pt x="56" y="39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613;p58"/>
              <p:cNvSpPr/>
              <p:nvPr/>
            </p:nvSpPr>
            <p:spPr>
              <a:xfrm>
                <a:off x="7969552" y="2522499"/>
                <a:ext cx="183833" cy="126939"/>
              </a:xfrm>
              <a:custGeom>
                <a:avLst/>
                <a:gdLst/>
                <a:ahLst/>
                <a:cxnLst/>
                <a:rect l="l" t="t" r="r" b="b"/>
                <a:pathLst>
                  <a:path w="1244" h="859" extrusionOk="0">
                    <a:moveTo>
                      <a:pt x="1031" y="1"/>
                    </a:moveTo>
                    <a:lnTo>
                      <a:pt x="213" y="1"/>
                    </a:lnTo>
                    <a:lnTo>
                      <a:pt x="0" y="190"/>
                    </a:lnTo>
                    <a:lnTo>
                      <a:pt x="173" y="858"/>
                    </a:lnTo>
                    <a:lnTo>
                      <a:pt x="622" y="858"/>
                    </a:lnTo>
                    <a:lnTo>
                      <a:pt x="1070" y="858"/>
                    </a:lnTo>
                    <a:lnTo>
                      <a:pt x="1243" y="190"/>
                    </a:lnTo>
                    <a:close/>
                  </a:path>
                </a:pathLst>
              </a:custGeom>
              <a:solidFill>
                <a:srgbClr val="DF9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614;p58"/>
              <p:cNvSpPr/>
              <p:nvPr/>
            </p:nvSpPr>
            <p:spPr>
              <a:xfrm>
                <a:off x="7969552" y="2522499"/>
                <a:ext cx="183833" cy="65317"/>
              </a:xfrm>
              <a:custGeom>
                <a:avLst/>
                <a:gdLst/>
                <a:ahLst/>
                <a:cxnLst/>
                <a:rect l="l" t="t" r="r" b="b"/>
                <a:pathLst>
                  <a:path w="1244" h="442" extrusionOk="0">
                    <a:moveTo>
                      <a:pt x="968" y="1"/>
                    </a:moveTo>
                    <a:lnTo>
                      <a:pt x="213" y="1"/>
                    </a:lnTo>
                    <a:lnTo>
                      <a:pt x="0" y="190"/>
                    </a:lnTo>
                    <a:lnTo>
                      <a:pt x="71" y="441"/>
                    </a:lnTo>
                    <a:lnTo>
                      <a:pt x="1227" y="245"/>
                    </a:lnTo>
                    <a:lnTo>
                      <a:pt x="1243" y="190"/>
                    </a:lnTo>
                    <a:lnTo>
                      <a:pt x="1039" y="9"/>
                    </a:lnTo>
                    <a:close/>
                  </a:path>
                </a:pathLst>
              </a:custGeom>
              <a:solidFill>
                <a:srgbClr val="CB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615;p58"/>
              <p:cNvSpPr/>
              <p:nvPr/>
            </p:nvSpPr>
            <p:spPr>
              <a:xfrm>
                <a:off x="7960242" y="2485407"/>
                <a:ext cx="202452" cy="65169"/>
              </a:xfrm>
              <a:custGeom>
                <a:avLst/>
                <a:gdLst/>
                <a:ahLst/>
                <a:cxnLst/>
                <a:rect l="l" t="t" r="r" b="b"/>
                <a:pathLst>
                  <a:path w="1370" h="441" extrusionOk="0">
                    <a:moveTo>
                      <a:pt x="63" y="0"/>
                    </a:moveTo>
                    <a:cubicBezTo>
                      <a:pt x="32" y="0"/>
                      <a:pt x="1" y="32"/>
                      <a:pt x="1" y="63"/>
                    </a:cubicBezTo>
                    <a:lnTo>
                      <a:pt x="1" y="370"/>
                    </a:lnTo>
                    <a:cubicBezTo>
                      <a:pt x="1" y="409"/>
                      <a:pt x="32" y="441"/>
                      <a:pt x="63" y="441"/>
                    </a:cubicBezTo>
                    <a:lnTo>
                      <a:pt x="1306" y="441"/>
                    </a:lnTo>
                    <a:cubicBezTo>
                      <a:pt x="1338" y="441"/>
                      <a:pt x="1369" y="409"/>
                      <a:pt x="1369" y="370"/>
                    </a:cubicBezTo>
                    <a:lnTo>
                      <a:pt x="1369" y="63"/>
                    </a:lnTo>
                    <a:cubicBezTo>
                      <a:pt x="1369" y="32"/>
                      <a:pt x="1338" y="0"/>
                      <a:pt x="1306" y="0"/>
                    </a:cubicBezTo>
                    <a:close/>
                  </a:path>
                </a:pathLst>
              </a:custGeom>
              <a:solidFill>
                <a:srgbClr val="DF9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616;p58"/>
              <p:cNvSpPr/>
              <p:nvPr/>
            </p:nvSpPr>
            <p:spPr>
              <a:xfrm>
                <a:off x="7745228" y="3353590"/>
                <a:ext cx="580166" cy="985662"/>
              </a:xfrm>
              <a:custGeom>
                <a:avLst/>
                <a:gdLst/>
                <a:ahLst/>
                <a:cxnLst/>
                <a:rect l="l" t="t" r="r" b="b"/>
                <a:pathLst>
                  <a:path w="3926" h="6670" extrusionOk="0">
                    <a:moveTo>
                      <a:pt x="3736" y="6670"/>
                    </a:moveTo>
                    <a:lnTo>
                      <a:pt x="189" y="6670"/>
                    </a:lnTo>
                    <a:cubicBezTo>
                      <a:pt x="79" y="6654"/>
                      <a:pt x="0" y="6552"/>
                      <a:pt x="16" y="6442"/>
                    </a:cubicBezTo>
                    <a:lnTo>
                      <a:pt x="16" y="221"/>
                    </a:lnTo>
                    <a:cubicBezTo>
                      <a:pt x="0" y="110"/>
                      <a:pt x="79" y="8"/>
                      <a:pt x="189" y="0"/>
                    </a:cubicBezTo>
                    <a:lnTo>
                      <a:pt x="3736" y="0"/>
                    </a:lnTo>
                    <a:cubicBezTo>
                      <a:pt x="3847" y="8"/>
                      <a:pt x="3925" y="110"/>
                      <a:pt x="3909" y="221"/>
                    </a:cubicBezTo>
                    <a:lnTo>
                      <a:pt x="3909" y="6442"/>
                    </a:lnTo>
                    <a:cubicBezTo>
                      <a:pt x="3925" y="6552"/>
                      <a:pt x="3847" y="6654"/>
                      <a:pt x="3736" y="6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617;p58"/>
              <p:cNvSpPr/>
              <p:nvPr/>
            </p:nvSpPr>
            <p:spPr>
              <a:xfrm>
                <a:off x="7444208" y="3353590"/>
                <a:ext cx="580166" cy="985662"/>
              </a:xfrm>
              <a:custGeom>
                <a:avLst/>
                <a:gdLst/>
                <a:ahLst/>
                <a:cxnLst/>
                <a:rect l="l" t="t" r="r" b="b"/>
                <a:pathLst>
                  <a:path w="3926" h="6670" extrusionOk="0">
                    <a:moveTo>
                      <a:pt x="3744" y="6670"/>
                    </a:moveTo>
                    <a:lnTo>
                      <a:pt x="189" y="6670"/>
                    </a:lnTo>
                    <a:cubicBezTo>
                      <a:pt x="79" y="6654"/>
                      <a:pt x="8" y="6552"/>
                      <a:pt x="16" y="6442"/>
                    </a:cubicBezTo>
                    <a:lnTo>
                      <a:pt x="16" y="221"/>
                    </a:lnTo>
                    <a:cubicBezTo>
                      <a:pt x="0" y="110"/>
                      <a:pt x="79" y="8"/>
                      <a:pt x="189" y="0"/>
                    </a:cubicBezTo>
                    <a:lnTo>
                      <a:pt x="3744" y="0"/>
                    </a:lnTo>
                    <a:cubicBezTo>
                      <a:pt x="3846" y="8"/>
                      <a:pt x="3925" y="110"/>
                      <a:pt x="3917" y="221"/>
                    </a:cubicBezTo>
                    <a:lnTo>
                      <a:pt x="3917" y="6442"/>
                    </a:lnTo>
                    <a:cubicBezTo>
                      <a:pt x="3925" y="6552"/>
                      <a:pt x="3854" y="6646"/>
                      <a:pt x="3744" y="667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618;p58"/>
              <p:cNvSpPr/>
              <p:nvPr/>
            </p:nvSpPr>
            <p:spPr>
              <a:xfrm>
                <a:off x="7511594" y="3453487"/>
                <a:ext cx="353479" cy="454557"/>
              </a:xfrm>
              <a:custGeom>
                <a:avLst/>
                <a:gdLst/>
                <a:ahLst/>
                <a:cxnLst/>
                <a:rect l="l" t="t" r="r" b="b"/>
                <a:pathLst>
                  <a:path w="2392" h="3076" extrusionOk="0">
                    <a:moveTo>
                      <a:pt x="1770" y="1"/>
                    </a:moveTo>
                    <a:lnTo>
                      <a:pt x="622" y="1"/>
                    </a:lnTo>
                    <a:cubicBezTo>
                      <a:pt x="276" y="1"/>
                      <a:pt x="1" y="355"/>
                      <a:pt x="1" y="795"/>
                    </a:cubicBezTo>
                    <a:lnTo>
                      <a:pt x="1" y="2282"/>
                    </a:lnTo>
                    <a:cubicBezTo>
                      <a:pt x="1" y="2722"/>
                      <a:pt x="276" y="3076"/>
                      <a:pt x="622" y="3076"/>
                    </a:cubicBezTo>
                    <a:lnTo>
                      <a:pt x="1770" y="3076"/>
                    </a:lnTo>
                    <a:cubicBezTo>
                      <a:pt x="2116" y="3076"/>
                      <a:pt x="2392" y="2722"/>
                      <a:pt x="2392" y="2282"/>
                    </a:cubicBezTo>
                    <a:lnTo>
                      <a:pt x="2392" y="795"/>
                    </a:lnTo>
                    <a:cubicBezTo>
                      <a:pt x="2392" y="355"/>
                      <a:pt x="2108" y="1"/>
                      <a:pt x="1770" y="1"/>
                    </a:cubicBezTo>
                    <a:close/>
                  </a:path>
                </a:pathLst>
              </a:custGeom>
              <a:solidFill>
                <a:srgbClr val="93B0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619;p58"/>
              <p:cNvSpPr/>
              <p:nvPr/>
            </p:nvSpPr>
            <p:spPr>
              <a:xfrm>
                <a:off x="7523268" y="3469742"/>
                <a:ext cx="330130" cy="423229"/>
              </a:xfrm>
              <a:custGeom>
                <a:avLst/>
                <a:gdLst/>
                <a:ahLst/>
                <a:cxnLst/>
                <a:rect l="l" t="t" r="r" b="b"/>
                <a:pathLst>
                  <a:path w="2234" h="2864" extrusionOk="0">
                    <a:moveTo>
                      <a:pt x="1652" y="1"/>
                    </a:moveTo>
                    <a:lnTo>
                      <a:pt x="574" y="1"/>
                    </a:lnTo>
                    <a:cubicBezTo>
                      <a:pt x="260" y="1"/>
                      <a:pt x="0" y="331"/>
                      <a:pt x="0" y="740"/>
                    </a:cubicBezTo>
                    <a:lnTo>
                      <a:pt x="0" y="2124"/>
                    </a:lnTo>
                    <a:cubicBezTo>
                      <a:pt x="0" y="2533"/>
                      <a:pt x="260" y="2864"/>
                      <a:pt x="574" y="2864"/>
                    </a:cubicBezTo>
                    <a:lnTo>
                      <a:pt x="1652" y="2864"/>
                    </a:lnTo>
                    <a:cubicBezTo>
                      <a:pt x="1974" y="2864"/>
                      <a:pt x="2234" y="2533"/>
                      <a:pt x="2234" y="2124"/>
                    </a:cubicBezTo>
                    <a:lnTo>
                      <a:pt x="2234" y="732"/>
                    </a:lnTo>
                    <a:cubicBezTo>
                      <a:pt x="2234" y="323"/>
                      <a:pt x="1974" y="1"/>
                      <a:pt x="1652" y="1"/>
                    </a:cubicBezTo>
                    <a:close/>
                  </a:path>
                </a:pathLst>
              </a:custGeom>
              <a:solidFill>
                <a:srgbClr val="CBDE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620;p58"/>
              <p:cNvSpPr/>
              <p:nvPr/>
            </p:nvSpPr>
            <p:spPr>
              <a:xfrm>
                <a:off x="7550016" y="3505799"/>
                <a:ext cx="303383" cy="387172"/>
              </a:xfrm>
              <a:custGeom>
                <a:avLst/>
                <a:gdLst/>
                <a:ahLst/>
                <a:cxnLst/>
                <a:rect l="l" t="t" r="r" b="b"/>
                <a:pathLst>
                  <a:path w="2053" h="2620" extrusionOk="0">
                    <a:moveTo>
                      <a:pt x="0" y="2423"/>
                    </a:moveTo>
                    <a:cubicBezTo>
                      <a:pt x="94" y="2541"/>
                      <a:pt x="244" y="2612"/>
                      <a:pt x="393" y="2620"/>
                    </a:cubicBezTo>
                    <a:lnTo>
                      <a:pt x="1471" y="2620"/>
                    </a:lnTo>
                    <a:cubicBezTo>
                      <a:pt x="1786" y="2620"/>
                      <a:pt x="2053" y="2282"/>
                      <a:pt x="2053" y="1880"/>
                    </a:cubicBezTo>
                    <a:lnTo>
                      <a:pt x="2053" y="779"/>
                    </a:lnTo>
                    <a:lnTo>
                      <a:pt x="1550" y="779"/>
                    </a:lnTo>
                    <a:lnTo>
                      <a:pt x="1550" y="1"/>
                    </a:lnTo>
                    <a:lnTo>
                      <a:pt x="370" y="1"/>
                    </a:lnTo>
                    <a:lnTo>
                      <a:pt x="370" y="1652"/>
                    </a:lnTo>
                    <a:lnTo>
                      <a:pt x="0" y="1652"/>
                    </a:lnTo>
                    <a:close/>
                  </a:path>
                </a:pathLst>
              </a:custGeom>
              <a:solidFill>
                <a:srgbClr val="DFE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621;p58"/>
              <p:cNvSpPr/>
              <p:nvPr/>
            </p:nvSpPr>
            <p:spPr>
              <a:xfrm>
                <a:off x="7777738" y="3989322"/>
                <a:ext cx="215161" cy="275601"/>
              </a:xfrm>
              <a:custGeom>
                <a:avLst/>
                <a:gdLst/>
                <a:ahLst/>
                <a:cxnLst/>
                <a:rect l="l" t="t" r="r" b="b"/>
                <a:pathLst>
                  <a:path w="1456" h="1865" extrusionOk="0">
                    <a:moveTo>
                      <a:pt x="1078" y="1"/>
                    </a:moveTo>
                    <a:lnTo>
                      <a:pt x="1007" y="1"/>
                    </a:lnTo>
                    <a:cubicBezTo>
                      <a:pt x="1015" y="24"/>
                      <a:pt x="1039" y="48"/>
                      <a:pt x="1062" y="48"/>
                    </a:cubicBezTo>
                    <a:cubicBezTo>
                      <a:pt x="1094" y="48"/>
                      <a:pt x="1118" y="32"/>
                      <a:pt x="1125" y="8"/>
                    </a:cubicBezTo>
                    <a:cubicBezTo>
                      <a:pt x="1110" y="1"/>
                      <a:pt x="1094" y="1"/>
                      <a:pt x="1078" y="8"/>
                    </a:cubicBezTo>
                    <a:close/>
                    <a:moveTo>
                      <a:pt x="952" y="1"/>
                    </a:moveTo>
                    <a:lnTo>
                      <a:pt x="842" y="1"/>
                    </a:lnTo>
                    <a:cubicBezTo>
                      <a:pt x="850" y="63"/>
                      <a:pt x="945" y="63"/>
                      <a:pt x="952" y="1"/>
                    </a:cubicBezTo>
                    <a:close/>
                    <a:moveTo>
                      <a:pt x="787" y="1"/>
                    </a:moveTo>
                    <a:lnTo>
                      <a:pt x="669" y="1"/>
                    </a:lnTo>
                    <a:cubicBezTo>
                      <a:pt x="677" y="24"/>
                      <a:pt x="701" y="48"/>
                      <a:pt x="732" y="48"/>
                    </a:cubicBezTo>
                    <a:cubicBezTo>
                      <a:pt x="756" y="48"/>
                      <a:pt x="779" y="24"/>
                      <a:pt x="787" y="1"/>
                    </a:cubicBezTo>
                    <a:close/>
                    <a:moveTo>
                      <a:pt x="622" y="1"/>
                    </a:moveTo>
                    <a:lnTo>
                      <a:pt x="504" y="1"/>
                    </a:lnTo>
                    <a:cubicBezTo>
                      <a:pt x="512" y="24"/>
                      <a:pt x="536" y="48"/>
                      <a:pt x="559" y="48"/>
                    </a:cubicBezTo>
                    <a:cubicBezTo>
                      <a:pt x="591" y="48"/>
                      <a:pt x="614" y="24"/>
                      <a:pt x="622" y="1"/>
                    </a:cubicBezTo>
                    <a:close/>
                    <a:moveTo>
                      <a:pt x="449" y="1"/>
                    </a:moveTo>
                    <a:lnTo>
                      <a:pt x="378" y="1"/>
                    </a:lnTo>
                    <a:cubicBezTo>
                      <a:pt x="362" y="1"/>
                      <a:pt x="347" y="1"/>
                      <a:pt x="331" y="1"/>
                    </a:cubicBezTo>
                    <a:cubicBezTo>
                      <a:pt x="347" y="24"/>
                      <a:pt x="362" y="48"/>
                      <a:pt x="394" y="48"/>
                    </a:cubicBezTo>
                    <a:cubicBezTo>
                      <a:pt x="418" y="40"/>
                      <a:pt x="441" y="24"/>
                      <a:pt x="449" y="1"/>
                    </a:cubicBezTo>
                    <a:close/>
                    <a:moveTo>
                      <a:pt x="268" y="24"/>
                    </a:moveTo>
                    <a:cubicBezTo>
                      <a:pt x="252" y="32"/>
                      <a:pt x="237" y="40"/>
                      <a:pt x="221" y="48"/>
                    </a:cubicBezTo>
                    <a:lnTo>
                      <a:pt x="221" y="48"/>
                    </a:lnTo>
                    <a:cubicBezTo>
                      <a:pt x="237" y="48"/>
                      <a:pt x="252" y="40"/>
                      <a:pt x="268" y="24"/>
                    </a:cubicBezTo>
                    <a:close/>
                    <a:moveTo>
                      <a:pt x="111" y="142"/>
                    </a:moveTo>
                    <a:cubicBezTo>
                      <a:pt x="87" y="181"/>
                      <a:pt x="64" y="221"/>
                      <a:pt x="40" y="260"/>
                    </a:cubicBezTo>
                    <a:lnTo>
                      <a:pt x="56" y="260"/>
                    </a:lnTo>
                    <a:cubicBezTo>
                      <a:pt x="95" y="260"/>
                      <a:pt x="127" y="221"/>
                      <a:pt x="119" y="181"/>
                    </a:cubicBezTo>
                    <a:cubicBezTo>
                      <a:pt x="119" y="166"/>
                      <a:pt x="119" y="158"/>
                      <a:pt x="111" y="142"/>
                    </a:cubicBezTo>
                    <a:close/>
                    <a:moveTo>
                      <a:pt x="24" y="323"/>
                    </a:moveTo>
                    <a:cubicBezTo>
                      <a:pt x="9" y="362"/>
                      <a:pt x="9" y="402"/>
                      <a:pt x="1" y="449"/>
                    </a:cubicBezTo>
                    <a:cubicBezTo>
                      <a:pt x="16" y="465"/>
                      <a:pt x="32" y="480"/>
                      <a:pt x="56" y="480"/>
                    </a:cubicBezTo>
                    <a:cubicBezTo>
                      <a:pt x="142" y="457"/>
                      <a:pt x="142" y="339"/>
                      <a:pt x="56" y="315"/>
                    </a:cubicBezTo>
                    <a:cubicBezTo>
                      <a:pt x="40" y="315"/>
                      <a:pt x="32" y="315"/>
                      <a:pt x="24" y="323"/>
                    </a:cubicBezTo>
                    <a:close/>
                    <a:moveTo>
                      <a:pt x="1" y="567"/>
                    </a:moveTo>
                    <a:lnTo>
                      <a:pt x="1" y="661"/>
                    </a:lnTo>
                    <a:cubicBezTo>
                      <a:pt x="16" y="685"/>
                      <a:pt x="32" y="693"/>
                      <a:pt x="56" y="693"/>
                    </a:cubicBezTo>
                    <a:cubicBezTo>
                      <a:pt x="142" y="669"/>
                      <a:pt x="142" y="551"/>
                      <a:pt x="56" y="527"/>
                    </a:cubicBezTo>
                    <a:cubicBezTo>
                      <a:pt x="32" y="527"/>
                      <a:pt x="16" y="543"/>
                      <a:pt x="1" y="567"/>
                    </a:cubicBezTo>
                    <a:close/>
                    <a:moveTo>
                      <a:pt x="1" y="779"/>
                    </a:moveTo>
                    <a:lnTo>
                      <a:pt x="1" y="874"/>
                    </a:lnTo>
                    <a:cubicBezTo>
                      <a:pt x="16" y="897"/>
                      <a:pt x="32" y="905"/>
                      <a:pt x="56" y="913"/>
                    </a:cubicBezTo>
                    <a:cubicBezTo>
                      <a:pt x="142" y="889"/>
                      <a:pt x="142" y="771"/>
                      <a:pt x="56" y="748"/>
                    </a:cubicBezTo>
                    <a:cubicBezTo>
                      <a:pt x="32" y="748"/>
                      <a:pt x="16" y="756"/>
                      <a:pt x="1" y="779"/>
                    </a:cubicBezTo>
                    <a:close/>
                    <a:moveTo>
                      <a:pt x="1" y="992"/>
                    </a:moveTo>
                    <a:lnTo>
                      <a:pt x="1" y="1094"/>
                    </a:lnTo>
                    <a:cubicBezTo>
                      <a:pt x="16" y="1110"/>
                      <a:pt x="32" y="1125"/>
                      <a:pt x="56" y="1125"/>
                    </a:cubicBezTo>
                    <a:cubicBezTo>
                      <a:pt x="142" y="1102"/>
                      <a:pt x="142" y="984"/>
                      <a:pt x="56" y="960"/>
                    </a:cubicBezTo>
                    <a:cubicBezTo>
                      <a:pt x="32" y="960"/>
                      <a:pt x="16" y="976"/>
                      <a:pt x="1" y="999"/>
                    </a:cubicBezTo>
                    <a:close/>
                    <a:moveTo>
                      <a:pt x="1" y="1212"/>
                    </a:moveTo>
                    <a:lnTo>
                      <a:pt x="1" y="1306"/>
                    </a:lnTo>
                    <a:cubicBezTo>
                      <a:pt x="16" y="1330"/>
                      <a:pt x="32" y="1338"/>
                      <a:pt x="56" y="1345"/>
                    </a:cubicBezTo>
                    <a:cubicBezTo>
                      <a:pt x="142" y="1322"/>
                      <a:pt x="142" y="1196"/>
                      <a:pt x="56" y="1180"/>
                    </a:cubicBezTo>
                    <a:cubicBezTo>
                      <a:pt x="32" y="1180"/>
                      <a:pt x="16" y="1188"/>
                      <a:pt x="1" y="1212"/>
                    </a:cubicBezTo>
                    <a:close/>
                    <a:moveTo>
                      <a:pt x="1" y="1424"/>
                    </a:moveTo>
                    <a:cubicBezTo>
                      <a:pt x="1" y="1463"/>
                      <a:pt x="9" y="1503"/>
                      <a:pt x="24" y="1542"/>
                    </a:cubicBezTo>
                    <a:cubicBezTo>
                      <a:pt x="32" y="1550"/>
                      <a:pt x="40" y="1558"/>
                      <a:pt x="56" y="1558"/>
                    </a:cubicBezTo>
                    <a:cubicBezTo>
                      <a:pt x="134" y="1534"/>
                      <a:pt x="134" y="1416"/>
                      <a:pt x="56" y="1393"/>
                    </a:cubicBezTo>
                    <a:cubicBezTo>
                      <a:pt x="32" y="1393"/>
                      <a:pt x="16" y="1401"/>
                      <a:pt x="1" y="1424"/>
                    </a:cubicBezTo>
                    <a:close/>
                    <a:moveTo>
                      <a:pt x="40" y="1605"/>
                    </a:moveTo>
                    <a:cubicBezTo>
                      <a:pt x="64" y="1652"/>
                      <a:pt x="87" y="1692"/>
                      <a:pt x="111" y="1723"/>
                    </a:cubicBezTo>
                    <a:cubicBezTo>
                      <a:pt x="119" y="1715"/>
                      <a:pt x="119" y="1699"/>
                      <a:pt x="119" y="1692"/>
                    </a:cubicBezTo>
                    <a:cubicBezTo>
                      <a:pt x="119" y="1644"/>
                      <a:pt x="95" y="1613"/>
                      <a:pt x="56" y="1605"/>
                    </a:cubicBezTo>
                    <a:close/>
                    <a:moveTo>
                      <a:pt x="213" y="1817"/>
                    </a:moveTo>
                    <a:cubicBezTo>
                      <a:pt x="237" y="1833"/>
                      <a:pt x="252" y="1841"/>
                      <a:pt x="268" y="1849"/>
                    </a:cubicBezTo>
                    <a:cubicBezTo>
                      <a:pt x="260" y="1833"/>
                      <a:pt x="245" y="1817"/>
                      <a:pt x="221" y="1817"/>
                    </a:cubicBezTo>
                    <a:close/>
                    <a:moveTo>
                      <a:pt x="331" y="1865"/>
                    </a:moveTo>
                    <a:cubicBezTo>
                      <a:pt x="347" y="1865"/>
                      <a:pt x="362" y="1865"/>
                      <a:pt x="378" y="1865"/>
                    </a:cubicBezTo>
                    <a:lnTo>
                      <a:pt x="449" y="1865"/>
                    </a:lnTo>
                    <a:cubicBezTo>
                      <a:pt x="433" y="1802"/>
                      <a:pt x="347" y="1802"/>
                      <a:pt x="331" y="1865"/>
                    </a:cubicBezTo>
                    <a:close/>
                    <a:moveTo>
                      <a:pt x="504" y="1865"/>
                    </a:moveTo>
                    <a:lnTo>
                      <a:pt x="614" y="1865"/>
                    </a:lnTo>
                    <a:cubicBezTo>
                      <a:pt x="606" y="1841"/>
                      <a:pt x="583" y="1817"/>
                      <a:pt x="559" y="1817"/>
                    </a:cubicBezTo>
                    <a:cubicBezTo>
                      <a:pt x="536" y="1817"/>
                      <a:pt x="512" y="1841"/>
                      <a:pt x="504" y="1865"/>
                    </a:cubicBezTo>
                    <a:close/>
                    <a:moveTo>
                      <a:pt x="669" y="1865"/>
                    </a:moveTo>
                    <a:lnTo>
                      <a:pt x="787" y="1865"/>
                    </a:lnTo>
                    <a:cubicBezTo>
                      <a:pt x="779" y="1841"/>
                      <a:pt x="756" y="1817"/>
                      <a:pt x="724" y="1817"/>
                    </a:cubicBezTo>
                    <a:cubicBezTo>
                      <a:pt x="701" y="1817"/>
                      <a:pt x="677" y="1841"/>
                      <a:pt x="669" y="1865"/>
                    </a:cubicBezTo>
                    <a:close/>
                    <a:moveTo>
                      <a:pt x="834" y="1865"/>
                    </a:moveTo>
                    <a:lnTo>
                      <a:pt x="952" y="1865"/>
                    </a:lnTo>
                    <a:cubicBezTo>
                      <a:pt x="937" y="1802"/>
                      <a:pt x="850" y="1802"/>
                      <a:pt x="834" y="1865"/>
                    </a:cubicBezTo>
                    <a:close/>
                    <a:moveTo>
                      <a:pt x="1007" y="1865"/>
                    </a:moveTo>
                    <a:lnTo>
                      <a:pt x="1078" y="1865"/>
                    </a:lnTo>
                    <a:cubicBezTo>
                      <a:pt x="1094" y="1865"/>
                      <a:pt x="1110" y="1865"/>
                      <a:pt x="1125" y="1865"/>
                    </a:cubicBezTo>
                    <a:cubicBezTo>
                      <a:pt x="1110" y="1802"/>
                      <a:pt x="1023" y="1802"/>
                      <a:pt x="1007" y="1865"/>
                    </a:cubicBezTo>
                    <a:close/>
                    <a:moveTo>
                      <a:pt x="1188" y="1841"/>
                    </a:moveTo>
                    <a:cubicBezTo>
                      <a:pt x="1204" y="1833"/>
                      <a:pt x="1220" y="1825"/>
                      <a:pt x="1236" y="1817"/>
                    </a:cubicBezTo>
                    <a:lnTo>
                      <a:pt x="1236" y="1817"/>
                    </a:lnTo>
                    <a:cubicBezTo>
                      <a:pt x="1212" y="1817"/>
                      <a:pt x="1196" y="1825"/>
                      <a:pt x="1188" y="1841"/>
                    </a:cubicBezTo>
                    <a:close/>
                    <a:moveTo>
                      <a:pt x="1346" y="1723"/>
                    </a:moveTo>
                    <a:cubicBezTo>
                      <a:pt x="1369" y="1684"/>
                      <a:pt x="1393" y="1644"/>
                      <a:pt x="1409" y="1605"/>
                    </a:cubicBezTo>
                    <a:lnTo>
                      <a:pt x="1401" y="1605"/>
                    </a:lnTo>
                    <a:cubicBezTo>
                      <a:pt x="1361" y="1605"/>
                      <a:pt x="1330" y="1644"/>
                      <a:pt x="1338" y="1684"/>
                    </a:cubicBezTo>
                    <a:cubicBezTo>
                      <a:pt x="1338" y="1699"/>
                      <a:pt x="1338" y="1707"/>
                      <a:pt x="1346" y="1723"/>
                    </a:cubicBezTo>
                    <a:close/>
                    <a:moveTo>
                      <a:pt x="1432" y="1542"/>
                    </a:moveTo>
                    <a:cubicBezTo>
                      <a:pt x="1440" y="1503"/>
                      <a:pt x="1448" y="1463"/>
                      <a:pt x="1456" y="1416"/>
                    </a:cubicBezTo>
                    <a:cubicBezTo>
                      <a:pt x="1440" y="1401"/>
                      <a:pt x="1424" y="1385"/>
                      <a:pt x="1401" y="1385"/>
                    </a:cubicBezTo>
                    <a:cubicBezTo>
                      <a:pt x="1314" y="1408"/>
                      <a:pt x="1314" y="1534"/>
                      <a:pt x="1401" y="1550"/>
                    </a:cubicBezTo>
                    <a:cubicBezTo>
                      <a:pt x="1416" y="1550"/>
                      <a:pt x="1424" y="1550"/>
                      <a:pt x="1432" y="1542"/>
                    </a:cubicBezTo>
                    <a:close/>
                    <a:moveTo>
                      <a:pt x="1456" y="1306"/>
                    </a:moveTo>
                    <a:lnTo>
                      <a:pt x="1456" y="1204"/>
                    </a:lnTo>
                    <a:cubicBezTo>
                      <a:pt x="1440" y="1180"/>
                      <a:pt x="1424" y="1172"/>
                      <a:pt x="1401" y="1172"/>
                    </a:cubicBezTo>
                    <a:cubicBezTo>
                      <a:pt x="1314" y="1188"/>
                      <a:pt x="1314" y="1314"/>
                      <a:pt x="1401" y="1338"/>
                    </a:cubicBezTo>
                    <a:cubicBezTo>
                      <a:pt x="1424" y="1330"/>
                      <a:pt x="1440" y="1322"/>
                      <a:pt x="1456" y="1298"/>
                    </a:cubicBezTo>
                    <a:close/>
                    <a:moveTo>
                      <a:pt x="1456" y="1086"/>
                    </a:moveTo>
                    <a:lnTo>
                      <a:pt x="1456" y="992"/>
                    </a:lnTo>
                    <a:cubicBezTo>
                      <a:pt x="1440" y="968"/>
                      <a:pt x="1424" y="952"/>
                      <a:pt x="1401" y="952"/>
                    </a:cubicBezTo>
                    <a:cubicBezTo>
                      <a:pt x="1314" y="976"/>
                      <a:pt x="1314" y="1102"/>
                      <a:pt x="1401" y="1117"/>
                    </a:cubicBezTo>
                    <a:cubicBezTo>
                      <a:pt x="1424" y="1117"/>
                      <a:pt x="1440" y="1102"/>
                      <a:pt x="1456" y="1086"/>
                    </a:cubicBezTo>
                    <a:close/>
                    <a:moveTo>
                      <a:pt x="1456" y="874"/>
                    </a:moveTo>
                    <a:lnTo>
                      <a:pt x="1456" y="771"/>
                    </a:lnTo>
                    <a:cubicBezTo>
                      <a:pt x="1440" y="756"/>
                      <a:pt x="1424" y="740"/>
                      <a:pt x="1401" y="740"/>
                    </a:cubicBezTo>
                    <a:cubicBezTo>
                      <a:pt x="1314" y="756"/>
                      <a:pt x="1314" y="889"/>
                      <a:pt x="1401" y="905"/>
                    </a:cubicBezTo>
                    <a:cubicBezTo>
                      <a:pt x="1424" y="905"/>
                      <a:pt x="1440" y="889"/>
                      <a:pt x="1456" y="874"/>
                    </a:cubicBezTo>
                    <a:close/>
                    <a:moveTo>
                      <a:pt x="1456" y="661"/>
                    </a:moveTo>
                    <a:lnTo>
                      <a:pt x="1456" y="559"/>
                    </a:lnTo>
                    <a:cubicBezTo>
                      <a:pt x="1440" y="535"/>
                      <a:pt x="1424" y="527"/>
                      <a:pt x="1401" y="527"/>
                    </a:cubicBezTo>
                    <a:cubicBezTo>
                      <a:pt x="1314" y="543"/>
                      <a:pt x="1314" y="669"/>
                      <a:pt x="1401" y="693"/>
                    </a:cubicBezTo>
                    <a:cubicBezTo>
                      <a:pt x="1424" y="685"/>
                      <a:pt x="1440" y="677"/>
                      <a:pt x="1456" y="653"/>
                    </a:cubicBezTo>
                    <a:close/>
                    <a:moveTo>
                      <a:pt x="1456" y="441"/>
                    </a:moveTo>
                    <a:cubicBezTo>
                      <a:pt x="1448" y="402"/>
                      <a:pt x="1448" y="362"/>
                      <a:pt x="1432" y="323"/>
                    </a:cubicBezTo>
                    <a:cubicBezTo>
                      <a:pt x="1424" y="315"/>
                      <a:pt x="1416" y="307"/>
                      <a:pt x="1401" y="315"/>
                    </a:cubicBezTo>
                    <a:cubicBezTo>
                      <a:pt x="1314" y="331"/>
                      <a:pt x="1314" y="457"/>
                      <a:pt x="1401" y="472"/>
                    </a:cubicBezTo>
                    <a:cubicBezTo>
                      <a:pt x="1424" y="472"/>
                      <a:pt x="1440" y="465"/>
                      <a:pt x="1456" y="441"/>
                    </a:cubicBezTo>
                    <a:close/>
                    <a:moveTo>
                      <a:pt x="1416" y="260"/>
                    </a:moveTo>
                    <a:cubicBezTo>
                      <a:pt x="1393" y="221"/>
                      <a:pt x="1369" y="174"/>
                      <a:pt x="1346" y="142"/>
                    </a:cubicBezTo>
                    <a:cubicBezTo>
                      <a:pt x="1338" y="150"/>
                      <a:pt x="1338" y="166"/>
                      <a:pt x="1338" y="181"/>
                    </a:cubicBezTo>
                    <a:cubicBezTo>
                      <a:pt x="1330" y="221"/>
                      <a:pt x="1361" y="252"/>
                      <a:pt x="1401" y="260"/>
                    </a:cubicBezTo>
                    <a:close/>
                    <a:moveTo>
                      <a:pt x="1236" y="48"/>
                    </a:moveTo>
                    <a:cubicBezTo>
                      <a:pt x="1220" y="32"/>
                      <a:pt x="1204" y="24"/>
                      <a:pt x="1188" y="16"/>
                    </a:cubicBezTo>
                    <a:cubicBezTo>
                      <a:pt x="1196" y="32"/>
                      <a:pt x="1212" y="48"/>
                      <a:pt x="1236" y="48"/>
                    </a:cubicBezTo>
                    <a:close/>
                    <a:moveTo>
                      <a:pt x="221" y="1770"/>
                    </a:moveTo>
                    <a:cubicBezTo>
                      <a:pt x="142" y="1786"/>
                      <a:pt x="87" y="1699"/>
                      <a:pt x="134" y="1636"/>
                    </a:cubicBezTo>
                    <a:cubicBezTo>
                      <a:pt x="182" y="1574"/>
                      <a:pt x="284" y="1605"/>
                      <a:pt x="284" y="1692"/>
                    </a:cubicBezTo>
                    <a:cubicBezTo>
                      <a:pt x="292" y="1731"/>
                      <a:pt x="260" y="1762"/>
                      <a:pt x="221" y="1770"/>
                    </a:cubicBezTo>
                    <a:close/>
                    <a:moveTo>
                      <a:pt x="386" y="1770"/>
                    </a:moveTo>
                    <a:cubicBezTo>
                      <a:pt x="307" y="1794"/>
                      <a:pt x="252" y="1699"/>
                      <a:pt x="300" y="1636"/>
                    </a:cubicBezTo>
                    <a:cubicBezTo>
                      <a:pt x="347" y="1574"/>
                      <a:pt x="457" y="1605"/>
                      <a:pt x="457" y="1692"/>
                    </a:cubicBezTo>
                    <a:cubicBezTo>
                      <a:pt x="457" y="1731"/>
                      <a:pt x="425" y="1762"/>
                      <a:pt x="386" y="1770"/>
                    </a:cubicBezTo>
                    <a:close/>
                    <a:moveTo>
                      <a:pt x="559" y="1770"/>
                    </a:moveTo>
                    <a:cubicBezTo>
                      <a:pt x="480" y="1786"/>
                      <a:pt x="425" y="1699"/>
                      <a:pt x="473" y="1636"/>
                    </a:cubicBezTo>
                    <a:cubicBezTo>
                      <a:pt x="520" y="1574"/>
                      <a:pt x="622" y="1605"/>
                      <a:pt x="622" y="1692"/>
                    </a:cubicBezTo>
                    <a:cubicBezTo>
                      <a:pt x="630" y="1731"/>
                      <a:pt x="598" y="1762"/>
                      <a:pt x="559" y="1770"/>
                    </a:cubicBezTo>
                    <a:close/>
                    <a:moveTo>
                      <a:pt x="724" y="1770"/>
                    </a:moveTo>
                    <a:cubicBezTo>
                      <a:pt x="646" y="1786"/>
                      <a:pt x="591" y="1699"/>
                      <a:pt x="638" y="1636"/>
                    </a:cubicBezTo>
                    <a:cubicBezTo>
                      <a:pt x="685" y="1574"/>
                      <a:pt x="787" y="1605"/>
                      <a:pt x="787" y="1692"/>
                    </a:cubicBezTo>
                    <a:cubicBezTo>
                      <a:pt x="795" y="1731"/>
                      <a:pt x="764" y="1762"/>
                      <a:pt x="724" y="1770"/>
                    </a:cubicBezTo>
                    <a:close/>
                    <a:moveTo>
                      <a:pt x="897" y="1770"/>
                    </a:moveTo>
                    <a:cubicBezTo>
                      <a:pt x="819" y="1786"/>
                      <a:pt x="756" y="1699"/>
                      <a:pt x="811" y="1636"/>
                    </a:cubicBezTo>
                    <a:cubicBezTo>
                      <a:pt x="858" y="1574"/>
                      <a:pt x="960" y="1605"/>
                      <a:pt x="960" y="1692"/>
                    </a:cubicBezTo>
                    <a:cubicBezTo>
                      <a:pt x="960" y="1731"/>
                      <a:pt x="937" y="1762"/>
                      <a:pt x="897" y="1770"/>
                    </a:cubicBezTo>
                    <a:close/>
                    <a:moveTo>
                      <a:pt x="1062" y="1770"/>
                    </a:moveTo>
                    <a:cubicBezTo>
                      <a:pt x="984" y="1794"/>
                      <a:pt x="921" y="1699"/>
                      <a:pt x="976" y="1636"/>
                    </a:cubicBezTo>
                    <a:cubicBezTo>
                      <a:pt x="1023" y="1574"/>
                      <a:pt x="1125" y="1605"/>
                      <a:pt x="1125" y="1692"/>
                    </a:cubicBezTo>
                    <a:cubicBezTo>
                      <a:pt x="1133" y="1731"/>
                      <a:pt x="1102" y="1762"/>
                      <a:pt x="1062" y="1770"/>
                    </a:cubicBezTo>
                    <a:close/>
                    <a:moveTo>
                      <a:pt x="1228" y="1770"/>
                    </a:moveTo>
                    <a:cubicBezTo>
                      <a:pt x="1149" y="1786"/>
                      <a:pt x="1094" y="1699"/>
                      <a:pt x="1141" y="1636"/>
                    </a:cubicBezTo>
                    <a:cubicBezTo>
                      <a:pt x="1196" y="1574"/>
                      <a:pt x="1298" y="1605"/>
                      <a:pt x="1298" y="1692"/>
                    </a:cubicBezTo>
                    <a:cubicBezTo>
                      <a:pt x="1298" y="1731"/>
                      <a:pt x="1275" y="1762"/>
                      <a:pt x="1228" y="1770"/>
                    </a:cubicBezTo>
                    <a:close/>
                    <a:moveTo>
                      <a:pt x="221" y="1393"/>
                    </a:moveTo>
                    <a:cubicBezTo>
                      <a:pt x="142" y="1369"/>
                      <a:pt x="87" y="1463"/>
                      <a:pt x="134" y="1526"/>
                    </a:cubicBezTo>
                    <a:cubicBezTo>
                      <a:pt x="182" y="1589"/>
                      <a:pt x="284" y="1550"/>
                      <a:pt x="284" y="1471"/>
                    </a:cubicBezTo>
                    <a:cubicBezTo>
                      <a:pt x="292" y="1432"/>
                      <a:pt x="260" y="1393"/>
                      <a:pt x="221" y="1393"/>
                    </a:cubicBezTo>
                    <a:close/>
                    <a:moveTo>
                      <a:pt x="386" y="1393"/>
                    </a:moveTo>
                    <a:cubicBezTo>
                      <a:pt x="307" y="1369"/>
                      <a:pt x="252" y="1463"/>
                      <a:pt x="300" y="1526"/>
                    </a:cubicBezTo>
                    <a:cubicBezTo>
                      <a:pt x="347" y="1589"/>
                      <a:pt x="457" y="1558"/>
                      <a:pt x="457" y="1471"/>
                    </a:cubicBezTo>
                    <a:cubicBezTo>
                      <a:pt x="457" y="1432"/>
                      <a:pt x="425" y="1393"/>
                      <a:pt x="386" y="1393"/>
                    </a:cubicBezTo>
                    <a:close/>
                    <a:moveTo>
                      <a:pt x="559" y="1393"/>
                    </a:moveTo>
                    <a:cubicBezTo>
                      <a:pt x="480" y="1369"/>
                      <a:pt x="425" y="1463"/>
                      <a:pt x="473" y="1526"/>
                    </a:cubicBezTo>
                    <a:cubicBezTo>
                      <a:pt x="520" y="1589"/>
                      <a:pt x="622" y="1550"/>
                      <a:pt x="622" y="1471"/>
                    </a:cubicBezTo>
                    <a:cubicBezTo>
                      <a:pt x="630" y="1432"/>
                      <a:pt x="598" y="1393"/>
                      <a:pt x="559" y="1393"/>
                    </a:cubicBezTo>
                    <a:close/>
                    <a:moveTo>
                      <a:pt x="724" y="1393"/>
                    </a:moveTo>
                    <a:cubicBezTo>
                      <a:pt x="646" y="1369"/>
                      <a:pt x="591" y="1463"/>
                      <a:pt x="638" y="1526"/>
                    </a:cubicBezTo>
                    <a:cubicBezTo>
                      <a:pt x="685" y="1589"/>
                      <a:pt x="787" y="1550"/>
                      <a:pt x="787" y="1471"/>
                    </a:cubicBezTo>
                    <a:cubicBezTo>
                      <a:pt x="795" y="1432"/>
                      <a:pt x="764" y="1393"/>
                      <a:pt x="724" y="1393"/>
                    </a:cubicBezTo>
                    <a:close/>
                    <a:moveTo>
                      <a:pt x="897" y="1393"/>
                    </a:moveTo>
                    <a:cubicBezTo>
                      <a:pt x="819" y="1369"/>
                      <a:pt x="756" y="1463"/>
                      <a:pt x="811" y="1526"/>
                    </a:cubicBezTo>
                    <a:cubicBezTo>
                      <a:pt x="858" y="1589"/>
                      <a:pt x="960" y="1550"/>
                      <a:pt x="960" y="1471"/>
                    </a:cubicBezTo>
                    <a:cubicBezTo>
                      <a:pt x="960" y="1432"/>
                      <a:pt x="937" y="1393"/>
                      <a:pt x="897" y="1393"/>
                    </a:cubicBezTo>
                    <a:close/>
                    <a:moveTo>
                      <a:pt x="1062" y="1393"/>
                    </a:moveTo>
                    <a:cubicBezTo>
                      <a:pt x="984" y="1369"/>
                      <a:pt x="921" y="1463"/>
                      <a:pt x="976" y="1526"/>
                    </a:cubicBezTo>
                    <a:cubicBezTo>
                      <a:pt x="1023" y="1589"/>
                      <a:pt x="1125" y="1558"/>
                      <a:pt x="1125" y="1471"/>
                    </a:cubicBezTo>
                    <a:cubicBezTo>
                      <a:pt x="1133" y="1432"/>
                      <a:pt x="1102" y="1393"/>
                      <a:pt x="1062" y="1393"/>
                    </a:cubicBezTo>
                    <a:close/>
                    <a:moveTo>
                      <a:pt x="1228" y="1393"/>
                    </a:moveTo>
                    <a:cubicBezTo>
                      <a:pt x="1149" y="1369"/>
                      <a:pt x="1094" y="1463"/>
                      <a:pt x="1141" y="1526"/>
                    </a:cubicBezTo>
                    <a:cubicBezTo>
                      <a:pt x="1196" y="1589"/>
                      <a:pt x="1298" y="1550"/>
                      <a:pt x="1298" y="1471"/>
                    </a:cubicBezTo>
                    <a:cubicBezTo>
                      <a:pt x="1298" y="1432"/>
                      <a:pt x="1275" y="1393"/>
                      <a:pt x="1228" y="1393"/>
                    </a:cubicBezTo>
                    <a:close/>
                    <a:moveTo>
                      <a:pt x="221" y="1338"/>
                    </a:moveTo>
                    <a:cubicBezTo>
                      <a:pt x="142" y="1361"/>
                      <a:pt x="87" y="1267"/>
                      <a:pt x="134" y="1204"/>
                    </a:cubicBezTo>
                    <a:cubicBezTo>
                      <a:pt x="182" y="1141"/>
                      <a:pt x="284" y="1180"/>
                      <a:pt x="284" y="1259"/>
                    </a:cubicBezTo>
                    <a:cubicBezTo>
                      <a:pt x="292" y="1298"/>
                      <a:pt x="260" y="1338"/>
                      <a:pt x="221" y="1338"/>
                    </a:cubicBezTo>
                    <a:close/>
                    <a:moveTo>
                      <a:pt x="386" y="1338"/>
                    </a:moveTo>
                    <a:cubicBezTo>
                      <a:pt x="307" y="1361"/>
                      <a:pt x="252" y="1267"/>
                      <a:pt x="300" y="1204"/>
                    </a:cubicBezTo>
                    <a:cubicBezTo>
                      <a:pt x="347" y="1141"/>
                      <a:pt x="457" y="1172"/>
                      <a:pt x="457" y="1259"/>
                    </a:cubicBezTo>
                    <a:cubicBezTo>
                      <a:pt x="457" y="1298"/>
                      <a:pt x="425" y="1330"/>
                      <a:pt x="386" y="1338"/>
                    </a:cubicBezTo>
                    <a:close/>
                    <a:moveTo>
                      <a:pt x="559" y="1338"/>
                    </a:moveTo>
                    <a:cubicBezTo>
                      <a:pt x="480" y="1361"/>
                      <a:pt x="425" y="1267"/>
                      <a:pt x="473" y="1204"/>
                    </a:cubicBezTo>
                    <a:cubicBezTo>
                      <a:pt x="520" y="1141"/>
                      <a:pt x="622" y="1180"/>
                      <a:pt x="622" y="1259"/>
                    </a:cubicBezTo>
                    <a:cubicBezTo>
                      <a:pt x="630" y="1298"/>
                      <a:pt x="598" y="1338"/>
                      <a:pt x="559" y="1338"/>
                    </a:cubicBezTo>
                    <a:close/>
                    <a:moveTo>
                      <a:pt x="724" y="1338"/>
                    </a:moveTo>
                    <a:cubicBezTo>
                      <a:pt x="646" y="1361"/>
                      <a:pt x="591" y="1267"/>
                      <a:pt x="638" y="1204"/>
                    </a:cubicBezTo>
                    <a:cubicBezTo>
                      <a:pt x="685" y="1141"/>
                      <a:pt x="787" y="1180"/>
                      <a:pt x="787" y="1259"/>
                    </a:cubicBezTo>
                    <a:cubicBezTo>
                      <a:pt x="795" y="1298"/>
                      <a:pt x="764" y="1338"/>
                      <a:pt x="724" y="1338"/>
                    </a:cubicBezTo>
                    <a:close/>
                    <a:moveTo>
                      <a:pt x="897" y="1338"/>
                    </a:moveTo>
                    <a:cubicBezTo>
                      <a:pt x="819" y="1361"/>
                      <a:pt x="756" y="1267"/>
                      <a:pt x="811" y="1204"/>
                    </a:cubicBezTo>
                    <a:cubicBezTo>
                      <a:pt x="858" y="1141"/>
                      <a:pt x="960" y="1180"/>
                      <a:pt x="960" y="1259"/>
                    </a:cubicBezTo>
                    <a:cubicBezTo>
                      <a:pt x="960" y="1298"/>
                      <a:pt x="937" y="1338"/>
                      <a:pt x="897" y="1338"/>
                    </a:cubicBezTo>
                    <a:close/>
                    <a:moveTo>
                      <a:pt x="1062" y="1338"/>
                    </a:moveTo>
                    <a:cubicBezTo>
                      <a:pt x="984" y="1361"/>
                      <a:pt x="921" y="1267"/>
                      <a:pt x="976" y="1204"/>
                    </a:cubicBezTo>
                    <a:cubicBezTo>
                      <a:pt x="1023" y="1141"/>
                      <a:pt x="1125" y="1172"/>
                      <a:pt x="1125" y="1259"/>
                    </a:cubicBezTo>
                    <a:cubicBezTo>
                      <a:pt x="1133" y="1298"/>
                      <a:pt x="1102" y="1330"/>
                      <a:pt x="1062" y="1338"/>
                    </a:cubicBezTo>
                    <a:close/>
                    <a:moveTo>
                      <a:pt x="1228" y="1338"/>
                    </a:moveTo>
                    <a:cubicBezTo>
                      <a:pt x="1149" y="1361"/>
                      <a:pt x="1094" y="1267"/>
                      <a:pt x="1141" y="1204"/>
                    </a:cubicBezTo>
                    <a:cubicBezTo>
                      <a:pt x="1196" y="1141"/>
                      <a:pt x="1298" y="1180"/>
                      <a:pt x="1298" y="1259"/>
                    </a:cubicBezTo>
                    <a:cubicBezTo>
                      <a:pt x="1298" y="1298"/>
                      <a:pt x="1275" y="1338"/>
                      <a:pt x="1228" y="1338"/>
                    </a:cubicBezTo>
                    <a:close/>
                    <a:moveTo>
                      <a:pt x="221" y="960"/>
                    </a:moveTo>
                    <a:cubicBezTo>
                      <a:pt x="142" y="944"/>
                      <a:pt x="87" y="1031"/>
                      <a:pt x="134" y="1094"/>
                    </a:cubicBezTo>
                    <a:cubicBezTo>
                      <a:pt x="182" y="1157"/>
                      <a:pt x="284" y="1125"/>
                      <a:pt x="284" y="1039"/>
                    </a:cubicBezTo>
                    <a:cubicBezTo>
                      <a:pt x="292" y="999"/>
                      <a:pt x="260" y="968"/>
                      <a:pt x="221" y="960"/>
                    </a:cubicBezTo>
                    <a:close/>
                    <a:moveTo>
                      <a:pt x="386" y="960"/>
                    </a:moveTo>
                    <a:cubicBezTo>
                      <a:pt x="307" y="936"/>
                      <a:pt x="252" y="1031"/>
                      <a:pt x="300" y="1094"/>
                    </a:cubicBezTo>
                    <a:cubicBezTo>
                      <a:pt x="347" y="1157"/>
                      <a:pt x="457" y="1125"/>
                      <a:pt x="457" y="1039"/>
                    </a:cubicBezTo>
                    <a:cubicBezTo>
                      <a:pt x="457" y="999"/>
                      <a:pt x="425" y="968"/>
                      <a:pt x="386" y="960"/>
                    </a:cubicBezTo>
                    <a:close/>
                    <a:moveTo>
                      <a:pt x="559" y="960"/>
                    </a:moveTo>
                    <a:cubicBezTo>
                      <a:pt x="480" y="944"/>
                      <a:pt x="425" y="1031"/>
                      <a:pt x="473" y="1094"/>
                    </a:cubicBezTo>
                    <a:cubicBezTo>
                      <a:pt x="520" y="1157"/>
                      <a:pt x="622" y="1125"/>
                      <a:pt x="622" y="1039"/>
                    </a:cubicBezTo>
                    <a:cubicBezTo>
                      <a:pt x="630" y="999"/>
                      <a:pt x="598" y="968"/>
                      <a:pt x="559" y="960"/>
                    </a:cubicBezTo>
                    <a:close/>
                    <a:moveTo>
                      <a:pt x="724" y="960"/>
                    </a:moveTo>
                    <a:cubicBezTo>
                      <a:pt x="646" y="944"/>
                      <a:pt x="591" y="1031"/>
                      <a:pt x="638" y="1094"/>
                    </a:cubicBezTo>
                    <a:cubicBezTo>
                      <a:pt x="685" y="1157"/>
                      <a:pt x="787" y="1125"/>
                      <a:pt x="787" y="1039"/>
                    </a:cubicBezTo>
                    <a:cubicBezTo>
                      <a:pt x="795" y="999"/>
                      <a:pt x="764" y="968"/>
                      <a:pt x="724" y="960"/>
                    </a:cubicBezTo>
                    <a:close/>
                    <a:moveTo>
                      <a:pt x="897" y="960"/>
                    </a:moveTo>
                    <a:cubicBezTo>
                      <a:pt x="819" y="944"/>
                      <a:pt x="756" y="1031"/>
                      <a:pt x="811" y="1094"/>
                    </a:cubicBezTo>
                    <a:cubicBezTo>
                      <a:pt x="858" y="1157"/>
                      <a:pt x="960" y="1125"/>
                      <a:pt x="960" y="1039"/>
                    </a:cubicBezTo>
                    <a:cubicBezTo>
                      <a:pt x="960" y="999"/>
                      <a:pt x="937" y="968"/>
                      <a:pt x="897" y="960"/>
                    </a:cubicBezTo>
                    <a:close/>
                    <a:moveTo>
                      <a:pt x="1062" y="960"/>
                    </a:moveTo>
                    <a:cubicBezTo>
                      <a:pt x="984" y="936"/>
                      <a:pt x="921" y="1031"/>
                      <a:pt x="976" y="1094"/>
                    </a:cubicBezTo>
                    <a:cubicBezTo>
                      <a:pt x="1023" y="1157"/>
                      <a:pt x="1125" y="1125"/>
                      <a:pt x="1125" y="1039"/>
                    </a:cubicBezTo>
                    <a:cubicBezTo>
                      <a:pt x="1133" y="999"/>
                      <a:pt x="1102" y="968"/>
                      <a:pt x="1062" y="960"/>
                    </a:cubicBezTo>
                    <a:close/>
                    <a:moveTo>
                      <a:pt x="1228" y="960"/>
                    </a:moveTo>
                    <a:cubicBezTo>
                      <a:pt x="1149" y="944"/>
                      <a:pt x="1094" y="1031"/>
                      <a:pt x="1141" y="1094"/>
                    </a:cubicBezTo>
                    <a:cubicBezTo>
                      <a:pt x="1196" y="1157"/>
                      <a:pt x="1298" y="1125"/>
                      <a:pt x="1298" y="1039"/>
                    </a:cubicBezTo>
                    <a:cubicBezTo>
                      <a:pt x="1298" y="999"/>
                      <a:pt x="1275" y="968"/>
                      <a:pt x="1228" y="960"/>
                    </a:cubicBezTo>
                    <a:close/>
                    <a:moveTo>
                      <a:pt x="221" y="905"/>
                    </a:moveTo>
                    <a:cubicBezTo>
                      <a:pt x="134" y="881"/>
                      <a:pt x="134" y="763"/>
                      <a:pt x="221" y="740"/>
                    </a:cubicBezTo>
                    <a:cubicBezTo>
                      <a:pt x="307" y="756"/>
                      <a:pt x="307" y="889"/>
                      <a:pt x="221" y="905"/>
                    </a:cubicBezTo>
                    <a:close/>
                    <a:moveTo>
                      <a:pt x="386" y="905"/>
                    </a:moveTo>
                    <a:cubicBezTo>
                      <a:pt x="307" y="929"/>
                      <a:pt x="252" y="834"/>
                      <a:pt x="300" y="771"/>
                    </a:cubicBezTo>
                    <a:cubicBezTo>
                      <a:pt x="347" y="708"/>
                      <a:pt x="457" y="740"/>
                      <a:pt x="457" y="826"/>
                    </a:cubicBezTo>
                    <a:cubicBezTo>
                      <a:pt x="457" y="866"/>
                      <a:pt x="425" y="897"/>
                      <a:pt x="386" y="905"/>
                    </a:cubicBezTo>
                    <a:close/>
                    <a:moveTo>
                      <a:pt x="559" y="905"/>
                    </a:moveTo>
                    <a:cubicBezTo>
                      <a:pt x="480" y="921"/>
                      <a:pt x="425" y="834"/>
                      <a:pt x="473" y="771"/>
                    </a:cubicBezTo>
                    <a:cubicBezTo>
                      <a:pt x="520" y="708"/>
                      <a:pt x="622" y="740"/>
                      <a:pt x="622" y="826"/>
                    </a:cubicBezTo>
                    <a:cubicBezTo>
                      <a:pt x="630" y="866"/>
                      <a:pt x="598" y="897"/>
                      <a:pt x="559" y="905"/>
                    </a:cubicBezTo>
                    <a:close/>
                    <a:moveTo>
                      <a:pt x="724" y="905"/>
                    </a:moveTo>
                    <a:cubicBezTo>
                      <a:pt x="646" y="921"/>
                      <a:pt x="591" y="834"/>
                      <a:pt x="638" y="771"/>
                    </a:cubicBezTo>
                    <a:cubicBezTo>
                      <a:pt x="685" y="708"/>
                      <a:pt x="787" y="740"/>
                      <a:pt x="787" y="826"/>
                    </a:cubicBezTo>
                    <a:cubicBezTo>
                      <a:pt x="795" y="866"/>
                      <a:pt x="764" y="897"/>
                      <a:pt x="724" y="905"/>
                    </a:cubicBezTo>
                    <a:close/>
                    <a:moveTo>
                      <a:pt x="897" y="905"/>
                    </a:moveTo>
                    <a:cubicBezTo>
                      <a:pt x="819" y="921"/>
                      <a:pt x="756" y="834"/>
                      <a:pt x="811" y="771"/>
                    </a:cubicBezTo>
                    <a:cubicBezTo>
                      <a:pt x="858" y="708"/>
                      <a:pt x="960" y="740"/>
                      <a:pt x="960" y="826"/>
                    </a:cubicBezTo>
                    <a:cubicBezTo>
                      <a:pt x="960" y="866"/>
                      <a:pt x="937" y="897"/>
                      <a:pt x="897" y="905"/>
                    </a:cubicBezTo>
                    <a:close/>
                    <a:moveTo>
                      <a:pt x="1062" y="905"/>
                    </a:moveTo>
                    <a:cubicBezTo>
                      <a:pt x="984" y="929"/>
                      <a:pt x="921" y="834"/>
                      <a:pt x="976" y="771"/>
                    </a:cubicBezTo>
                    <a:cubicBezTo>
                      <a:pt x="1023" y="708"/>
                      <a:pt x="1125" y="740"/>
                      <a:pt x="1125" y="826"/>
                    </a:cubicBezTo>
                    <a:cubicBezTo>
                      <a:pt x="1133" y="866"/>
                      <a:pt x="1102" y="897"/>
                      <a:pt x="1062" y="905"/>
                    </a:cubicBezTo>
                    <a:close/>
                    <a:moveTo>
                      <a:pt x="1228" y="905"/>
                    </a:moveTo>
                    <a:cubicBezTo>
                      <a:pt x="1149" y="881"/>
                      <a:pt x="1149" y="763"/>
                      <a:pt x="1228" y="740"/>
                    </a:cubicBezTo>
                    <a:cubicBezTo>
                      <a:pt x="1322" y="756"/>
                      <a:pt x="1322" y="889"/>
                      <a:pt x="1228" y="905"/>
                    </a:cubicBezTo>
                    <a:close/>
                    <a:moveTo>
                      <a:pt x="221" y="527"/>
                    </a:moveTo>
                    <a:cubicBezTo>
                      <a:pt x="142" y="504"/>
                      <a:pt x="87" y="598"/>
                      <a:pt x="134" y="661"/>
                    </a:cubicBezTo>
                    <a:cubicBezTo>
                      <a:pt x="182" y="724"/>
                      <a:pt x="284" y="685"/>
                      <a:pt x="284" y="606"/>
                    </a:cubicBezTo>
                    <a:cubicBezTo>
                      <a:pt x="292" y="567"/>
                      <a:pt x="260" y="527"/>
                      <a:pt x="221" y="527"/>
                    </a:cubicBezTo>
                    <a:close/>
                    <a:moveTo>
                      <a:pt x="386" y="527"/>
                    </a:moveTo>
                    <a:cubicBezTo>
                      <a:pt x="307" y="504"/>
                      <a:pt x="252" y="598"/>
                      <a:pt x="300" y="661"/>
                    </a:cubicBezTo>
                    <a:cubicBezTo>
                      <a:pt x="347" y="724"/>
                      <a:pt x="457" y="693"/>
                      <a:pt x="457" y="606"/>
                    </a:cubicBezTo>
                    <a:cubicBezTo>
                      <a:pt x="457" y="567"/>
                      <a:pt x="425" y="527"/>
                      <a:pt x="386" y="527"/>
                    </a:cubicBezTo>
                    <a:close/>
                    <a:moveTo>
                      <a:pt x="559" y="527"/>
                    </a:moveTo>
                    <a:cubicBezTo>
                      <a:pt x="480" y="504"/>
                      <a:pt x="425" y="598"/>
                      <a:pt x="473" y="661"/>
                    </a:cubicBezTo>
                    <a:cubicBezTo>
                      <a:pt x="520" y="724"/>
                      <a:pt x="622" y="685"/>
                      <a:pt x="622" y="606"/>
                    </a:cubicBezTo>
                    <a:cubicBezTo>
                      <a:pt x="630" y="567"/>
                      <a:pt x="598" y="527"/>
                      <a:pt x="559" y="527"/>
                    </a:cubicBezTo>
                    <a:close/>
                    <a:moveTo>
                      <a:pt x="724" y="527"/>
                    </a:moveTo>
                    <a:cubicBezTo>
                      <a:pt x="646" y="504"/>
                      <a:pt x="591" y="598"/>
                      <a:pt x="638" y="661"/>
                    </a:cubicBezTo>
                    <a:cubicBezTo>
                      <a:pt x="685" y="724"/>
                      <a:pt x="787" y="685"/>
                      <a:pt x="787" y="606"/>
                    </a:cubicBezTo>
                    <a:cubicBezTo>
                      <a:pt x="795" y="567"/>
                      <a:pt x="764" y="527"/>
                      <a:pt x="724" y="527"/>
                    </a:cubicBezTo>
                    <a:close/>
                    <a:moveTo>
                      <a:pt x="897" y="527"/>
                    </a:moveTo>
                    <a:cubicBezTo>
                      <a:pt x="819" y="504"/>
                      <a:pt x="756" y="598"/>
                      <a:pt x="811" y="661"/>
                    </a:cubicBezTo>
                    <a:cubicBezTo>
                      <a:pt x="858" y="724"/>
                      <a:pt x="960" y="685"/>
                      <a:pt x="960" y="606"/>
                    </a:cubicBezTo>
                    <a:cubicBezTo>
                      <a:pt x="960" y="567"/>
                      <a:pt x="937" y="527"/>
                      <a:pt x="897" y="527"/>
                    </a:cubicBezTo>
                    <a:close/>
                    <a:moveTo>
                      <a:pt x="1062" y="527"/>
                    </a:moveTo>
                    <a:cubicBezTo>
                      <a:pt x="976" y="543"/>
                      <a:pt x="976" y="669"/>
                      <a:pt x="1062" y="693"/>
                    </a:cubicBezTo>
                    <a:cubicBezTo>
                      <a:pt x="1149" y="669"/>
                      <a:pt x="1149" y="551"/>
                      <a:pt x="1062" y="527"/>
                    </a:cubicBezTo>
                    <a:close/>
                    <a:moveTo>
                      <a:pt x="1228" y="527"/>
                    </a:moveTo>
                    <a:cubicBezTo>
                      <a:pt x="1149" y="504"/>
                      <a:pt x="1094" y="598"/>
                      <a:pt x="1141" y="661"/>
                    </a:cubicBezTo>
                    <a:cubicBezTo>
                      <a:pt x="1196" y="724"/>
                      <a:pt x="1298" y="685"/>
                      <a:pt x="1298" y="606"/>
                    </a:cubicBezTo>
                    <a:cubicBezTo>
                      <a:pt x="1298" y="567"/>
                      <a:pt x="1275" y="527"/>
                      <a:pt x="1228" y="527"/>
                    </a:cubicBezTo>
                    <a:close/>
                    <a:moveTo>
                      <a:pt x="221" y="472"/>
                    </a:moveTo>
                    <a:cubicBezTo>
                      <a:pt x="142" y="496"/>
                      <a:pt x="87" y="402"/>
                      <a:pt x="134" y="339"/>
                    </a:cubicBezTo>
                    <a:cubicBezTo>
                      <a:pt x="182" y="276"/>
                      <a:pt x="284" y="315"/>
                      <a:pt x="284" y="394"/>
                    </a:cubicBezTo>
                    <a:cubicBezTo>
                      <a:pt x="292" y="433"/>
                      <a:pt x="260" y="472"/>
                      <a:pt x="221" y="472"/>
                    </a:cubicBezTo>
                    <a:close/>
                    <a:moveTo>
                      <a:pt x="386" y="472"/>
                    </a:moveTo>
                    <a:cubicBezTo>
                      <a:pt x="307" y="496"/>
                      <a:pt x="252" y="402"/>
                      <a:pt x="300" y="339"/>
                    </a:cubicBezTo>
                    <a:cubicBezTo>
                      <a:pt x="347" y="276"/>
                      <a:pt x="449" y="315"/>
                      <a:pt x="457" y="394"/>
                    </a:cubicBezTo>
                    <a:cubicBezTo>
                      <a:pt x="457" y="433"/>
                      <a:pt x="425" y="472"/>
                      <a:pt x="386" y="472"/>
                    </a:cubicBezTo>
                    <a:close/>
                    <a:moveTo>
                      <a:pt x="559" y="472"/>
                    </a:moveTo>
                    <a:cubicBezTo>
                      <a:pt x="480" y="496"/>
                      <a:pt x="425" y="402"/>
                      <a:pt x="473" y="339"/>
                    </a:cubicBezTo>
                    <a:cubicBezTo>
                      <a:pt x="520" y="276"/>
                      <a:pt x="622" y="315"/>
                      <a:pt x="622" y="394"/>
                    </a:cubicBezTo>
                    <a:cubicBezTo>
                      <a:pt x="630" y="433"/>
                      <a:pt x="598" y="472"/>
                      <a:pt x="559" y="472"/>
                    </a:cubicBezTo>
                    <a:close/>
                    <a:moveTo>
                      <a:pt x="724" y="472"/>
                    </a:moveTo>
                    <a:cubicBezTo>
                      <a:pt x="646" y="496"/>
                      <a:pt x="591" y="402"/>
                      <a:pt x="638" y="339"/>
                    </a:cubicBezTo>
                    <a:cubicBezTo>
                      <a:pt x="685" y="276"/>
                      <a:pt x="787" y="315"/>
                      <a:pt x="787" y="394"/>
                    </a:cubicBezTo>
                    <a:cubicBezTo>
                      <a:pt x="795" y="433"/>
                      <a:pt x="764" y="472"/>
                      <a:pt x="724" y="472"/>
                    </a:cubicBezTo>
                    <a:close/>
                    <a:moveTo>
                      <a:pt x="897" y="472"/>
                    </a:moveTo>
                    <a:cubicBezTo>
                      <a:pt x="819" y="496"/>
                      <a:pt x="756" y="402"/>
                      <a:pt x="811" y="339"/>
                    </a:cubicBezTo>
                    <a:cubicBezTo>
                      <a:pt x="858" y="276"/>
                      <a:pt x="960" y="315"/>
                      <a:pt x="960" y="394"/>
                    </a:cubicBezTo>
                    <a:cubicBezTo>
                      <a:pt x="960" y="433"/>
                      <a:pt x="937" y="472"/>
                      <a:pt x="897" y="472"/>
                    </a:cubicBezTo>
                    <a:close/>
                    <a:moveTo>
                      <a:pt x="1062" y="472"/>
                    </a:moveTo>
                    <a:cubicBezTo>
                      <a:pt x="976" y="457"/>
                      <a:pt x="976" y="331"/>
                      <a:pt x="1062" y="307"/>
                    </a:cubicBezTo>
                    <a:cubicBezTo>
                      <a:pt x="1149" y="331"/>
                      <a:pt x="1149" y="457"/>
                      <a:pt x="1062" y="472"/>
                    </a:cubicBezTo>
                    <a:close/>
                    <a:moveTo>
                      <a:pt x="1228" y="472"/>
                    </a:moveTo>
                    <a:cubicBezTo>
                      <a:pt x="1149" y="496"/>
                      <a:pt x="1094" y="402"/>
                      <a:pt x="1141" y="339"/>
                    </a:cubicBezTo>
                    <a:cubicBezTo>
                      <a:pt x="1196" y="276"/>
                      <a:pt x="1298" y="315"/>
                      <a:pt x="1298" y="394"/>
                    </a:cubicBezTo>
                    <a:cubicBezTo>
                      <a:pt x="1298" y="433"/>
                      <a:pt x="1275" y="472"/>
                      <a:pt x="1228" y="472"/>
                    </a:cubicBezTo>
                    <a:close/>
                    <a:moveTo>
                      <a:pt x="221" y="95"/>
                    </a:moveTo>
                    <a:cubicBezTo>
                      <a:pt x="134" y="119"/>
                      <a:pt x="134" y="236"/>
                      <a:pt x="221" y="260"/>
                    </a:cubicBezTo>
                    <a:cubicBezTo>
                      <a:pt x="307" y="236"/>
                      <a:pt x="307" y="119"/>
                      <a:pt x="221" y="95"/>
                    </a:cubicBezTo>
                    <a:close/>
                    <a:moveTo>
                      <a:pt x="386" y="95"/>
                    </a:moveTo>
                    <a:cubicBezTo>
                      <a:pt x="307" y="71"/>
                      <a:pt x="252" y="166"/>
                      <a:pt x="300" y="229"/>
                    </a:cubicBezTo>
                    <a:cubicBezTo>
                      <a:pt x="355" y="292"/>
                      <a:pt x="457" y="260"/>
                      <a:pt x="457" y="174"/>
                    </a:cubicBezTo>
                    <a:cubicBezTo>
                      <a:pt x="457" y="134"/>
                      <a:pt x="425" y="103"/>
                      <a:pt x="386" y="95"/>
                    </a:cubicBezTo>
                    <a:close/>
                    <a:moveTo>
                      <a:pt x="559" y="95"/>
                    </a:moveTo>
                    <a:cubicBezTo>
                      <a:pt x="480" y="79"/>
                      <a:pt x="418" y="166"/>
                      <a:pt x="473" y="229"/>
                    </a:cubicBezTo>
                    <a:cubicBezTo>
                      <a:pt x="520" y="292"/>
                      <a:pt x="622" y="260"/>
                      <a:pt x="622" y="174"/>
                    </a:cubicBezTo>
                    <a:cubicBezTo>
                      <a:pt x="630" y="134"/>
                      <a:pt x="598" y="103"/>
                      <a:pt x="559" y="95"/>
                    </a:cubicBezTo>
                    <a:close/>
                    <a:moveTo>
                      <a:pt x="724" y="95"/>
                    </a:moveTo>
                    <a:cubicBezTo>
                      <a:pt x="646" y="79"/>
                      <a:pt x="591" y="166"/>
                      <a:pt x="638" y="229"/>
                    </a:cubicBezTo>
                    <a:cubicBezTo>
                      <a:pt x="693" y="292"/>
                      <a:pt x="787" y="260"/>
                      <a:pt x="787" y="174"/>
                    </a:cubicBezTo>
                    <a:cubicBezTo>
                      <a:pt x="795" y="134"/>
                      <a:pt x="764" y="103"/>
                      <a:pt x="724" y="95"/>
                    </a:cubicBezTo>
                    <a:close/>
                    <a:moveTo>
                      <a:pt x="897" y="95"/>
                    </a:moveTo>
                    <a:cubicBezTo>
                      <a:pt x="819" y="79"/>
                      <a:pt x="756" y="166"/>
                      <a:pt x="811" y="229"/>
                    </a:cubicBezTo>
                    <a:cubicBezTo>
                      <a:pt x="858" y="292"/>
                      <a:pt x="960" y="260"/>
                      <a:pt x="960" y="174"/>
                    </a:cubicBezTo>
                    <a:cubicBezTo>
                      <a:pt x="960" y="134"/>
                      <a:pt x="937" y="103"/>
                      <a:pt x="897" y="95"/>
                    </a:cubicBezTo>
                    <a:close/>
                    <a:moveTo>
                      <a:pt x="1062" y="95"/>
                    </a:moveTo>
                    <a:cubicBezTo>
                      <a:pt x="984" y="71"/>
                      <a:pt x="929" y="166"/>
                      <a:pt x="976" y="229"/>
                    </a:cubicBezTo>
                    <a:cubicBezTo>
                      <a:pt x="1023" y="292"/>
                      <a:pt x="1125" y="260"/>
                      <a:pt x="1125" y="174"/>
                    </a:cubicBezTo>
                    <a:cubicBezTo>
                      <a:pt x="1133" y="134"/>
                      <a:pt x="1102" y="103"/>
                      <a:pt x="1062" y="95"/>
                    </a:cubicBezTo>
                    <a:close/>
                    <a:moveTo>
                      <a:pt x="1228" y="95"/>
                    </a:moveTo>
                    <a:cubicBezTo>
                      <a:pt x="1141" y="119"/>
                      <a:pt x="1141" y="236"/>
                      <a:pt x="1228" y="260"/>
                    </a:cubicBezTo>
                    <a:cubicBezTo>
                      <a:pt x="1314" y="236"/>
                      <a:pt x="1314" y="119"/>
                      <a:pt x="1228" y="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622;p58"/>
              <p:cNvSpPr/>
              <p:nvPr/>
            </p:nvSpPr>
            <p:spPr>
              <a:xfrm>
                <a:off x="7484846" y="4247338"/>
                <a:ext cx="244273" cy="17585"/>
              </a:xfrm>
              <a:custGeom>
                <a:avLst/>
                <a:gdLst/>
                <a:ahLst/>
                <a:cxnLst/>
                <a:rect l="l" t="t" r="r" b="b"/>
                <a:pathLst>
                  <a:path w="1653" h="119" extrusionOk="0">
                    <a:moveTo>
                      <a:pt x="1597" y="1"/>
                    </a:moveTo>
                    <a:lnTo>
                      <a:pt x="48" y="1"/>
                    </a:lnTo>
                    <a:cubicBezTo>
                      <a:pt x="24" y="8"/>
                      <a:pt x="1" y="32"/>
                      <a:pt x="1" y="64"/>
                    </a:cubicBezTo>
                    <a:lnTo>
                      <a:pt x="1" y="64"/>
                    </a:lnTo>
                    <a:cubicBezTo>
                      <a:pt x="1" y="87"/>
                      <a:pt x="24" y="119"/>
                      <a:pt x="48" y="119"/>
                    </a:cubicBezTo>
                    <a:lnTo>
                      <a:pt x="1597" y="119"/>
                    </a:lnTo>
                    <a:cubicBezTo>
                      <a:pt x="1629" y="119"/>
                      <a:pt x="1652" y="87"/>
                      <a:pt x="1644" y="64"/>
                    </a:cubicBezTo>
                    <a:lnTo>
                      <a:pt x="1644" y="64"/>
                    </a:lnTo>
                    <a:cubicBezTo>
                      <a:pt x="1652" y="32"/>
                      <a:pt x="1629" y="8"/>
                      <a:pt x="1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623;p58"/>
              <p:cNvSpPr/>
              <p:nvPr/>
            </p:nvSpPr>
            <p:spPr>
              <a:xfrm>
                <a:off x="7484846" y="4210099"/>
                <a:ext cx="244273" cy="17585"/>
              </a:xfrm>
              <a:custGeom>
                <a:avLst/>
                <a:gdLst/>
                <a:ahLst/>
                <a:cxnLst/>
                <a:rect l="l" t="t" r="r" b="b"/>
                <a:pathLst>
                  <a:path w="1653" h="119" extrusionOk="0">
                    <a:moveTo>
                      <a:pt x="1597" y="1"/>
                    </a:moveTo>
                    <a:lnTo>
                      <a:pt x="48" y="1"/>
                    </a:lnTo>
                    <a:cubicBezTo>
                      <a:pt x="24" y="9"/>
                      <a:pt x="1" y="32"/>
                      <a:pt x="1" y="64"/>
                    </a:cubicBezTo>
                    <a:lnTo>
                      <a:pt x="1" y="64"/>
                    </a:lnTo>
                    <a:cubicBezTo>
                      <a:pt x="1" y="87"/>
                      <a:pt x="24" y="119"/>
                      <a:pt x="48" y="119"/>
                    </a:cubicBezTo>
                    <a:lnTo>
                      <a:pt x="1597" y="119"/>
                    </a:lnTo>
                    <a:cubicBezTo>
                      <a:pt x="1629" y="119"/>
                      <a:pt x="1652" y="87"/>
                      <a:pt x="1644" y="64"/>
                    </a:cubicBezTo>
                    <a:lnTo>
                      <a:pt x="1644" y="64"/>
                    </a:lnTo>
                    <a:cubicBezTo>
                      <a:pt x="1652" y="32"/>
                      <a:pt x="1629" y="9"/>
                      <a:pt x="1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624;p58"/>
              <p:cNvSpPr/>
              <p:nvPr/>
            </p:nvSpPr>
            <p:spPr>
              <a:xfrm>
                <a:off x="7484846" y="4174189"/>
                <a:ext cx="244273" cy="17585"/>
              </a:xfrm>
              <a:custGeom>
                <a:avLst/>
                <a:gdLst/>
                <a:ahLst/>
                <a:cxnLst/>
                <a:rect l="l" t="t" r="r" b="b"/>
                <a:pathLst>
                  <a:path w="1653" h="119" extrusionOk="0">
                    <a:moveTo>
                      <a:pt x="1597" y="0"/>
                    </a:moveTo>
                    <a:lnTo>
                      <a:pt x="48" y="0"/>
                    </a:lnTo>
                    <a:cubicBezTo>
                      <a:pt x="24" y="0"/>
                      <a:pt x="1" y="32"/>
                      <a:pt x="1" y="55"/>
                    </a:cubicBezTo>
                    <a:lnTo>
                      <a:pt x="1" y="55"/>
                    </a:lnTo>
                    <a:cubicBezTo>
                      <a:pt x="1" y="87"/>
                      <a:pt x="24" y="110"/>
                      <a:pt x="48" y="118"/>
                    </a:cubicBezTo>
                    <a:lnTo>
                      <a:pt x="1597" y="118"/>
                    </a:lnTo>
                    <a:cubicBezTo>
                      <a:pt x="1629" y="110"/>
                      <a:pt x="1652" y="87"/>
                      <a:pt x="1644" y="55"/>
                    </a:cubicBezTo>
                    <a:lnTo>
                      <a:pt x="1644" y="55"/>
                    </a:lnTo>
                    <a:cubicBezTo>
                      <a:pt x="1652" y="32"/>
                      <a:pt x="1629" y="0"/>
                      <a:pt x="15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625;p58"/>
              <p:cNvSpPr/>
              <p:nvPr/>
            </p:nvSpPr>
            <p:spPr>
              <a:xfrm>
                <a:off x="7523268" y="4138132"/>
                <a:ext cx="205851" cy="17585"/>
              </a:xfrm>
              <a:custGeom>
                <a:avLst/>
                <a:gdLst/>
                <a:ahLst/>
                <a:cxnLst/>
                <a:rect l="l" t="t" r="r" b="b"/>
                <a:pathLst>
                  <a:path w="1393" h="119" extrusionOk="0">
                    <a:moveTo>
                      <a:pt x="1337" y="0"/>
                    </a:moveTo>
                    <a:lnTo>
                      <a:pt x="55" y="0"/>
                    </a:lnTo>
                    <a:cubicBezTo>
                      <a:pt x="24" y="0"/>
                      <a:pt x="0" y="24"/>
                      <a:pt x="8" y="55"/>
                    </a:cubicBezTo>
                    <a:lnTo>
                      <a:pt x="8" y="55"/>
                    </a:lnTo>
                    <a:cubicBezTo>
                      <a:pt x="0" y="87"/>
                      <a:pt x="24" y="110"/>
                      <a:pt x="55" y="118"/>
                    </a:cubicBezTo>
                    <a:lnTo>
                      <a:pt x="1337" y="118"/>
                    </a:lnTo>
                    <a:cubicBezTo>
                      <a:pt x="1369" y="110"/>
                      <a:pt x="1392" y="87"/>
                      <a:pt x="1384" y="55"/>
                    </a:cubicBezTo>
                    <a:lnTo>
                      <a:pt x="1384" y="55"/>
                    </a:lnTo>
                    <a:cubicBezTo>
                      <a:pt x="1392" y="24"/>
                      <a:pt x="1369" y="0"/>
                      <a:pt x="13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626;p58"/>
              <p:cNvSpPr/>
              <p:nvPr/>
            </p:nvSpPr>
            <p:spPr>
              <a:xfrm>
                <a:off x="7484846" y="4099710"/>
                <a:ext cx="244273" cy="17585"/>
              </a:xfrm>
              <a:custGeom>
                <a:avLst/>
                <a:gdLst/>
                <a:ahLst/>
                <a:cxnLst/>
                <a:rect l="l" t="t" r="r" b="b"/>
                <a:pathLst>
                  <a:path w="1653" h="119" extrusionOk="0">
                    <a:moveTo>
                      <a:pt x="1597" y="1"/>
                    </a:moveTo>
                    <a:lnTo>
                      <a:pt x="48" y="1"/>
                    </a:lnTo>
                    <a:cubicBezTo>
                      <a:pt x="24" y="9"/>
                      <a:pt x="1" y="32"/>
                      <a:pt x="1" y="64"/>
                    </a:cubicBezTo>
                    <a:lnTo>
                      <a:pt x="1" y="64"/>
                    </a:lnTo>
                    <a:cubicBezTo>
                      <a:pt x="1" y="95"/>
                      <a:pt x="24" y="119"/>
                      <a:pt x="48" y="119"/>
                    </a:cubicBezTo>
                    <a:lnTo>
                      <a:pt x="1597" y="119"/>
                    </a:lnTo>
                    <a:cubicBezTo>
                      <a:pt x="1629" y="119"/>
                      <a:pt x="1652" y="95"/>
                      <a:pt x="1644" y="64"/>
                    </a:cubicBezTo>
                    <a:lnTo>
                      <a:pt x="1644" y="64"/>
                    </a:lnTo>
                    <a:cubicBezTo>
                      <a:pt x="1652" y="32"/>
                      <a:pt x="1629" y="9"/>
                      <a:pt x="1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627;p58"/>
              <p:cNvSpPr/>
              <p:nvPr/>
            </p:nvSpPr>
            <p:spPr>
              <a:xfrm>
                <a:off x="7484846" y="4063653"/>
                <a:ext cx="244273" cy="17585"/>
              </a:xfrm>
              <a:custGeom>
                <a:avLst/>
                <a:gdLst/>
                <a:ahLst/>
                <a:cxnLst/>
                <a:rect l="l" t="t" r="r" b="b"/>
                <a:pathLst>
                  <a:path w="1653" h="119" extrusionOk="0">
                    <a:moveTo>
                      <a:pt x="1597" y="1"/>
                    </a:moveTo>
                    <a:lnTo>
                      <a:pt x="48" y="1"/>
                    </a:lnTo>
                    <a:cubicBezTo>
                      <a:pt x="24" y="1"/>
                      <a:pt x="1" y="24"/>
                      <a:pt x="1" y="56"/>
                    </a:cubicBezTo>
                    <a:lnTo>
                      <a:pt x="1" y="56"/>
                    </a:lnTo>
                    <a:cubicBezTo>
                      <a:pt x="1" y="87"/>
                      <a:pt x="24" y="111"/>
                      <a:pt x="48" y="119"/>
                    </a:cubicBezTo>
                    <a:lnTo>
                      <a:pt x="1597" y="119"/>
                    </a:lnTo>
                    <a:cubicBezTo>
                      <a:pt x="1629" y="111"/>
                      <a:pt x="1652" y="87"/>
                      <a:pt x="1644" y="56"/>
                    </a:cubicBezTo>
                    <a:lnTo>
                      <a:pt x="1644" y="56"/>
                    </a:lnTo>
                    <a:cubicBezTo>
                      <a:pt x="1652" y="24"/>
                      <a:pt x="1629" y="1"/>
                      <a:pt x="1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628;p58"/>
              <p:cNvSpPr/>
              <p:nvPr/>
            </p:nvSpPr>
            <p:spPr>
              <a:xfrm>
                <a:off x="7484846" y="4026561"/>
                <a:ext cx="201270" cy="17585"/>
              </a:xfrm>
              <a:custGeom>
                <a:avLst/>
                <a:gdLst/>
                <a:ahLst/>
                <a:cxnLst/>
                <a:rect l="l" t="t" r="r" b="b"/>
                <a:pathLst>
                  <a:path w="1362" h="119" extrusionOk="0">
                    <a:moveTo>
                      <a:pt x="1314" y="0"/>
                    </a:moveTo>
                    <a:lnTo>
                      <a:pt x="48" y="0"/>
                    </a:lnTo>
                    <a:cubicBezTo>
                      <a:pt x="24" y="0"/>
                      <a:pt x="1" y="32"/>
                      <a:pt x="1" y="55"/>
                    </a:cubicBezTo>
                    <a:lnTo>
                      <a:pt x="1" y="55"/>
                    </a:lnTo>
                    <a:cubicBezTo>
                      <a:pt x="1" y="87"/>
                      <a:pt x="24" y="110"/>
                      <a:pt x="48" y="118"/>
                    </a:cubicBezTo>
                    <a:lnTo>
                      <a:pt x="1314" y="118"/>
                    </a:lnTo>
                    <a:cubicBezTo>
                      <a:pt x="1338" y="110"/>
                      <a:pt x="1361" y="87"/>
                      <a:pt x="1361" y="55"/>
                    </a:cubicBezTo>
                    <a:lnTo>
                      <a:pt x="1361" y="55"/>
                    </a:lnTo>
                    <a:cubicBezTo>
                      <a:pt x="1361" y="32"/>
                      <a:pt x="1338" y="0"/>
                      <a:pt x="1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629;p58"/>
              <p:cNvSpPr/>
              <p:nvPr/>
            </p:nvSpPr>
            <p:spPr>
              <a:xfrm>
                <a:off x="7484846" y="3989322"/>
                <a:ext cx="244273" cy="17585"/>
              </a:xfrm>
              <a:custGeom>
                <a:avLst/>
                <a:gdLst/>
                <a:ahLst/>
                <a:cxnLst/>
                <a:rect l="l" t="t" r="r" b="b"/>
                <a:pathLst>
                  <a:path w="1653" h="119" extrusionOk="0">
                    <a:moveTo>
                      <a:pt x="1597" y="1"/>
                    </a:moveTo>
                    <a:lnTo>
                      <a:pt x="48" y="1"/>
                    </a:lnTo>
                    <a:cubicBezTo>
                      <a:pt x="24" y="8"/>
                      <a:pt x="1" y="32"/>
                      <a:pt x="1" y="63"/>
                    </a:cubicBezTo>
                    <a:lnTo>
                      <a:pt x="1" y="63"/>
                    </a:lnTo>
                    <a:cubicBezTo>
                      <a:pt x="1" y="87"/>
                      <a:pt x="24" y="119"/>
                      <a:pt x="48" y="119"/>
                    </a:cubicBezTo>
                    <a:lnTo>
                      <a:pt x="1597" y="119"/>
                    </a:lnTo>
                    <a:cubicBezTo>
                      <a:pt x="1629" y="119"/>
                      <a:pt x="1652" y="87"/>
                      <a:pt x="1644" y="63"/>
                    </a:cubicBezTo>
                    <a:lnTo>
                      <a:pt x="1644" y="63"/>
                    </a:lnTo>
                    <a:cubicBezTo>
                      <a:pt x="1652" y="32"/>
                      <a:pt x="1629" y="8"/>
                      <a:pt x="1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630;p58"/>
              <p:cNvSpPr/>
              <p:nvPr/>
            </p:nvSpPr>
            <p:spPr>
              <a:xfrm>
                <a:off x="7484846" y="4138132"/>
                <a:ext cx="24531" cy="17585"/>
              </a:xfrm>
              <a:custGeom>
                <a:avLst/>
                <a:gdLst/>
                <a:ahLst/>
                <a:cxnLst/>
                <a:rect l="l" t="t" r="r" b="b"/>
                <a:pathLst>
                  <a:path w="166" h="119" extrusionOk="0">
                    <a:moveTo>
                      <a:pt x="119" y="0"/>
                    </a:moveTo>
                    <a:lnTo>
                      <a:pt x="48" y="0"/>
                    </a:lnTo>
                    <a:cubicBezTo>
                      <a:pt x="24" y="0"/>
                      <a:pt x="1" y="24"/>
                      <a:pt x="1" y="55"/>
                    </a:cubicBezTo>
                    <a:lnTo>
                      <a:pt x="1" y="55"/>
                    </a:lnTo>
                    <a:cubicBezTo>
                      <a:pt x="1" y="87"/>
                      <a:pt x="24" y="110"/>
                      <a:pt x="48" y="118"/>
                    </a:cubicBezTo>
                    <a:lnTo>
                      <a:pt x="119" y="118"/>
                    </a:lnTo>
                    <a:cubicBezTo>
                      <a:pt x="150" y="110"/>
                      <a:pt x="166" y="87"/>
                      <a:pt x="166" y="55"/>
                    </a:cubicBezTo>
                    <a:lnTo>
                      <a:pt x="166" y="55"/>
                    </a:lnTo>
                    <a:cubicBezTo>
                      <a:pt x="166" y="24"/>
                      <a:pt x="150" y="0"/>
                      <a:pt x="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631;p58"/>
              <p:cNvSpPr/>
              <p:nvPr/>
            </p:nvSpPr>
            <p:spPr>
              <a:xfrm>
                <a:off x="7697496" y="4026561"/>
                <a:ext cx="30442" cy="17585"/>
              </a:xfrm>
              <a:custGeom>
                <a:avLst/>
                <a:gdLst/>
                <a:ahLst/>
                <a:cxnLst/>
                <a:rect l="l" t="t" r="r" b="b"/>
                <a:pathLst>
                  <a:path w="206" h="119" extrusionOk="0">
                    <a:moveTo>
                      <a:pt x="158" y="0"/>
                    </a:moveTo>
                    <a:lnTo>
                      <a:pt x="48" y="0"/>
                    </a:lnTo>
                    <a:cubicBezTo>
                      <a:pt x="17" y="0"/>
                      <a:pt x="1" y="32"/>
                      <a:pt x="1" y="55"/>
                    </a:cubicBezTo>
                    <a:lnTo>
                      <a:pt x="1" y="55"/>
                    </a:lnTo>
                    <a:cubicBezTo>
                      <a:pt x="1" y="87"/>
                      <a:pt x="17" y="110"/>
                      <a:pt x="48" y="118"/>
                    </a:cubicBezTo>
                    <a:lnTo>
                      <a:pt x="158" y="118"/>
                    </a:lnTo>
                    <a:cubicBezTo>
                      <a:pt x="190" y="110"/>
                      <a:pt x="205" y="87"/>
                      <a:pt x="205" y="55"/>
                    </a:cubicBezTo>
                    <a:lnTo>
                      <a:pt x="205" y="55"/>
                    </a:lnTo>
                    <a:cubicBezTo>
                      <a:pt x="205" y="32"/>
                      <a:pt x="190" y="8"/>
                      <a:pt x="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632;p58"/>
              <p:cNvSpPr/>
              <p:nvPr/>
            </p:nvSpPr>
            <p:spPr>
              <a:xfrm>
                <a:off x="7523268" y="3469742"/>
                <a:ext cx="330130" cy="423229"/>
              </a:xfrm>
              <a:custGeom>
                <a:avLst/>
                <a:gdLst/>
                <a:ahLst/>
                <a:cxnLst/>
                <a:rect l="l" t="t" r="r" b="b"/>
                <a:pathLst>
                  <a:path w="2234" h="2864" extrusionOk="0">
                    <a:moveTo>
                      <a:pt x="779" y="1"/>
                    </a:moveTo>
                    <a:lnTo>
                      <a:pt x="574" y="1"/>
                    </a:lnTo>
                    <a:cubicBezTo>
                      <a:pt x="401" y="1"/>
                      <a:pt x="236" y="95"/>
                      <a:pt x="142" y="245"/>
                    </a:cubicBezTo>
                    <a:lnTo>
                      <a:pt x="2045" y="2675"/>
                    </a:lnTo>
                    <a:cubicBezTo>
                      <a:pt x="2171" y="2518"/>
                      <a:pt x="2234" y="2329"/>
                      <a:pt x="2234" y="2124"/>
                    </a:cubicBezTo>
                    <a:lnTo>
                      <a:pt x="2234" y="1849"/>
                    </a:lnTo>
                    <a:close/>
                    <a:moveTo>
                      <a:pt x="40" y="457"/>
                    </a:moveTo>
                    <a:lnTo>
                      <a:pt x="1880" y="2809"/>
                    </a:lnTo>
                    <a:cubicBezTo>
                      <a:pt x="1809" y="2848"/>
                      <a:pt x="1731" y="2864"/>
                      <a:pt x="1652" y="2864"/>
                    </a:cubicBezTo>
                    <a:lnTo>
                      <a:pt x="1589" y="2864"/>
                    </a:lnTo>
                    <a:lnTo>
                      <a:pt x="0" y="835"/>
                    </a:lnTo>
                    <a:lnTo>
                      <a:pt x="0" y="732"/>
                    </a:lnTo>
                    <a:cubicBezTo>
                      <a:pt x="0" y="638"/>
                      <a:pt x="8" y="544"/>
                      <a:pt x="40" y="45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633;p58"/>
              <p:cNvSpPr/>
              <p:nvPr/>
            </p:nvSpPr>
            <p:spPr>
              <a:xfrm>
                <a:off x="6881624" y="2281920"/>
                <a:ext cx="53642" cy="28077"/>
              </a:xfrm>
              <a:custGeom>
                <a:avLst/>
                <a:gdLst/>
                <a:ahLst/>
                <a:cxnLst/>
                <a:rect l="l" t="t" r="r" b="b"/>
                <a:pathLst>
                  <a:path w="363" h="190" extrusionOk="0">
                    <a:moveTo>
                      <a:pt x="362" y="174"/>
                    </a:moveTo>
                    <a:cubicBezTo>
                      <a:pt x="362" y="174"/>
                      <a:pt x="315" y="16"/>
                      <a:pt x="182" y="9"/>
                    </a:cubicBezTo>
                    <a:cubicBezTo>
                      <a:pt x="56" y="1"/>
                      <a:pt x="1" y="166"/>
                      <a:pt x="40" y="182"/>
                    </a:cubicBezTo>
                    <a:cubicBezTo>
                      <a:pt x="150" y="189"/>
                      <a:pt x="252" y="182"/>
                      <a:pt x="362" y="17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634;p58"/>
              <p:cNvSpPr/>
              <p:nvPr/>
            </p:nvSpPr>
            <p:spPr>
              <a:xfrm>
                <a:off x="6859606" y="2342360"/>
                <a:ext cx="81424" cy="59406"/>
              </a:xfrm>
              <a:custGeom>
                <a:avLst/>
                <a:gdLst/>
                <a:ahLst/>
                <a:cxnLst/>
                <a:rect l="l" t="t" r="r" b="b"/>
                <a:pathLst>
                  <a:path w="551" h="402" extrusionOk="0">
                    <a:moveTo>
                      <a:pt x="393" y="40"/>
                    </a:moveTo>
                    <a:lnTo>
                      <a:pt x="433" y="32"/>
                    </a:lnTo>
                    <a:lnTo>
                      <a:pt x="433" y="32"/>
                    </a:lnTo>
                    <a:lnTo>
                      <a:pt x="551" y="9"/>
                    </a:lnTo>
                    <a:cubicBezTo>
                      <a:pt x="409" y="402"/>
                      <a:pt x="0" y="347"/>
                      <a:pt x="157" y="40"/>
                    </a:cubicBezTo>
                    <a:lnTo>
                      <a:pt x="354" y="1"/>
                    </a:lnTo>
                    <a:lnTo>
                      <a:pt x="354" y="16"/>
                    </a:lnTo>
                    <a:cubicBezTo>
                      <a:pt x="354" y="32"/>
                      <a:pt x="370" y="48"/>
                      <a:pt x="386" y="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635;p58"/>
              <p:cNvSpPr/>
              <p:nvPr/>
            </p:nvSpPr>
            <p:spPr>
              <a:xfrm>
                <a:off x="6824731" y="1785689"/>
                <a:ext cx="1054230" cy="654497"/>
              </a:xfrm>
              <a:custGeom>
                <a:avLst/>
                <a:gdLst/>
                <a:ahLst/>
                <a:cxnLst/>
                <a:rect l="l" t="t" r="r" b="b"/>
                <a:pathLst>
                  <a:path w="7134" h="4429" extrusionOk="0">
                    <a:moveTo>
                      <a:pt x="6874" y="0"/>
                    </a:moveTo>
                    <a:lnTo>
                      <a:pt x="1188" y="0"/>
                    </a:lnTo>
                    <a:cubicBezTo>
                      <a:pt x="1023" y="8"/>
                      <a:pt x="881" y="126"/>
                      <a:pt x="842" y="283"/>
                    </a:cubicBezTo>
                    <a:lnTo>
                      <a:pt x="40" y="4137"/>
                    </a:lnTo>
                    <a:cubicBezTo>
                      <a:pt x="0" y="4287"/>
                      <a:pt x="110" y="4428"/>
                      <a:pt x="268" y="4420"/>
                    </a:cubicBezTo>
                    <a:lnTo>
                      <a:pt x="5954" y="4420"/>
                    </a:lnTo>
                    <a:cubicBezTo>
                      <a:pt x="6119" y="4413"/>
                      <a:pt x="6261" y="4295"/>
                      <a:pt x="6300" y="4137"/>
                    </a:cubicBezTo>
                    <a:lnTo>
                      <a:pt x="7095" y="283"/>
                    </a:lnTo>
                    <a:cubicBezTo>
                      <a:pt x="7134" y="142"/>
                      <a:pt x="7024" y="0"/>
                      <a:pt x="6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636;p58"/>
              <p:cNvSpPr/>
              <p:nvPr/>
            </p:nvSpPr>
            <p:spPr>
              <a:xfrm>
                <a:off x="6852512" y="1785689"/>
                <a:ext cx="1026448" cy="654497"/>
              </a:xfrm>
              <a:custGeom>
                <a:avLst/>
                <a:gdLst/>
                <a:ahLst/>
                <a:cxnLst/>
                <a:rect l="l" t="t" r="r" b="b"/>
                <a:pathLst>
                  <a:path w="6946" h="4429" extrusionOk="0">
                    <a:moveTo>
                      <a:pt x="6686" y="0"/>
                    </a:moveTo>
                    <a:lnTo>
                      <a:pt x="1181" y="0"/>
                    </a:lnTo>
                    <a:cubicBezTo>
                      <a:pt x="1016" y="16"/>
                      <a:pt x="882" y="126"/>
                      <a:pt x="843" y="283"/>
                    </a:cubicBezTo>
                    <a:lnTo>
                      <a:pt x="40" y="4137"/>
                    </a:lnTo>
                    <a:cubicBezTo>
                      <a:pt x="1" y="4287"/>
                      <a:pt x="111" y="4428"/>
                      <a:pt x="261" y="4420"/>
                    </a:cubicBezTo>
                    <a:lnTo>
                      <a:pt x="5766" y="4420"/>
                    </a:lnTo>
                    <a:cubicBezTo>
                      <a:pt x="5931" y="4413"/>
                      <a:pt x="6073" y="4295"/>
                      <a:pt x="6112" y="4137"/>
                    </a:cubicBezTo>
                    <a:lnTo>
                      <a:pt x="6907" y="283"/>
                    </a:lnTo>
                    <a:cubicBezTo>
                      <a:pt x="6946" y="142"/>
                      <a:pt x="6836" y="0"/>
                      <a:pt x="6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637;p58"/>
              <p:cNvSpPr/>
              <p:nvPr/>
            </p:nvSpPr>
            <p:spPr>
              <a:xfrm>
                <a:off x="6924627" y="2182024"/>
                <a:ext cx="853255" cy="33841"/>
              </a:xfrm>
              <a:custGeom>
                <a:avLst/>
                <a:gdLst/>
                <a:ahLst/>
                <a:cxnLst/>
                <a:rect l="l" t="t" r="r" b="b"/>
                <a:pathLst>
                  <a:path w="5774" h="229" extrusionOk="0">
                    <a:moveTo>
                      <a:pt x="5671" y="8"/>
                    </a:moveTo>
                    <a:lnTo>
                      <a:pt x="150" y="8"/>
                    </a:lnTo>
                    <a:cubicBezTo>
                      <a:pt x="79" y="8"/>
                      <a:pt x="32" y="47"/>
                      <a:pt x="16" y="110"/>
                    </a:cubicBezTo>
                    <a:lnTo>
                      <a:pt x="16" y="110"/>
                    </a:lnTo>
                    <a:cubicBezTo>
                      <a:pt x="1" y="173"/>
                      <a:pt x="40" y="228"/>
                      <a:pt x="103" y="221"/>
                    </a:cubicBezTo>
                    <a:lnTo>
                      <a:pt x="5624" y="221"/>
                    </a:lnTo>
                    <a:cubicBezTo>
                      <a:pt x="5687" y="221"/>
                      <a:pt x="5742" y="173"/>
                      <a:pt x="5758" y="110"/>
                    </a:cubicBezTo>
                    <a:lnTo>
                      <a:pt x="5758" y="110"/>
                    </a:lnTo>
                    <a:cubicBezTo>
                      <a:pt x="5774" y="55"/>
                      <a:pt x="5726" y="0"/>
                      <a:pt x="5671" y="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638;p58"/>
              <p:cNvSpPr/>
              <p:nvPr/>
            </p:nvSpPr>
            <p:spPr>
              <a:xfrm>
                <a:off x="6882807" y="2231972"/>
                <a:ext cx="883549" cy="185015"/>
              </a:xfrm>
              <a:custGeom>
                <a:avLst/>
                <a:gdLst/>
                <a:ahLst/>
                <a:cxnLst/>
                <a:rect l="l" t="t" r="r" b="b"/>
                <a:pathLst>
                  <a:path w="5979" h="1252" extrusionOk="0">
                    <a:moveTo>
                      <a:pt x="5821" y="0"/>
                    </a:moveTo>
                    <a:lnTo>
                      <a:pt x="425" y="0"/>
                    </a:lnTo>
                    <a:cubicBezTo>
                      <a:pt x="323" y="8"/>
                      <a:pt x="236" y="79"/>
                      <a:pt x="213" y="174"/>
                    </a:cubicBezTo>
                    <a:lnTo>
                      <a:pt x="24" y="1070"/>
                    </a:lnTo>
                    <a:cubicBezTo>
                      <a:pt x="0" y="1157"/>
                      <a:pt x="71" y="1251"/>
                      <a:pt x="166" y="1243"/>
                    </a:cubicBezTo>
                    <a:lnTo>
                      <a:pt x="5561" y="1243"/>
                    </a:lnTo>
                    <a:cubicBezTo>
                      <a:pt x="5663" y="1243"/>
                      <a:pt x="5750" y="1172"/>
                      <a:pt x="5774" y="1070"/>
                    </a:cubicBezTo>
                    <a:lnTo>
                      <a:pt x="5954" y="174"/>
                    </a:lnTo>
                    <a:cubicBezTo>
                      <a:pt x="5978" y="87"/>
                      <a:pt x="5915" y="0"/>
                      <a:pt x="58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639;p58"/>
              <p:cNvSpPr/>
              <p:nvPr/>
            </p:nvSpPr>
            <p:spPr>
              <a:xfrm>
                <a:off x="7246631" y="2258719"/>
                <a:ext cx="322003" cy="390718"/>
              </a:xfrm>
              <a:custGeom>
                <a:avLst/>
                <a:gdLst/>
                <a:ahLst/>
                <a:cxnLst/>
                <a:rect l="l" t="t" r="r" b="b"/>
                <a:pathLst>
                  <a:path w="2179" h="2644" extrusionOk="0">
                    <a:moveTo>
                      <a:pt x="118" y="126"/>
                    </a:moveTo>
                    <a:cubicBezTo>
                      <a:pt x="79" y="126"/>
                      <a:pt x="8" y="134"/>
                      <a:pt x="8" y="87"/>
                    </a:cubicBezTo>
                    <a:cubicBezTo>
                      <a:pt x="8" y="48"/>
                      <a:pt x="47" y="16"/>
                      <a:pt x="87" y="16"/>
                    </a:cubicBezTo>
                    <a:lnTo>
                      <a:pt x="1621" y="16"/>
                    </a:lnTo>
                    <a:cubicBezTo>
                      <a:pt x="1794" y="0"/>
                      <a:pt x="1935" y="142"/>
                      <a:pt x="1935" y="315"/>
                    </a:cubicBezTo>
                    <a:cubicBezTo>
                      <a:pt x="1943" y="417"/>
                      <a:pt x="1982" y="724"/>
                      <a:pt x="2030" y="1062"/>
                    </a:cubicBezTo>
                    <a:cubicBezTo>
                      <a:pt x="2085" y="1393"/>
                      <a:pt x="2132" y="1746"/>
                      <a:pt x="2163" y="1951"/>
                    </a:cubicBezTo>
                    <a:cubicBezTo>
                      <a:pt x="2171" y="2014"/>
                      <a:pt x="2171" y="2069"/>
                      <a:pt x="2179" y="2124"/>
                    </a:cubicBezTo>
                    <a:cubicBezTo>
                      <a:pt x="2179" y="2234"/>
                      <a:pt x="2155" y="2352"/>
                      <a:pt x="2100" y="2446"/>
                    </a:cubicBezTo>
                    <a:cubicBezTo>
                      <a:pt x="2037" y="2557"/>
                      <a:pt x="1927" y="2619"/>
                      <a:pt x="1801" y="2635"/>
                    </a:cubicBezTo>
                    <a:cubicBezTo>
                      <a:pt x="1778" y="2643"/>
                      <a:pt x="1746" y="2643"/>
                      <a:pt x="1715" y="2643"/>
                    </a:cubicBezTo>
                    <a:lnTo>
                      <a:pt x="79" y="2643"/>
                    </a:lnTo>
                    <a:cubicBezTo>
                      <a:pt x="40" y="2643"/>
                      <a:pt x="0" y="2604"/>
                      <a:pt x="0" y="2564"/>
                    </a:cubicBezTo>
                    <a:cubicBezTo>
                      <a:pt x="0" y="2525"/>
                      <a:pt x="71" y="2541"/>
                      <a:pt x="118" y="2541"/>
                    </a:cubicBezTo>
                    <a:lnTo>
                      <a:pt x="394" y="2486"/>
                    </a:lnTo>
                    <a:cubicBezTo>
                      <a:pt x="417" y="2486"/>
                      <a:pt x="433" y="2486"/>
                      <a:pt x="456" y="2486"/>
                    </a:cubicBezTo>
                    <a:cubicBezTo>
                      <a:pt x="535" y="2478"/>
                      <a:pt x="606" y="2439"/>
                      <a:pt x="645" y="2368"/>
                    </a:cubicBezTo>
                    <a:cubicBezTo>
                      <a:pt x="685" y="2297"/>
                      <a:pt x="700" y="2210"/>
                      <a:pt x="692" y="2124"/>
                    </a:cubicBezTo>
                    <a:cubicBezTo>
                      <a:pt x="692" y="2077"/>
                      <a:pt x="692" y="2030"/>
                      <a:pt x="685" y="1975"/>
                    </a:cubicBezTo>
                    <a:cubicBezTo>
                      <a:pt x="653" y="1778"/>
                      <a:pt x="582" y="1432"/>
                      <a:pt x="535" y="1086"/>
                    </a:cubicBezTo>
                    <a:cubicBezTo>
                      <a:pt x="488" y="732"/>
                      <a:pt x="449" y="433"/>
                      <a:pt x="449" y="331"/>
                    </a:cubicBezTo>
                    <a:cubicBezTo>
                      <a:pt x="449" y="236"/>
                      <a:pt x="378" y="166"/>
                      <a:pt x="283" y="166"/>
                    </a:cubicBezTo>
                    <a:lnTo>
                      <a:pt x="276" y="16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640;p58"/>
              <p:cNvSpPr/>
              <p:nvPr/>
            </p:nvSpPr>
            <p:spPr>
              <a:xfrm>
                <a:off x="7208209" y="2258719"/>
                <a:ext cx="145411" cy="390718"/>
              </a:xfrm>
              <a:custGeom>
                <a:avLst/>
                <a:gdLst/>
                <a:ahLst/>
                <a:cxnLst/>
                <a:rect l="l" t="t" r="r" b="b"/>
                <a:pathLst>
                  <a:path w="984" h="2644" extrusionOk="0">
                    <a:moveTo>
                      <a:pt x="268" y="166"/>
                    </a:moveTo>
                    <a:cubicBezTo>
                      <a:pt x="221" y="166"/>
                      <a:pt x="190" y="134"/>
                      <a:pt x="190" y="87"/>
                    </a:cubicBezTo>
                    <a:cubicBezTo>
                      <a:pt x="190" y="48"/>
                      <a:pt x="221" y="16"/>
                      <a:pt x="268" y="16"/>
                    </a:cubicBezTo>
                    <a:lnTo>
                      <a:pt x="425" y="16"/>
                    </a:lnTo>
                    <a:cubicBezTo>
                      <a:pt x="598" y="0"/>
                      <a:pt x="740" y="142"/>
                      <a:pt x="740" y="315"/>
                    </a:cubicBezTo>
                    <a:cubicBezTo>
                      <a:pt x="748" y="417"/>
                      <a:pt x="787" y="724"/>
                      <a:pt x="834" y="1062"/>
                    </a:cubicBezTo>
                    <a:cubicBezTo>
                      <a:pt x="890" y="1393"/>
                      <a:pt x="937" y="1746"/>
                      <a:pt x="968" y="1951"/>
                    </a:cubicBezTo>
                    <a:cubicBezTo>
                      <a:pt x="976" y="2014"/>
                      <a:pt x="976" y="2069"/>
                      <a:pt x="976" y="2124"/>
                    </a:cubicBezTo>
                    <a:cubicBezTo>
                      <a:pt x="984" y="2234"/>
                      <a:pt x="960" y="2352"/>
                      <a:pt x="905" y="2446"/>
                    </a:cubicBezTo>
                    <a:cubicBezTo>
                      <a:pt x="842" y="2557"/>
                      <a:pt x="732" y="2619"/>
                      <a:pt x="606" y="2635"/>
                    </a:cubicBezTo>
                    <a:cubicBezTo>
                      <a:pt x="575" y="2643"/>
                      <a:pt x="551" y="2643"/>
                      <a:pt x="520" y="2643"/>
                    </a:cubicBezTo>
                    <a:lnTo>
                      <a:pt x="103" y="2643"/>
                    </a:lnTo>
                    <a:cubicBezTo>
                      <a:pt x="1" y="2643"/>
                      <a:pt x="1" y="2486"/>
                      <a:pt x="103" y="2486"/>
                    </a:cubicBezTo>
                    <a:lnTo>
                      <a:pt x="520" y="2486"/>
                    </a:lnTo>
                    <a:cubicBezTo>
                      <a:pt x="543" y="2486"/>
                      <a:pt x="567" y="2486"/>
                      <a:pt x="583" y="2486"/>
                    </a:cubicBezTo>
                    <a:cubicBezTo>
                      <a:pt x="661" y="2478"/>
                      <a:pt x="732" y="2439"/>
                      <a:pt x="772" y="2376"/>
                    </a:cubicBezTo>
                    <a:cubicBezTo>
                      <a:pt x="811" y="2297"/>
                      <a:pt x="827" y="2218"/>
                      <a:pt x="827" y="2132"/>
                    </a:cubicBezTo>
                    <a:cubicBezTo>
                      <a:pt x="819" y="2085"/>
                      <a:pt x="819" y="2030"/>
                      <a:pt x="811" y="1982"/>
                    </a:cubicBezTo>
                    <a:cubicBezTo>
                      <a:pt x="779" y="1786"/>
                      <a:pt x="732" y="1432"/>
                      <a:pt x="685" y="1086"/>
                    </a:cubicBezTo>
                    <a:cubicBezTo>
                      <a:pt x="630" y="740"/>
                      <a:pt x="591" y="433"/>
                      <a:pt x="583" y="331"/>
                    </a:cubicBezTo>
                    <a:cubicBezTo>
                      <a:pt x="591" y="244"/>
                      <a:pt x="512" y="166"/>
                      <a:pt x="425" y="173"/>
                    </a:cubicBezTo>
                    <a:lnTo>
                      <a:pt x="260" y="17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641;p58"/>
              <p:cNvSpPr/>
              <p:nvPr/>
            </p:nvSpPr>
            <p:spPr>
              <a:xfrm>
                <a:off x="6641045" y="2477280"/>
                <a:ext cx="139648" cy="130190"/>
              </a:xfrm>
              <a:custGeom>
                <a:avLst/>
                <a:gdLst/>
                <a:ahLst/>
                <a:cxnLst/>
                <a:rect l="l" t="t" r="r" b="b"/>
                <a:pathLst>
                  <a:path w="945" h="881" extrusionOk="0">
                    <a:moveTo>
                      <a:pt x="276" y="0"/>
                    </a:moveTo>
                    <a:lnTo>
                      <a:pt x="669" y="0"/>
                    </a:lnTo>
                    <a:cubicBezTo>
                      <a:pt x="819" y="0"/>
                      <a:pt x="944" y="126"/>
                      <a:pt x="944" y="275"/>
                    </a:cubicBezTo>
                    <a:lnTo>
                      <a:pt x="944" y="606"/>
                    </a:lnTo>
                    <a:cubicBezTo>
                      <a:pt x="944" y="755"/>
                      <a:pt x="826" y="881"/>
                      <a:pt x="669" y="881"/>
                    </a:cubicBezTo>
                    <a:lnTo>
                      <a:pt x="276" y="881"/>
                    </a:lnTo>
                    <a:cubicBezTo>
                      <a:pt x="126" y="881"/>
                      <a:pt x="1" y="755"/>
                      <a:pt x="1" y="606"/>
                    </a:cubicBezTo>
                    <a:lnTo>
                      <a:pt x="1" y="275"/>
                    </a:lnTo>
                    <a:cubicBezTo>
                      <a:pt x="1" y="126"/>
                      <a:pt x="126" y="0"/>
                      <a:pt x="276" y="0"/>
                    </a:cubicBezTo>
                    <a:close/>
                    <a:moveTo>
                      <a:pt x="669" y="110"/>
                    </a:moveTo>
                    <a:lnTo>
                      <a:pt x="276" y="110"/>
                    </a:lnTo>
                    <a:cubicBezTo>
                      <a:pt x="181" y="110"/>
                      <a:pt x="111" y="181"/>
                      <a:pt x="111" y="275"/>
                    </a:cubicBezTo>
                    <a:lnTo>
                      <a:pt x="111" y="606"/>
                    </a:lnTo>
                    <a:cubicBezTo>
                      <a:pt x="111" y="700"/>
                      <a:pt x="181" y="779"/>
                      <a:pt x="276" y="779"/>
                    </a:cubicBezTo>
                    <a:lnTo>
                      <a:pt x="669" y="779"/>
                    </a:lnTo>
                    <a:cubicBezTo>
                      <a:pt x="763" y="779"/>
                      <a:pt x="842" y="700"/>
                      <a:pt x="842" y="606"/>
                    </a:cubicBezTo>
                    <a:lnTo>
                      <a:pt x="842" y="275"/>
                    </a:lnTo>
                    <a:cubicBezTo>
                      <a:pt x="842" y="181"/>
                      <a:pt x="763" y="110"/>
                      <a:pt x="669" y="1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642;p58"/>
              <p:cNvSpPr/>
              <p:nvPr/>
            </p:nvSpPr>
            <p:spPr>
              <a:xfrm>
                <a:off x="6598042" y="2450532"/>
                <a:ext cx="132702" cy="198906"/>
              </a:xfrm>
              <a:custGeom>
                <a:avLst/>
                <a:gdLst/>
                <a:ahLst/>
                <a:cxnLst/>
                <a:rect l="l" t="t" r="r" b="b"/>
                <a:pathLst>
                  <a:path w="898" h="1346" extrusionOk="0">
                    <a:moveTo>
                      <a:pt x="897" y="669"/>
                    </a:moveTo>
                    <a:lnTo>
                      <a:pt x="897" y="1086"/>
                    </a:lnTo>
                    <a:cubicBezTo>
                      <a:pt x="889" y="1227"/>
                      <a:pt x="779" y="1345"/>
                      <a:pt x="638" y="1345"/>
                    </a:cubicBezTo>
                    <a:lnTo>
                      <a:pt x="260" y="1345"/>
                    </a:lnTo>
                    <a:cubicBezTo>
                      <a:pt x="118" y="1345"/>
                      <a:pt x="1" y="1227"/>
                      <a:pt x="1" y="1086"/>
                    </a:cubicBezTo>
                    <a:lnTo>
                      <a:pt x="1" y="87"/>
                    </a:lnTo>
                    <a:cubicBezTo>
                      <a:pt x="1" y="39"/>
                      <a:pt x="40" y="0"/>
                      <a:pt x="87" y="0"/>
                    </a:cubicBezTo>
                    <a:lnTo>
                      <a:pt x="803" y="0"/>
                    </a:lnTo>
                    <a:cubicBezTo>
                      <a:pt x="850" y="0"/>
                      <a:pt x="889" y="39"/>
                      <a:pt x="889" y="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643;p58"/>
              <p:cNvSpPr/>
              <p:nvPr/>
            </p:nvSpPr>
            <p:spPr>
              <a:xfrm>
                <a:off x="6598042" y="2450532"/>
                <a:ext cx="132702" cy="198906"/>
              </a:xfrm>
              <a:custGeom>
                <a:avLst/>
                <a:gdLst/>
                <a:ahLst/>
                <a:cxnLst/>
                <a:rect l="l" t="t" r="r" b="b"/>
                <a:pathLst>
                  <a:path w="898" h="1346" extrusionOk="0">
                    <a:moveTo>
                      <a:pt x="669" y="409"/>
                    </a:moveTo>
                    <a:lnTo>
                      <a:pt x="669" y="834"/>
                    </a:lnTo>
                    <a:cubicBezTo>
                      <a:pt x="669" y="928"/>
                      <a:pt x="614" y="1015"/>
                      <a:pt x="527" y="1062"/>
                    </a:cubicBezTo>
                    <a:cubicBezTo>
                      <a:pt x="488" y="1078"/>
                      <a:pt x="457" y="1086"/>
                      <a:pt x="417" y="1086"/>
                    </a:cubicBezTo>
                    <a:lnTo>
                      <a:pt x="1" y="1086"/>
                    </a:lnTo>
                    <a:cubicBezTo>
                      <a:pt x="1" y="1227"/>
                      <a:pt x="118" y="1345"/>
                      <a:pt x="260" y="1345"/>
                    </a:cubicBezTo>
                    <a:lnTo>
                      <a:pt x="638" y="1345"/>
                    </a:lnTo>
                    <a:cubicBezTo>
                      <a:pt x="779" y="1345"/>
                      <a:pt x="889" y="1227"/>
                      <a:pt x="897" y="1086"/>
                    </a:cubicBezTo>
                    <a:lnTo>
                      <a:pt x="897" y="87"/>
                    </a:lnTo>
                    <a:cubicBezTo>
                      <a:pt x="897" y="39"/>
                      <a:pt x="858" y="0"/>
                      <a:pt x="811" y="0"/>
                    </a:cubicBezTo>
                    <a:lnTo>
                      <a:pt x="6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644;p58"/>
              <p:cNvSpPr/>
              <p:nvPr/>
            </p:nvSpPr>
            <p:spPr>
              <a:xfrm>
                <a:off x="6578240" y="1690374"/>
                <a:ext cx="13004" cy="29112"/>
              </a:xfrm>
              <a:custGeom>
                <a:avLst/>
                <a:gdLst/>
                <a:ahLst/>
                <a:cxnLst/>
                <a:rect l="l" t="t" r="r" b="b"/>
                <a:pathLst>
                  <a:path w="88" h="197" extrusionOk="0">
                    <a:moveTo>
                      <a:pt x="48" y="0"/>
                    </a:moveTo>
                    <a:cubicBezTo>
                      <a:pt x="24" y="0"/>
                      <a:pt x="1" y="24"/>
                      <a:pt x="1" y="48"/>
                    </a:cubicBezTo>
                    <a:lnTo>
                      <a:pt x="1" y="150"/>
                    </a:lnTo>
                    <a:cubicBezTo>
                      <a:pt x="1" y="173"/>
                      <a:pt x="24" y="197"/>
                      <a:pt x="48" y="197"/>
                    </a:cubicBezTo>
                    <a:cubicBezTo>
                      <a:pt x="72" y="197"/>
                      <a:pt x="87" y="173"/>
                      <a:pt x="87" y="150"/>
                    </a:cubicBezTo>
                    <a:lnTo>
                      <a:pt x="87" y="48"/>
                    </a:lnTo>
                    <a:cubicBezTo>
                      <a:pt x="87" y="24"/>
                      <a:pt x="72" y="0"/>
                      <a:pt x="48" y="0"/>
                    </a:cubicBezTo>
                    <a:close/>
                  </a:path>
                </a:pathLst>
              </a:custGeom>
              <a:solidFill>
                <a:srgbClr val="141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645;p58"/>
              <p:cNvSpPr/>
              <p:nvPr/>
            </p:nvSpPr>
            <p:spPr>
              <a:xfrm>
                <a:off x="6441104" y="1655499"/>
                <a:ext cx="22314" cy="29260"/>
              </a:xfrm>
              <a:custGeom>
                <a:avLst/>
                <a:gdLst/>
                <a:ahLst/>
                <a:cxnLst/>
                <a:rect l="l" t="t" r="r" b="b"/>
                <a:pathLst>
                  <a:path w="151" h="198" extrusionOk="0">
                    <a:moveTo>
                      <a:pt x="127" y="8"/>
                    </a:moveTo>
                    <a:lnTo>
                      <a:pt x="127" y="8"/>
                    </a:lnTo>
                    <a:cubicBezTo>
                      <a:pt x="142" y="24"/>
                      <a:pt x="150" y="48"/>
                      <a:pt x="142" y="71"/>
                    </a:cubicBezTo>
                    <a:lnTo>
                      <a:pt x="87" y="166"/>
                    </a:lnTo>
                    <a:cubicBezTo>
                      <a:pt x="72" y="189"/>
                      <a:pt x="48" y="197"/>
                      <a:pt x="24" y="181"/>
                    </a:cubicBezTo>
                    <a:lnTo>
                      <a:pt x="24" y="181"/>
                    </a:lnTo>
                    <a:cubicBezTo>
                      <a:pt x="9" y="173"/>
                      <a:pt x="1" y="142"/>
                      <a:pt x="9" y="126"/>
                    </a:cubicBezTo>
                    <a:lnTo>
                      <a:pt x="64" y="32"/>
                    </a:lnTo>
                    <a:cubicBezTo>
                      <a:pt x="72" y="8"/>
                      <a:pt x="103" y="0"/>
                      <a:pt x="127" y="8"/>
                    </a:cubicBezTo>
                    <a:close/>
                  </a:path>
                </a:pathLst>
              </a:custGeom>
              <a:solidFill>
                <a:srgbClr val="141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646;p58"/>
              <p:cNvSpPr/>
              <p:nvPr/>
            </p:nvSpPr>
            <p:spPr>
              <a:xfrm>
                <a:off x="6800347" y="1295221"/>
                <a:ext cx="29112" cy="23349"/>
              </a:xfrm>
              <a:custGeom>
                <a:avLst/>
                <a:gdLst/>
                <a:ahLst/>
                <a:cxnLst/>
                <a:rect l="l" t="t" r="r" b="b"/>
                <a:pathLst>
                  <a:path w="197" h="158" extrusionOk="0">
                    <a:moveTo>
                      <a:pt x="189" y="32"/>
                    </a:moveTo>
                    <a:lnTo>
                      <a:pt x="189" y="32"/>
                    </a:lnTo>
                    <a:cubicBezTo>
                      <a:pt x="197" y="47"/>
                      <a:pt x="189" y="79"/>
                      <a:pt x="173" y="87"/>
                    </a:cubicBezTo>
                    <a:lnTo>
                      <a:pt x="79" y="142"/>
                    </a:lnTo>
                    <a:cubicBezTo>
                      <a:pt x="55" y="158"/>
                      <a:pt x="32" y="150"/>
                      <a:pt x="16" y="126"/>
                    </a:cubicBezTo>
                    <a:lnTo>
                      <a:pt x="16" y="126"/>
                    </a:lnTo>
                    <a:cubicBezTo>
                      <a:pt x="0" y="102"/>
                      <a:pt x="8" y="79"/>
                      <a:pt x="32" y="63"/>
                    </a:cubicBezTo>
                    <a:lnTo>
                      <a:pt x="126" y="8"/>
                    </a:lnTo>
                    <a:cubicBezTo>
                      <a:pt x="150" y="0"/>
                      <a:pt x="173" y="8"/>
                      <a:pt x="189" y="32"/>
                    </a:cubicBezTo>
                    <a:close/>
                  </a:path>
                </a:pathLst>
              </a:custGeom>
              <a:solidFill>
                <a:srgbClr val="141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647;p58"/>
              <p:cNvSpPr/>
              <p:nvPr/>
            </p:nvSpPr>
            <p:spPr>
              <a:xfrm>
                <a:off x="6341207" y="1561365"/>
                <a:ext cx="29112" cy="22166"/>
              </a:xfrm>
              <a:custGeom>
                <a:avLst/>
                <a:gdLst/>
                <a:ahLst/>
                <a:cxnLst/>
                <a:rect l="l" t="t" r="r" b="b"/>
                <a:pathLst>
                  <a:path w="197" h="150" extrusionOk="0">
                    <a:moveTo>
                      <a:pt x="181" y="24"/>
                    </a:moveTo>
                    <a:lnTo>
                      <a:pt x="181" y="24"/>
                    </a:lnTo>
                    <a:cubicBezTo>
                      <a:pt x="197" y="48"/>
                      <a:pt x="189" y="71"/>
                      <a:pt x="165" y="87"/>
                    </a:cubicBezTo>
                    <a:lnTo>
                      <a:pt x="71" y="142"/>
                    </a:lnTo>
                    <a:cubicBezTo>
                      <a:pt x="48" y="150"/>
                      <a:pt x="24" y="142"/>
                      <a:pt x="16" y="126"/>
                    </a:cubicBezTo>
                    <a:lnTo>
                      <a:pt x="16" y="126"/>
                    </a:lnTo>
                    <a:cubicBezTo>
                      <a:pt x="0" y="103"/>
                      <a:pt x="8" y="71"/>
                      <a:pt x="32" y="63"/>
                    </a:cubicBezTo>
                    <a:lnTo>
                      <a:pt x="126" y="8"/>
                    </a:lnTo>
                    <a:cubicBezTo>
                      <a:pt x="150" y="0"/>
                      <a:pt x="173" y="8"/>
                      <a:pt x="181" y="24"/>
                    </a:cubicBezTo>
                    <a:close/>
                  </a:path>
                </a:pathLst>
              </a:custGeom>
              <a:solidFill>
                <a:srgbClr val="141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648;p58"/>
              <p:cNvSpPr/>
              <p:nvPr/>
            </p:nvSpPr>
            <p:spPr>
              <a:xfrm>
                <a:off x="6836257" y="1432357"/>
                <a:ext cx="29260" cy="14039"/>
              </a:xfrm>
              <a:custGeom>
                <a:avLst/>
                <a:gdLst/>
                <a:ahLst/>
                <a:cxnLst/>
                <a:rect l="l" t="t" r="r" b="b"/>
                <a:pathLst>
                  <a:path w="198" h="95" extrusionOk="0">
                    <a:moveTo>
                      <a:pt x="48" y="0"/>
                    </a:moveTo>
                    <a:cubicBezTo>
                      <a:pt x="24" y="0"/>
                      <a:pt x="1" y="24"/>
                      <a:pt x="1" y="47"/>
                    </a:cubicBezTo>
                    <a:cubicBezTo>
                      <a:pt x="1" y="71"/>
                      <a:pt x="24" y="95"/>
                      <a:pt x="48" y="95"/>
                    </a:cubicBezTo>
                    <a:lnTo>
                      <a:pt x="150" y="95"/>
                    </a:lnTo>
                    <a:cubicBezTo>
                      <a:pt x="174" y="95"/>
                      <a:pt x="198" y="71"/>
                      <a:pt x="198" y="47"/>
                    </a:cubicBezTo>
                    <a:cubicBezTo>
                      <a:pt x="198" y="24"/>
                      <a:pt x="174" y="0"/>
                      <a:pt x="150" y="0"/>
                    </a:cubicBezTo>
                    <a:close/>
                  </a:path>
                </a:pathLst>
              </a:custGeom>
              <a:solidFill>
                <a:srgbClr val="141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649;p58"/>
              <p:cNvSpPr/>
              <p:nvPr/>
            </p:nvSpPr>
            <p:spPr>
              <a:xfrm>
                <a:off x="6305150" y="1432357"/>
                <a:ext cx="29260" cy="14039"/>
              </a:xfrm>
              <a:custGeom>
                <a:avLst/>
                <a:gdLst/>
                <a:ahLst/>
                <a:cxnLst/>
                <a:rect l="l" t="t" r="r" b="b"/>
                <a:pathLst>
                  <a:path w="198" h="95" extrusionOk="0">
                    <a:moveTo>
                      <a:pt x="40" y="0"/>
                    </a:moveTo>
                    <a:cubicBezTo>
                      <a:pt x="16" y="0"/>
                      <a:pt x="0" y="24"/>
                      <a:pt x="0" y="47"/>
                    </a:cubicBezTo>
                    <a:cubicBezTo>
                      <a:pt x="0" y="71"/>
                      <a:pt x="16" y="95"/>
                      <a:pt x="40" y="95"/>
                    </a:cubicBezTo>
                    <a:lnTo>
                      <a:pt x="150" y="95"/>
                    </a:lnTo>
                    <a:cubicBezTo>
                      <a:pt x="174" y="95"/>
                      <a:pt x="197" y="71"/>
                      <a:pt x="197" y="47"/>
                    </a:cubicBezTo>
                    <a:cubicBezTo>
                      <a:pt x="197" y="24"/>
                      <a:pt x="174" y="0"/>
                      <a:pt x="150" y="0"/>
                    </a:cubicBezTo>
                    <a:close/>
                  </a:path>
                </a:pathLst>
              </a:custGeom>
              <a:solidFill>
                <a:srgbClr val="141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650;p58"/>
              <p:cNvSpPr/>
              <p:nvPr/>
            </p:nvSpPr>
            <p:spPr>
              <a:xfrm>
                <a:off x="6800347" y="1560183"/>
                <a:ext cx="29112" cy="23349"/>
              </a:xfrm>
              <a:custGeom>
                <a:avLst/>
                <a:gdLst/>
                <a:ahLst/>
                <a:cxnLst/>
                <a:rect l="l" t="t" r="r" b="b"/>
                <a:pathLst>
                  <a:path w="197" h="158" extrusionOk="0">
                    <a:moveTo>
                      <a:pt x="189" y="134"/>
                    </a:moveTo>
                    <a:lnTo>
                      <a:pt x="189" y="134"/>
                    </a:lnTo>
                    <a:cubicBezTo>
                      <a:pt x="173" y="150"/>
                      <a:pt x="150" y="158"/>
                      <a:pt x="126" y="150"/>
                    </a:cubicBezTo>
                    <a:lnTo>
                      <a:pt x="32" y="95"/>
                    </a:lnTo>
                    <a:cubicBezTo>
                      <a:pt x="8" y="79"/>
                      <a:pt x="0" y="56"/>
                      <a:pt x="16" y="32"/>
                    </a:cubicBezTo>
                    <a:lnTo>
                      <a:pt x="16" y="32"/>
                    </a:lnTo>
                    <a:cubicBezTo>
                      <a:pt x="32" y="8"/>
                      <a:pt x="55" y="0"/>
                      <a:pt x="79" y="16"/>
                    </a:cubicBezTo>
                    <a:lnTo>
                      <a:pt x="173" y="71"/>
                    </a:lnTo>
                    <a:cubicBezTo>
                      <a:pt x="189" y="79"/>
                      <a:pt x="197" y="111"/>
                      <a:pt x="189" y="134"/>
                    </a:cubicBezTo>
                    <a:close/>
                  </a:path>
                </a:pathLst>
              </a:custGeom>
              <a:solidFill>
                <a:srgbClr val="141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651;p58"/>
              <p:cNvSpPr/>
              <p:nvPr/>
            </p:nvSpPr>
            <p:spPr>
              <a:xfrm>
                <a:off x="6340025" y="1295221"/>
                <a:ext cx="29260" cy="23349"/>
              </a:xfrm>
              <a:custGeom>
                <a:avLst/>
                <a:gdLst/>
                <a:ahLst/>
                <a:cxnLst/>
                <a:rect l="l" t="t" r="r" b="b"/>
                <a:pathLst>
                  <a:path w="198" h="158" extrusionOk="0">
                    <a:moveTo>
                      <a:pt x="189" y="126"/>
                    </a:moveTo>
                    <a:lnTo>
                      <a:pt x="189" y="126"/>
                    </a:lnTo>
                    <a:cubicBezTo>
                      <a:pt x="173" y="150"/>
                      <a:pt x="150" y="158"/>
                      <a:pt x="126" y="142"/>
                    </a:cubicBezTo>
                    <a:lnTo>
                      <a:pt x="32" y="87"/>
                    </a:lnTo>
                    <a:cubicBezTo>
                      <a:pt x="8" y="79"/>
                      <a:pt x="0" y="47"/>
                      <a:pt x="16" y="32"/>
                    </a:cubicBezTo>
                    <a:lnTo>
                      <a:pt x="16" y="32"/>
                    </a:lnTo>
                    <a:cubicBezTo>
                      <a:pt x="24" y="8"/>
                      <a:pt x="56" y="0"/>
                      <a:pt x="79" y="8"/>
                    </a:cubicBezTo>
                    <a:lnTo>
                      <a:pt x="166" y="63"/>
                    </a:lnTo>
                    <a:cubicBezTo>
                      <a:pt x="189" y="79"/>
                      <a:pt x="197" y="102"/>
                      <a:pt x="189" y="126"/>
                    </a:cubicBezTo>
                    <a:close/>
                  </a:path>
                </a:pathLst>
              </a:custGeom>
              <a:solidFill>
                <a:srgbClr val="141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652;p58"/>
              <p:cNvSpPr/>
              <p:nvPr/>
            </p:nvSpPr>
            <p:spPr>
              <a:xfrm>
                <a:off x="6706066" y="1654316"/>
                <a:ext cx="23496" cy="30442"/>
              </a:xfrm>
              <a:custGeom>
                <a:avLst/>
                <a:gdLst/>
                <a:ahLst/>
                <a:cxnLst/>
                <a:rect l="l" t="t" r="r" b="b"/>
                <a:pathLst>
                  <a:path w="159" h="206" extrusionOk="0">
                    <a:moveTo>
                      <a:pt x="127" y="189"/>
                    </a:moveTo>
                    <a:lnTo>
                      <a:pt x="127" y="189"/>
                    </a:lnTo>
                    <a:cubicBezTo>
                      <a:pt x="111" y="205"/>
                      <a:pt x="80" y="197"/>
                      <a:pt x="72" y="174"/>
                    </a:cubicBezTo>
                    <a:lnTo>
                      <a:pt x="17" y="79"/>
                    </a:lnTo>
                    <a:cubicBezTo>
                      <a:pt x="1" y="56"/>
                      <a:pt x="9" y="24"/>
                      <a:pt x="32" y="16"/>
                    </a:cubicBezTo>
                    <a:lnTo>
                      <a:pt x="32" y="16"/>
                    </a:lnTo>
                    <a:cubicBezTo>
                      <a:pt x="56" y="1"/>
                      <a:pt x="80" y="8"/>
                      <a:pt x="95" y="32"/>
                    </a:cubicBezTo>
                    <a:lnTo>
                      <a:pt x="143" y="126"/>
                    </a:lnTo>
                    <a:cubicBezTo>
                      <a:pt x="158" y="150"/>
                      <a:pt x="150" y="174"/>
                      <a:pt x="127" y="189"/>
                    </a:cubicBezTo>
                    <a:close/>
                  </a:path>
                </a:pathLst>
              </a:custGeom>
              <a:solidFill>
                <a:srgbClr val="141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653;p58"/>
              <p:cNvSpPr/>
              <p:nvPr/>
            </p:nvSpPr>
            <p:spPr>
              <a:xfrm>
                <a:off x="6576023" y="1253401"/>
                <a:ext cx="18620" cy="195359"/>
              </a:xfrm>
              <a:custGeom>
                <a:avLst/>
                <a:gdLst/>
                <a:ahLst/>
                <a:cxnLst/>
                <a:rect l="l" t="t" r="r" b="b"/>
                <a:pathLst>
                  <a:path w="126" h="1322" extrusionOk="0">
                    <a:moveTo>
                      <a:pt x="126" y="1258"/>
                    </a:moveTo>
                    <a:cubicBezTo>
                      <a:pt x="126" y="1290"/>
                      <a:pt x="94" y="1321"/>
                      <a:pt x="63" y="1321"/>
                    </a:cubicBezTo>
                    <a:cubicBezTo>
                      <a:pt x="24" y="1321"/>
                      <a:pt x="0" y="1290"/>
                      <a:pt x="0" y="1258"/>
                    </a:cubicBezTo>
                    <a:lnTo>
                      <a:pt x="0" y="63"/>
                    </a:lnTo>
                    <a:cubicBezTo>
                      <a:pt x="0" y="32"/>
                      <a:pt x="24" y="0"/>
                      <a:pt x="63" y="0"/>
                    </a:cubicBezTo>
                    <a:cubicBezTo>
                      <a:pt x="94" y="0"/>
                      <a:pt x="126" y="32"/>
                      <a:pt x="126" y="63"/>
                    </a:cubicBezTo>
                    <a:close/>
                  </a:path>
                </a:pathLst>
              </a:custGeom>
              <a:solidFill>
                <a:srgbClr val="141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654;p58"/>
              <p:cNvSpPr/>
              <p:nvPr/>
            </p:nvSpPr>
            <p:spPr>
              <a:xfrm>
                <a:off x="6571295" y="1426446"/>
                <a:ext cx="157085" cy="105955"/>
              </a:xfrm>
              <a:custGeom>
                <a:avLst/>
                <a:gdLst/>
                <a:ahLst/>
                <a:cxnLst/>
                <a:rect l="l" t="t" r="r" b="b"/>
                <a:pathLst>
                  <a:path w="1063" h="717" extrusionOk="0">
                    <a:moveTo>
                      <a:pt x="64" y="143"/>
                    </a:moveTo>
                    <a:cubicBezTo>
                      <a:pt x="1" y="95"/>
                      <a:pt x="56" y="1"/>
                      <a:pt x="126" y="32"/>
                    </a:cubicBezTo>
                    <a:lnTo>
                      <a:pt x="1023" y="599"/>
                    </a:lnTo>
                    <a:cubicBezTo>
                      <a:pt x="1055" y="614"/>
                      <a:pt x="1062" y="654"/>
                      <a:pt x="1047" y="685"/>
                    </a:cubicBezTo>
                    <a:cubicBezTo>
                      <a:pt x="1023" y="709"/>
                      <a:pt x="992" y="717"/>
                      <a:pt x="960" y="7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655;p58"/>
              <p:cNvSpPr/>
              <p:nvPr/>
            </p:nvSpPr>
            <p:spPr>
              <a:xfrm>
                <a:off x="7157079" y="2731750"/>
                <a:ext cx="1556519" cy="1608683"/>
              </a:xfrm>
              <a:custGeom>
                <a:avLst/>
                <a:gdLst/>
                <a:ahLst/>
                <a:cxnLst/>
                <a:rect l="l" t="t" r="r" b="b"/>
                <a:pathLst>
                  <a:path w="10533" h="10886" extrusionOk="0">
                    <a:moveTo>
                      <a:pt x="10249" y="10878"/>
                    </a:moveTo>
                    <a:cubicBezTo>
                      <a:pt x="10084" y="9895"/>
                      <a:pt x="9777" y="8086"/>
                      <a:pt x="9470" y="6293"/>
                    </a:cubicBezTo>
                    <a:cubicBezTo>
                      <a:pt x="9085" y="3996"/>
                      <a:pt x="8700" y="1731"/>
                      <a:pt x="8621" y="1306"/>
                    </a:cubicBezTo>
                    <a:cubicBezTo>
                      <a:pt x="8550" y="897"/>
                      <a:pt x="8432" y="630"/>
                      <a:pt x="8283" y="472"/>
                    </a:cubicBezTo>
                    <a:cubicBezTo>
                      <a:pt x="8125" y="331"/>
                      <a:pt x="7913" y="252"/>
                      <a:pt x="7701" y="268"/>
                    </a:cubicBezTo>
                    <a:lnTo>
                      <a:pt x="2824" y="268"/>
                    </a:lnTo>
                    <a:cubicBezTo>
                      <a:pt x="2580" y="268"/>
                      <a:pt x="2392" y="323"/>
                      <a:pt x="2250" y="465"/>
                    </a:cubicBezTo>
                    <a:cubicBezTo>
                      <a:pt x="2109" y="614"/>
                      <a:pt x="1983" y="881"/>
                      <a:pt x="1904" y="1306"/>
                    </a:cubicBezTo>
                    <a:cubicBezTo>
                      <a:pt x="1825" y="1731"/>
                      <a:pt x="1448" y="3980"/>
                      <a:pt x="1062" y="6285"/>
                    </a:cubicBezTo>
                    <a:cubicBezTo>
                      <a:pt x="756" y="8078"/>
                      <a:pt x="449" y="9895"/>
                      <a:pt x="284" y="10878"/>
                    </a:cubicBezTo>
                    <a:lnTo>
                      <a:pt x="1" y="10878"/>
                    </a:lnTo>
                    <a:cubicBezTo>
                      <a:pt x="166" y="9911"/>
                      <a:pt x="473" y="8062"/>
                      <a:pt x="787" y="6238"/>
                    </a:cubicBezTo>
                    <a:cubicBezTo>
                      <a:pt x="1173" y="3949"/>
                      <a:pt x="1558" y="1691"/>
                      <a:pt x="1637" y="1259"/>
                    </a:cubicBezTo>
                    <a:cubicBezTo>
                      <a:pt x="1723" y="779"/>
                      <a:pt x="1865" y="465"/>
                      <a:pt x="2053" y="276"/>
                    </a:cubicBezTo>
                    <a:cubicBezTo>
                      <a:pt x="2250" y="87"/>
                      <a:pt x="2518" y="0"/>
                      <a:pt x="2832" y="0"/>
                    </a:cubicBezTo>
                    <a:lnTo>
                      <a:pt x="7709" y="0"/>
                    </a:lnTo>
                    <a:cubicBezTo>
                      <a:pt x="8023" y="0"/>
                      <a:pt x="8275" y="79"/>
                      <a:pt x="8479" y="291"/>
                    </a:cubicBezTo>
                    <a:cubicBezTo>
                      <a:pt x="8692" y="504"/>
                      <a:pt x="8818" y="803"/>
                      <a:pt x="8896" y="1267"/>
                    </a:cubicBezTo>
                    <a:cubicBezTo>
                      <a:pt x="8983" y="1715"/>
                      <a:pt x="9368" y="3972"/>
                      <a:pt x="9754" y="6261"/>
                    </a:cubicBezTo>
                    <a:cubicBezTo>
                      <a:pt x="10060" y="8078"/>
                      <a:pt x="10367" y="9918"/>
                      <a:pt x="10532" y="1088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656;p58"/>
              <p:cNvSpPr/>
              <p:nvPr/>
            </p:nvSpPr>
            <p:spPr>
              <a:xfrm>
                <a:off x="6419085" y="2689929"/>
                <a:ext cx="2052748" cy="82606"/>
              </a:xfrm>
              <a:custGeom>
                <a:avLst/>
                <a:gdLst/>
                <a:ahLst/>
                <a:cxnLst/>
                <a:rect l="l" t="t" r="r" b="b"/>
                <a:pathLst>
                  <a:path w="13891" h="559" extrusionOk="0">
                    <a:moveTo>
                      <a:pt x="276" y="0"/>
                    </a:moveTo>
                    <a:lnTo>
                      <a:pt x="13615" y="0"/>
                    </a:lnTo>
                    <a:cubicBezTo>
                      <a:pt x="13764" y="0"/>
                      <a:pt x="13890" y="126"/>
                      <a:pt x="13890" y="276"/>
                    </a:cubicBezTo>
                    <a:lnTo>
                      <a:pt x="13890" y="276"/>
                    </a:lnTo>
                    <a:cubicBezTo>
                      <a:pt x="13890" y="433"/>
                      <a:pt x="13764" y="551"/>
                      <a:pt x="13615" y="559"/>
                    </a:cubicBezTo>
                    <a:lnTo>
                      <a:pt x="276" y="559"/>
                    </a:lnTo>
                    <a:cubicBezTo>
                      <a:pt x="126" y="551"/>
                      <a:pt x="0" y="433"/>
                      <a:pt x="0" y="276"/>
                    </a:cubicBezTo>
                    <a:lnTo>
                      <a:pt x="0" y="276"/>
                    </a:lnTo>
                    <a:cubicBezTo>
                      <a:pt x="0" y="126"/>
                      <a:pt x="126"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657;p58"/>
              <p:cNvSpPr/>
              <p:nvPr/>
            </p:nvSpPr>
            <p:spPr>
              <a:xfrm>
                <a:off x="6240128" y="2649291"/>
                <a:ext cx="2321109" cy="81424"/>
              </a:xfrm>
              <a:custGeom>
                <a:avLst/>
                <a:gdLst/>
                <a:ahLst/>
                <a:cxnLst/>
                <a:rect l="l" t="t" r="r" b="b"/>
                <a:pathLst>
                  <a:path w="15707" h="551" extrusionOk="0">
                    <a:moveTo>
                      <a:pt x="283" y="0"/>
                    </a:moveTo>
                    <a:lnTo>
                      <a:pt x="15432" y="0"/>
                    </a:lnTo>
                    <a:cubicBezTo>
                      <a:pt x="15581" y="0"/>
                      <a:pt x="15707" y="126"/>
                      <a:pt x="15707" y="275"/>
                    </a:cubicBezTo>
                    <a:lnTo>
                      <a:pt x="15707" y="275"/>
                    </a:lnTo>
                    <a:cubicBezTo>
                      <a:pt x="15707" y="425"/>
                      <a:pt x="15581" y="551"/>
                      <a:pt x="15432" y="551"/>
                    </a:cubicBezTo>
                    <a:lnTo>
                      <a:pt x="283" y="551"/>
                    </a:lnTo>
                    <a:cubicBezTo>
                      <a:pt x="126" y="551"/>
                      <a:pt x="8" y="425"/>
                      <a:pt x="0" y="275"/>
                    </a:cubicBezTo>
                    <a:lnTo>
                      <a:pt x="0" y="275"/>
                    </a:lnTo>
                    <a:cubicBezTo>
                      <a:pt x="0" y="126"/>
                      <a:pt x="126" y="0"/>
                      <a:pt x="2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658;p58"/>
              <p:cNvSpPr/>
              <p:nvPr/>
            </p:nvSpPr>
            <p:spPr>
              <a:xfrm>
                <a:off x="5391598" y="2689929"/>
                <a:ext cx="1171711" cy="81424"/>
              </a:xfrm>
              <a:custGeom>
                <a:avLst/>
                <a:gdLst/>
                <a:ahLst/>
                <a:cxnLst/>
                <a:rect l="l" t="t" r="r" b="b"/>
                <a:pathLst>
                  <a:path w="7929" h="551" extrusionOk="0">
                    <a:moveTo>
                      <a:pt x="276" y="0"/>
                    </a:moveTo>
                    <a:lnTo>
                      <a:pt x="7653" y="0"/>
                    </a:lnTo>
                    <a:cubicBezTo>
                      <a:pt x="7803" y="0"/>
                      <a:pt x="7929" y="126"/>
                      <a:pt x="7929" y="276"/>
                    </a:cubicBezTo>
                    <a:lnTo>
                      <a:pt x="7929" y="276"/>
                    </a:lnTo>
                    <a:cubicBezTo>
                      <a:pt x="7929" y="433"/>
                      <a:pt x="7803" y="551"/>
                      <a:pt x="7653" y="551"/>
                    </a:cubicBezTo>
                    <a:lnTo>
                      <a:pt x="276" y="551"/>
                    </a:lnTo>
                    <a:cubicBezTo>
                      <a:pt x="126" y="551"/>
                      <a:pt x="0" y="425"/>
                      <a:pt x="0" y="276"/>
                    </a:cubicBezTo>
                    <a:lnTo>
                      <a:pt x="0" y="276"/>
                    </a:lnTo>
                    <a:cubicBezTo>
                      <a:pt x="0" y="126"/>
                      <a:pt x="126"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659;p58"/>
              <p:cNvSpPr/>
              <p:nvPr/>
            </p:nvSpPr>
            <p:spPr>
              <a:xfrm>
                <a:off x="5292736" y="2649291"/>
                <a:ext cx="1369435" cy="81424"/>
              </a:xfrm>
              <a:custGeom>
                <a:avLst/>
                <a:gdLst/>
                <a:ahLst/>
                <a:cxnLst/>
                <a:rect l="l" t="t" r="r" b="b"/>
                <a:pathLst>
                  <a:path w="9267" h="551" extrusionOk="0">
                    <a:moveTo>
                      <a:pt x="276" y="0"/>
                    </a:moveTo>
                    <a:lnTo>
                      <a:pt x="8991" y="0"/>
                    </a:lnTo>
                    <a:cubicBezTo>
                      <a:pt x="9148" y="0"/>
                      <a:pt x="9266" y="126"/>
                      <a:pt x="9266" y="275"/>
                    </a:cubicBezTo>
                    <a:lnTo>
                      <a:pt x="9266" y="275"/>
                    </a:lnTo>
                    <a:cubicBezTo>
                      <a:pt x="9266" y="425"/>
                      <a:pt x="9140" y="551"/>
                      <a:pt x="8991" y="551"/>
                    </a:cubicBezTo>
                    <a:lnTo>
                      <a:pt x="276" y="551"/>
                    </a:lnTo>
                    <a:cubicBezTo>
                      <a:pt x="127" y="551"/>
                      <a:pt x="1" y="425"/>
                      <a:pt x="1" y="275"/>
                    </a:cubicBezTo>
                    <a:lnTo>
                      <a:pt x="1" y="275"/>
                    </a:lnTo>
                    <a:cubicBezTo>
                      <a:pt x="1" y="126"/>
                      <a:pt x="127" y="0"/>
                      <a:pt x="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660;p58"/>
              <p:cNvSpPr/>
              <p:nvPr/>
            </p:nvSpPr>
            <p:spPr>
              <a:xfrm>
                <a:off x="5199785" y="2731750"/>
                <a:ext cx="1555336" cy="1608683"/>
              </a:xfrm>
              <a:custGeom>
                <a:avLst/>
                <a:gdLst/>
                <a:ahLst/>
                <a:cxnLst/>
                <a:rect l="l" t="t" r="r" b="b"/>
                <a:pathLst>
                  <a:path w="10525" h="10886" extrusionOk="0">
                    <a:moveTo>
                      <a:pt x="10241" y="10878"/>
                    </a:moveTo>
                    <a:cubicBezTo>
                      <a:pt x="10084" y="9895"/>
                      <a:pt x="9777" y="8086"/>
                      <a:pt x="9470" y="6293"/>
                    </a:cubicBezTo>
                    <a:cubicBezTo>
                      <a:pt x="9085" y="3996"/>
                      <a:pt x="8700" y="1731"/>
                      <a:pt x="8621" y="1306"/>
                    </a:cubicBezTo>
                    <a:cubicBezTo>
                      <a:pt x="8542" y="897"/>
                      <a:pt x="8432" y="630"/>
                      <a:pt x="8275" y="472"/>
                    </a:cubicBezTo>
                    <a:cubicBezTo>
                      <a:pt x="8125" y="331"/>
                      <a:pt x="7913" y="252"/>
                      <a:pt x="7701" y="268"/>
                    </a:cubicBezTo>
                    <a:lnTo>
                      <a:pt x="2824" y="268"/>
                    </a:lnTo>
                    <a:cubicBezTo>
                      <a:pt x="2580" y="268"/>
                      <a:pt x="2392" y="323"/>
                      <a:pt x="2250" y="465"/>
                    </a:cubicBezTo>
                    <a:cubicBezTo>
                      <a:pt x="2109" y="614"/>
                      <a:pt x="1983" y="881"/>
                      <a:pt x="1904" y="1306"/>
                    </a:cubicBezTo>
                    <a:cubicBezTo>
                      <a:pt x="1825" y="1731"/>
                      <a:pt x="1448" y="3980"/>
                      <a:pt x="1055" y="6285"/>
                    </a:cubicBezTo>
                    <a:cubicBezTo>
                      <a:pt x="756" y="8078"/>
                      <a:pt x="449" y="9895"/>
                      <a:pt x="284" y="10878"/>
                    </a:cubicBezTo>
                    <a:lnTo>
                      <a:pt x="1" y="10878"/>
                    </a:lnTo>
                    <a:cubicBezTo>
                      <a:pt x="166" y="9911"/>
                      <a:pt x="473" y="8062"/>
                      <a:pt x="779" y="6238"/>
                    </a:cubicBezTo>
                    <a:cubicBezTo>
                      <a:pt x="1173" y="3949"/>
                      <a:pt x="1550" y="1691"/>
                      <a:pt x="1629" y="1259"/>
                    </a:cubicBezTo>
                    <a:cubicBezTo>
                      <a:pt x="1723" y="779"/>
                      <a:pt x="1857" y="465"/>
                      <a:pt x="2054" y="276"/>
                    </a:cubicBezTo>
                    <a:cubicBezTo>
                      <a:pt x="2242" y="87"/>
                      <a:pt x="2510" y="0"/>
                      <a:pt x="2824" y="0"/>
                    </a:cubicBezTo>
                    <a:lnTo>
                      <a:pt x="7701" y="0"/>
                    </a:lnTo>
                    <a:cubicBezTo>
                      <a:pt x="8015" y="0"/>
                      <a:pt x="8275" y="79"/>
                      <a:pt x="8479" y="291"/>
                    </a:cubicBezTo>
                    <a:cubicBezTo>
                      <a:pt x="8684" y="504"/>
                      <a:pt x="8810" y="803"/>
                      <a:pt x="8896" y="1267"/>
                    </a:cubicBezTo>
                    <a:cubicBezTo>
                      <a:pt x="8975" y="1715"/>
                      <a:pt x="9360" y="3972"/>
                      <a:pt x="9746" y="6261"/>
                    </a:cubicBezTo>
                    <a:cubicBezTo>
                      <a:pt x="10052" y="8078"/>
                      <a:pt x="10367" y="9918"/>
                      <a:pt x="10524" y="1088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634178797"/>
      </p:ext>
    </p:extLst>
  </p:cSld>
  <p:clrMapOvr>
    <a:masterClrMapping/>
  </p:clrMapOvr>
  <p:transition spd="med">
    <p:blinds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77"/>
        <p:cNvGrpSpPr/>
        <p:nvPr/>
      </p:nvGrpSpPr>
      <p:grpSpPr>
        <a:xfrm>
          <a:off x="0" y="0"/>
          <a:ext cx="0" cy="0"/>
          <a:chOff x="0" y="0"/>
          <a:chExt cx="0" cy="0"/>
        </a:xfrm>
      </p:grpSpPr>
      <p:sp>
        <p:nvSpPr>
          <p:cNvPr id="13" name="Câu hỏi">
            <a:extLst>
              <a:ext uri="{FF2B5EF4-FFF2-40B4-BE49-F238E27FC236}">
                <a16:creationId xmlns:a16="http://schemas.microsoft.com/office/drawing/2014/main" xmlns="" id="{1AB69979-1D5C-6D4F-6590-E0650E70A5B4}"/>
              </a:ext>
            </a:extLst>
          </p:cNvPr>
          <p:cNvSpPr/>
          <p:nvPr/>
        </p:nvSpPr>
        <p:spPr>
          <a:xfrm>
            <a:off x="343618" y="304800"/>
            <a:ext cx="8456761" cy="1701801"/>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000000"/>
                </a:solidFill>
                <a:cs typeface="Arial" panose="020B0604020202020204" pitchFamily="34" charset="0"/>
              </a:rPr>
              <a:t>Câu 1. Các mẫu định dạng CSS </a:t>
            </a:r>
            <a:endParaRPr lang="en-US" sz="2200" b="1" noProof="1" smtClean="0">
              <a:solidFill>
                <a:srgbClr val="000000"/>
              </a:solidFill>
              <a:cs typeface="Arial" panose="020B0604020202020204" pitchFamily="34" charset="0"/>
            </a:endParaRPr>
          </a:p>
          <a:p>
            <a:pPr algn="ctr">
              <a:lnSpc>
                <a:spcPct val="150000"/>
              </a:lnSpc>
            </a:pPr>
            <a:r>
              <a:rPr lang="vi-VN" sz="2200" b="1" noProof="1" smtClean="0">
                <a:solidFill>
                  <a:srgbClr val="000000"/>
                </a:solidFill>
                <a:cs typeface="Arial" panose="020B0604020202020204" pitchFamily="34" charset="0"/>
              </a:rPr>
              <a:t>được </a:t>
            </a:r>
            <a:r>
              <a:rPr lang="vi-VN" sz="2200" b="1" noProof="1">
                <a:solidFill>
                  <a:srgbClr val="000000"/>
                </a:solidFill>
                <a:cs typeface="Arial" panose="020B0604020202020204" pitchFamily="34" charset="0"/>
              </a:rPr>
              <a:t>đặt trong cặp thẻ nào của tệp HTML?</a:t>
            </a:r>
            <a:endParaRPr lang="vi-VN" sz="22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xmlns="" id="{2FB644CA-CB55-3594-B5C2-C9F8A867CDF0}"/>
              </a:ext>
            </a:extLst>
          </p:cNvPr>
          <p:cNvSpPr/>
          <p:nvPr/>
        </p:nvSpPr>
        <p:spPr>
          <a:xfrm>
            <a:off x="343619" y="2306005"/>
            <a:ext cx="4039950" cy="1048610"/>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A. &lt;title&gt;&lt;/title&gt;.</a:t>
            </a:r>
            <a:endParaRPr lang="vi-VN" sz="2200" noProof="1">
              <a:solidFill>
                <a:srgbClr val="000000"/>
              </a:solidFill>
              <a:latin typeface="Arial" panose="020B0604020202020204" pitchFamily="34" charset="0"/>
              <a:cs typeface="Arial" panose="020B0604020202020204" pitchFamily="34" charset="0"/>
            </a:endParaRPr>
          </a:p>
        </p:txBody>
      </p:sp>
      <p:sp>
        <p:nvSpPr>
          <p:cNvPr id="15" name="Đáp án sai 1">
            <a:extLst>
              <a:ext uri="{FF2B5EF4-FFF2-40B4-BE49-F238E27FC236}">
                <a16:creationId xmlns:a16="http://schemas.microsoft.com/office/drawing/2014/main" xmlns="" id="{30828281-61AD-7A62-0775-C0E24C9C1DEB}"/>
              </a:ext>
            </a:extLst>
          </p:cNvPr>
          <p:cNvSpPr/>
          <p:nvPr/>
        </p:nvSpPr>
        <p:spPr>
          <a:xfrm>
            <a:off x="343619" y="3654019"/>
            <a:ext cx="4039950" cy="1048610"/>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C. &lt;body&gt;&lt;/body&gt;.</a:t>
            </a:r>
            <a:endParaRPr lang="vi-VN" sz="2200" noProof="1">
              <a:solidFill>
                <a:srgbClr val="000000"/>
              </a:solidFill>
              <a:latin typeface="Arial" panose="020B0604020202020204" pitchFamily="34" charset="0"/>
              <a:cs typeface="Arial" panose="020B0604020202020204" pitchFamily="34" charset="0"/>
            </a:endParaRPr>
          </a:p>
        </p:txBody>
      </p:sp>
      <p:sp>
        <p:nvSpPr>
          <p:cNvPr id="16" name="Đáp án sai 2">
            <a:extLst>
              <a:ext uri="{FF2B5EF4-FFF2-40B4-BE49-F238E27FC236}">
                <a16:creationId xmlns:a16="http://schemas.microsoft.com/office/drawing/2014/main" xmlns="" id="{E6A889FC-D3A7-FA7C-0DE3-0EA076B22F62}"/>
              </a:ext>
            </a:extLst>
          </p:cNvPr>
          <p:cNvSpPr/>
          <p:nvPr/>
        </p:nvSpPr>
        <p:spPr>
          <a:xfrm>
            <a:off x="4760430" y="2306005"/>
            <a:ext cx="4039950" cy="1048610"/>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B. &lt;style&gt;&lt;/style&gt;.</a:t>
            </a:r>
            <a:endParaRPr lang="vi-VN" sz="2200" noProof="1">
              <a:solidFill>
                <a:srgbClr val="000000"/>
              </a:solidFill>
              <a:latin typeface="Arial" panose="020B0604020202020204" pitchFamily="34" charset="0"/>
              <a:cs typeface="Arial" panose="020B0604020202020204" pitchFamily="34" charset="0"/>
            </a:endParaRPr>
          </a:p>
        </p:txBody>
      </p:sp>
      <p:sp>
        <p:nvSpPr>
          <p:cNvPr id="17" name="Đáp án sai 3">
            <a:extLst>
              <a:ext uri="{FF2B5EF4-FFF2-40B4-BE49-F238E27FC236}">
                <a16:creationId xmlns:a16="http://schemas.microsoft.com/office/drawing/2014/main" xmlns="" id="{39170EEF-8452-D761-9524-3629836006CB}"/>
              </a:ext>
            </a:extLst>
          </p:cNvPr>
          <p:cNvSpPr/>
          <p:nvPr/>
        </p:nvSpPr>
        <p:spPr>
          <a:xfrm>
            <a:off x="4760429" y="3654019"/>
            <a:ext cx="4039950" cy="1048610"/>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D. &lt;meta&gt;&lt;/meta&gt;.</a:t>
            </a:r>
            <a:endParaRPr lang="vi-VN" sz="2200" noProof="1">
              <a:solidFill>
                <a:srgbClr val="000000"/>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xmlns="" id="{73F5B725-A6FC-F5A2-F2A4-6047B0B0A3CC}"/>
              </a:ext>
            </a:extLst>
          </p:cNvPr>
          <p:cNvSpPr/>
          <p:nvPr/>
        </p:nvSpPr>
        <p:spPr>
          <a:xfrm>
            <a:off x="4760429" y="2306005"/>
            <a:ext cx="4039950" cy="1048610"/>
          </a:xfrm>
          <a:prstGeom prst="roundRect">
            <a:avLst/>
          </a:prstGeom>
          <a:solidFill>
            <a:srgbClr val="FADD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B. &lt;style&gt;&lt;/style&gt;.</a:t>
            </a:r>
          </a:p>
        </p:txBody>
      </p:sp>
    </p:spTree>
    <p:extLst>
      <p:ext uri="{BB962C8B-B14F-4D97-AF65-F5344CB8AC3E}">
        <p14:creationId xmlns:p14="http://schemas.microsoft.com/office/powerpoint/2010/main" val="177790417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77"/>
        <p:cNvGrpSpPr/>
        <p:nvPr/>
      </p:nvGrpSpPr>
      <p:grpSpPr>
        <a:xfrm>
          <a:off x="0" y="0"/>
          <a:ext cx="0" cy="0"/>
          <a:chOff x="0" y="0"/>
          <a:chExt cx="0" cy="0"/>
        </a:xfrm>
      </p:grpSpPr>
      <p:sp>
        <p:nvSpPr>
          <p:cNvPr id="13" name="Câu hỏi">
            <a:extLst>
              <a:ext uri="{FF2B5EF4-FFF2-40B4-BE49-F238E27FC236}">
                <a16:creationId xmlns:a16="http://schemas.microsoft.com/office/drawing/2014/main" xmlns="" id="{1AB69979-1D5C-6D4F-6590-E0650E70A5B4}"/>
              </a:ext>
            </a:extLst>
          </p:cNvPr>
          <p:cNvSpPr/>
          <p:nvPr/>
        </p:nvSpPr>
        <p:spPr>
          <a:xfrm>
            <a:off x="343618" y="304800"/>
            <a:ext cx="8456761" cy="1701801"/>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000000"/>
                </a:solidFill>
                <a:cs typeface="Arial" panose="020B0604020202020204" pitchFamily="34" charset="0"/>
              </a:rPr>
              <a:t>Câu 2. Vùng mô tả (declaration block) </a:t>
            </a:r>
            <a:endParaRPr lang="en-US" sz="2200" b="1" noProof="1" smtClean="0">
              <a:solidFill>
                <a:srgbClr val="000000"/>
              </a:solidFill>
              <a:cs typeface="Arial" panose="020B0604020202020204" pitchFamily="34" charset="0"/>
            </a:endParaRPr>
          </a:p>
          <a:p>
            <a:pPr algn="ctr">
              <a:lnSpc>
                <a:spcPct val="150000"/>
              </a:lnSpc>
            </a:pPr>
            <a:r>
              <a:rPr lang="vi-VN" sz="2200" b="1" noProof="1" smtClean="0">
                <a:solidFill>
                  <a:srgbClr val="000000"/>
                </a:solidFill>
                <a:cs typeface="Arial" panose="020B0604020202020204" pitchFamily="34" charset="0"/>
              </a:rPr>
              <a:t>của </a:t>
            </a:r>
            <a:r>
              <a:rPr lang="vi-VN" sz="2200" b="1" noProof="1">
                <a:solidFill>
                  <a:srgbClr val="000000"/>
                </a:solidFill>
                <a:cs typeface="Arial" panose="020B0604020202020204" pitchFamily="34" charset="0"/>
              </a:rPr>
              <a:t>một mẫu định dạng CSS có dạng như thế nào?</a:t>
            </a:r>
            <a:endParaRPr lang="vi-VN" sz="22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xmlns="" id="{2FB644CA-CB55-3594-B5C2-C9F8A867CDF0}"/>
              </a:ext>
            </a:extLst>
          </p:cNvPr>
          <p:cNvSpPr/>
          <p:nvPr/>
        </p:nvSpPr>
        <p:spPr>
          <a:xfrm>
            <a:off x="343619" y="2306005"/>
            <a:ext cx="4039950" cy="1048610"/>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A. {thuộc tính=giá trị;}.</a:t>
            </a:r>
            <a:endParaRPr lang="vi-VN" sz="2200" noProof="1">
              <a:solidFill>
                <a:srgbClr val="000000"/>
              </a:solidFill>
              <a:latin typeface="Arial" panose="020B0604020202020204" pitchFamily="34" charset="0"/>
              <a:cs typeface="Arial" panose="020B0604020202020204" pitchFamily="34" charset="0"/>
            </a:endParaRPr>
          </a:p>
        </p:txBody>
      </p:sp>
      <p:sp>
        <p:nvSpPr>
          <p:cNvPr id="15" name="Đáp án sai 1">
            <a:extLst>
              <a:ext uri="{FF2B5EF4-FFF2-40B4-BE49-F238E27FC236}">
                <a16:creationId xmlns:a16="http://schemas.microsoft.com/office/drawing/2014/main" xmlns="" id="{30828281-61AD-7A62-0775-C0E24C9C1DEB}"/>
              </a:ext>
            </a:extLst>
          </p:cNvPr>
          <p:cNvSpPr/>
          <p:nvPr/>
        </p:nvSpPr>
        <p:spPr>
          <a:xfrm>
            <a:off x="343619" y="3654019"/>
            <a:ext cx="4039950" cy="1048610"/>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C. {thuộc tính: giá trị;}.</a:t>
            </a:r>
            <a:endParaRPr lang="vi-VN" sz="2200" noProof="1">
              <a:solidFill>
                <a:srgbClr val="000000"/>
              </a:solidFill>
              <a:latin typeface="Arial" panose="020B0604020202020204" pitchFamily="34" charset="0"/>
              <a:cs typeface="Arial" panose="020B0604020202020204" pitchFamily="34" charset="0"/>
            </a:endParaRPr>
          </a:p>
        </p:txBody>
      </p:sp>
      <p:sp>
        <p:nvSpPr>
          <p:cNvPr id="16" name="Đáp án sai 2">
            <a:extLst>
              <a:ext uri="{FF2B5EF4-FFF2-40B4-BE49-F238E27FC236}">
                <a16:creationId xmlns:a16="http://schemas.microsoft.com/office/drawing/2014/main" xmlns="" id="{E6A889FC-D3A7-FA7C-0DE3-0EA076B22F62}"/>
              </a:ext>
            </a:extLst>
          </p:cNvPr>
          <p:cNvSpPr/>
          <p:nvPr/>
        </p:nvSpPr>
        <p:spPr>
          <a:xfrm>
            <a:off x="4760430" y="2306005"/>
            <a:ext cx="4039950" cy="1048610"/>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B. {thuộc tính: giá trị,}.</a:t>
            </a:r>
            <a:endParaRPr lang="vi-VN" sz="2200" noProof="1">
              <a:solidFill>
                <a:srgbClr val="000000"/>
              </a:solidFill>
              <a:latin typeface="Arial" panose="020B0604020202020204" pitchFamily="34" charset="0"/>
              <a:cs typeface="Arial" panose="020B0604020202020204" pitchFamily="34" charset="0"/>
            </a:endParaRPr>
          </a:p>
        </p:txBody>
      </p:sp>
      <p:sp>
        <p:nvSpPr>
          <p:cNvPr id="17" name="Đáp án sai 3">
            <a:extLst>
              <a:ext uri="{FF2B5EF4-FFF2-40B4-BE49-F238E27FC236}">
                <a16:creationId xmlns:a16="http://schemas.microsoft.com/office/drawing/2014/main" xmlns="" id="{39170EEF-8452-D761-9524-3629836006CB}"/>
              </a:ext>
            </a:extLst>
          </p:cNvPr>
          <p:cNvSpPr/>
          <p:nvPr/>
        </p:nvSpPr>
        <p:spPr>
          <a:xfrm>
            <a:off x="4760429" y="3654019"/>
            <a:ext cx="4039950" cy="1048610"/>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D. {thuộc tính-giá trị,}.</a:t>
            </a:r>
            <a:endParaRPr lang="vi-VN" sz="2200" noProof="1">
              <a:solidFill>
                <a:srgbClr val="000000"/>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xmlns="" id="{73F5B725-A6FC-F5A2-F2A4-6047B0B0A3CC}"/>
              </a:ext>
            </a:extLst>
          </p:cNvPr>
          <p:cNvSpPr/>
          <p:nvPr/>
        </p:nvSpPr>
        <p:spPr>
          <a:xfrm>
            <a:off x="343619" y="3654019"/>
            <a:ext cx="4039950" cy="1048610"/>
          </a:xfrm>
          <a:prstGeom prst="roundRect">
            <a:avLst/>
          </a:prstGeom>
          <a:solidFill>
            <a:srgbClr val="FADD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C. {thuộc tính: giá trị;}.</a:t>
            </a:r>
          </a:p>
        </p:txBody>
      </p:sp>
    </p:spTree>
    <p:extLst>
      <p:ext uri="{BB962C8B-B14F-4D97-AF65-F5344CB8AC3E}">
        <p14:creationId xmlns:p14="http://schemas.microsoft.com/office/powerpoint/2010/main" val="149802043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77"/>
        <p:cNvGrpSpPr/>
        <p:nvPr/>
      </p:nvGrpSpPr>
      <p:grpSpPr>
        <a:xfrm>
          <a:off x="0" y="0"/>
          <a:ext cx="0" cy="0"/>
          <a:chOff x="0" y="0"/>
          <a:chExt cx="0" cy="0"/>
        </a:xfrm>
      </p:grpSpPr>
      <p:sp>
        <p:nvSpPr>
          <p:cNvPr id="13" name="Câu hỏi">
            <a:extLst>
              <a:ext uri="{FF2B5EF4-FFF2-40B4-BE49-F238E27FC236}">
                <a16:creationId xmlns:a16="http://schemas.microsoft.com/office/drawing/2014/main" xmlns="" id="{1AB69979-1D5C-6D4F-6590-E0650E70A5B4}"/>
              </a:ext>
            </a:extLst>
          </p:cNvPr>
          <p:cNvSpPr/>
          <p:nvPr/>
        </p:nvSpPr>
        <p:spPr>
          <a:xfrm>
            <a:off x="343618" y="304800"/>
            <a:ext cx="8456761" cy="1701801"/>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000000"/>
                </a:solidFill>
                <a:cs typeface="Arial" panose="020B0604020202020204" pitchFamily="34" charset="0"/>
              </a:rPr>
              <a:t>Câu 3. Phương án nào sau đây </a:t>
            </a:r>
            <a:endParaRPr lang="en-US" sz="2200" b="1" noProof="1" smtClean="0">
              <a:solidFill>
                <a:srgbClr val="000000"/>
              </a:solidFill>
              <a:cs typeface="Arial" panose="020B0604020202020204" pitchFamily="34" charset="0"/>
            </a:endParaRPr>
          </a:p>
          <a:p>
            <a:pPr algn="ctr">
              <a:lnSpc>
                <a:spcPct val="150000"/>
              </a:lnSpc>
            </a:pPr>
            <a:r>
              <a:rPr lang="en-US" sz="2200" b="1" noProof="1" smtClean="0">
                <a:solidFill>
                  <a:srgbClr val="000000"/>
                </a:solidFill>
                <a:cs typeface="Arial" panose="020B0604020202020204" pitchFamily="34" charset="0"/>
              </a:rPr>
              <a:t>KHÔNG</a:t>
            </a:r>
            <a:r>
              <a:rPr lang="vi-VN" sz="2200" b="1" noProof="1" smtClean="0">
                <a:solidFill>
                  <a:srgbClr val="000000"/>
                </a:solidFill>
                <a:cs typeface="Arial" panose="020B0604020202020204" pitchFamily="34" charset="0"/>
              </a:rPr>
              <a:t> </a:t>
            </a:r>
            <a:r>
              <a:rPr lang="vi-VN" sz="2200" b="1" noProof="1">
                <a:solidFill>
                  <a:srgbClr val="000000"/>
                </a:solidFill>
                <a:cs typeface="Arial" panose="020B0604020202020204" pitchFamily="34" charset="0"/>
              </a:rPr>
              <a:t>phải là một cách thiết lập CSS?</a:t>
            </a:r>
            <a:endParaRPr lang="vi-VN" sz="22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xmlns="" id="{2FB644CA-CB55-3594-B5C2-C9F8A867CDF0}"/>
              </a:ext>
            </a:extLst>
          </p:cNvPr>
          <p:cNvSpPr/>
          <p:nvPr/>
        </p:nvSpPr>
        <p:spPr>
          <a:xfrm>
            <a:off x="343619" y="2306005"/>
            <a:ext cx="4039950" cy="1048610"/>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A. CSS ngoại tuyến.</a:t>
            </a:r>
            <a:endParaRPr lang="vi-VN" sz="2200" noProof="1">
              <a:solidFill>
                <a:srgbClr val="000000"/>
              </a:solidFill>
              <a:latin typeface="Arial" panose="020B0604020202020204" pitchFamily="34" charset="0"/>
              <a:cs typeface="Arial" panose="020B0604020202020204" pitchFamily="34" charset="0"/>
            </a:endParaRPr>
          </a:p>
        </p:txBody>
      </p:sp>
      <p:sp>
        <p:nvSpPr>
          <p:cNvPr id="15" name="Đáp án sai 1">
            <a:extLst>
              <a:ext uri="{FF2B5EF4-FFF2-40B4-BE49-F238E27FC236}">
                <a16:creationId xmlns:a16="http://schemas.microsoft.com/office/drawing/2014/main" xmlns="" id="{30828281-61AD-7A62-0775-C0E24C9C1DEB}"/>
              </a:ext>
            </a:extLst>
          </p:cNvPr>
          <p:cNvSpPr/>
          <p:nvPr/>
        </p:nvSpPr>
        <p:spPr>
          <a:xfrm>
            <a:off x="343619" y="3654019"/>
            <a:ext cx="4039950" cy="1048610"/>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C. CSS trong.</a:t>
            </a:r>
            <a:endParaRPr lang="vi-VN" sz="2200" noProof="1">
              <a:solidFill>
                <a:srgbClr val="000000"/>
              </a:solidFill>
              <a:latin typeface="Arial" panose="020B0604020202020204" pitchFamily="34" charset="0"/>
              <a:cs typeface="Arial" panose="020B0604020202020204" pitchFamily="34" charset="0"/>
            </a:endParaRPr>
          </a:p>
        </p:txBody>
      </p:sp>
      <p:sp>
        <p:nvSpPr>
          <p:cNvPr id="16" name="Đáp án sai 2">
            <a:extLst>
              <a:ext uri="{FF2B5EF4-FFF2-40B4-BE49-F238E27FC236}">
                <a16:creationId xmlns:a16="http://schemas.microsoft.com/office/drawing/2014/main" xmlns="" id="{E6A889FC-D3A7-FA7C-0DE3-0EA076B22F62}"/>
              </a:ext>
            </a:extLst>
          </p:cNvPr>
          <p:cNvSpPr/>
          <p:nvPr/>
        </p:nvSpPr>
        <p:spPr>
          <a:xfrm>
            <a:off x="4760430" y="2306005"/>
            <a:ext cx="4039950" cy="1048610"/>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B. CSS ngoài.</a:t>
            </a:r>
            <a:endParaRPr lang="vi-VN" sz="2200" noProof="1">
              <a:solidFill>
                <a:srgbClr val="000000"/>
              </a:solidFill>
              <a:latin typeface="Arial" panose="020B0604020202020204" pitchFamily="34" charset="0"/>
              <a:cs typeface="Arial" panose="020B0604020202020204" pitchFamily="34" charset="0"/>
            </a:endParaRPr>
          </a:p>
        </p:txBody>
      </p:sp>
      <p:sp>
        <p:nvSpPr>
          <p:cNvPr id="17" name="Đáp án sai 3">
            <a:extLst>
              <a:ext uri="{FF2B5EF4-FFF2-40B4-BE49-F238E27FC236}">
                <a16:creationId xmlns:a16="http://schemas.microsoft.com/office/drawing/2014/main" xmlns="" id="{39170EEF-8452-D761-9524-3629836006CB}"/>
              </a:ext>
            </a:extLst>
          </p:cNvPr>
          <p:cNvSpPr/>
          <p:nvPr/>
        </p:nvSpPr>
        <p:spPr>
          <a:xfrm>
            <a:off x="4760429" y="3654019"/>
            <a:ext cx="4039950" cy="1048610"/>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D. CSS nội tuyến.</a:t>
            </a:r>
            <a:endParaRPr lang="vi-VN" sz="2200" noProof="1">
              <a:solidFill>
                <a:srgbClr val="000000"/>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xmlns="" id="{73F5B725-A6FC-F5A2-F2A4-6047B0B0A3CC}"/>
              </a:ext>
            </a:extLst>
          </p:cNvPr>
          <p:cNvSpPr/>
          <p:nvPr/>
        </p:nvSpPr>
        <p:spPr>
          <a:xfrm>
            <a:off x="343618" y="2306005"/>
            <a:ext cx="4039950" cy="1048610"/>
          </a:xfrm>
          <a:prstGeom prst="roundRect">
            <a:avLst/>
          </a:prstGeom>
          <a:solidFill>
            <a:srgbClr val="FADD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A. CSS ngoại tuyến.</a:t>
            </a:r>
          </a:p>
        </p:txBody>
      </p:sp>
    </p:spTree>
    <p:extLst>
      <p:ext uri="{BB962C8B-B14F-4D97-AF65-F5344CB8AC3E}">
        <p14:creationId xmlns:p14="http://schemas.microsoft.com/office/powerpoint/2010/main" val="415953711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77"/>
        <p:cNvGrpSpPr/>
        <p:nvPr/>
      </p:nvGrpSpPr>
      <p:grpSpPr>
        <a:xfrm>
          <a:off x="0" y="0"/>
          <a:ext cx="0" cy="0"/>
          <a:chOff x="0" y="0"/>
          <a:chExt cx="0" cy="0"/>
        </a:xfrm>
      </p:grpSpPr>
      <p:sp>
        <p:nvSpPr>
          <p:cNvPr id="13" name="Câu hỏi">
            <a:extLst>
              <a:ext uri="{FF2B5EF4-FFF2-40B4-BE49-F238E27FC236}">
                <a16:creationId xmlns:a16="http://schemas.microsoft.com/office/drawing/2014/main" xmlns="" id="{1AB69979-1D5C-6D4F-6590-E0650E70A5B4}"/>
              </a:ext>
            </a:extLst>
          </p:cNvPr>
          <p:cNvSpPr/>
          <p:nvPr/>
        </p:nvSpPr>
        <p:spPr>
          <a:xfrm>
            <a:off x="343618" y="304800"/>
            <a:ext cx="8456761" cy="1701801"/>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000000"/>
                </a:solidFill>
                <a:cs typeface="Arial" panose="020B0604020202020204" pitchFamily="34" charset="0"/>
              </a:rPr>
              <a:t>Câu 4. Mẫu định dạng CSS căn lề giữa </a:t>
            </a:r>
            <a:endParaRPr lang="en-US" sz="2200" b="1" noProof="1" smtClean="0">
              <a:solidFill>
                <a:srgbClr val="000000"/>
              </a:solidFill>
              <a:cs typeface="Arial" panose="020B0604020202020204" pitchFamily="34" charset="0"/>
            </a:endParaRPr>
          </a:p>
          <a:p>
            <a:pPr algn="ctr">
              <a:lnSpc>
                <a:spcPct val="150000"/>
              </a:lnSpc>
            </a:pPr>
            <a:r>
              <a:rPr lang="vi-VN" sz="2200" b="1" noProof="1" smtClean="0">
                <a:solidFill>
                  <a:srgbClr val="000000"/>
                </a:solidFill>
                <a:cs typeface="Arial" panose="020B0604020202020204" pitchFamily="34" charset="0"/>
              </a:rPr>
              <a:t>cho </a:t>
            </a:r>
            <a:r>
              <a:rPr lang="vi-VN" sz="2200" b="1" noProof="1">
                <a:solidFill>
                  <a:srgbClr val="000000"/>
                </a:solidFill>
                <a:cs typeface="Arial" panose="020B0604020202020204" pitchFamily="34" charset="0"/>
              </a:rPr>
              <a:t>tất cả các thẻ h1 là</a:t>
            </a:r>
            <a:endParaRPr lang="vi-VN" sz="22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xmlns="" id="{2FB644CA-CB55-3594-B5C2-C9F8A867CDF0}"/>
              </a:ext>
            </a:extLst>
          </p:cNvPr>
          <p:cNvSpPr/>
          <p:nvPr/>
        </p:nvSpPr>
        <p:spPr>
          <a:xfrm>
            <a:off x="343619" y="2306005"/>
            <a:ext cx="4039950" cy="1048610"/>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A. h1 {text-index: center;}.</a:t>
            </a:r>
            <a:endParaRPr lang="vi-VN" sz="2200" noProof="1">
              <a:solidFill>
                <a:srgbClr val="000000"/>
              </a:solidFill>
              <a:latin typeface="Arial" panose="020B0604020202020204" pitchFamily="34" charset="0"/>
              <a:cs typeface="Arial" panose="020B0604020202020204" pitchFamily="34" charset="0"/>
            </a:endParaRPr>
          </a:p>
        </p:txBody>
      </p:sp>
      <p:sp>
        <p:nvSpPr>
          <p:cNvPr id="15" name="Đáp án sai 1">
            <a:extLst>
              <a:ext uri="{FF2B5EF4-FFF2-40B4-BE49-F238E27FC236}">
                <a16:creationId xmlns:a16="http://schemas.microsoft.com/office/drawing/2014/main" xmlns="" id="{30828281-61AD-7A62-0775-C0E24C9C1DEB}"/>
              </a:ext>
            </a:extLst>
          </p:cNvPr>
          <p:cNvSpPr/>
          <p:nvPr/>
        </p:nvSpPr>
        <p:spPr>
          <a:xfrm>
            <a:off x="343619" y="3654019"/>
            <a:ext cx="4039950" cy="1048610"/>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C. h1 {text-indent: center;}.</a:t>
            </a:r>
            <a:endParaRPr lang="vi-VN" sz="2200" noProof="1">
              <a:solidFill>
                <a:srgbClr val="000000"/>
              </a:solidFill>
              <a:latin typeface="Arial" panose="020B0604020202020204" pitchFamily="34" charset="0"/>
              <a:cs typeface="Arial" panose="020B0604020202020204" pitchFamily="34" charset="0"/>
            </a:endParaRPr>
          </a:p>
        </p:txBody>
      </p:sp>
      <p:sp>
        <p:nvSpPr>
          <p:cNvPr id="16" name="Đáp án sai 2">
            <a:extLst>
              <a:ext uri="{FF2B5EF4-FFF2-40B4-BE49-F238E27FC236}">
                <a16:creationId xmlns:a16="http://schemas.microsoft.com/office/drawing/2014/main" xmlns="" id="{E6A889FC-D3A7-FA7C-0DE3-0EA076B22F62}"/>
              </a:ext>
            </a:extLst>
          </p:cNvPr>
          <p:cNvSpPr/>
          <p:nvPr/>
        </p:nvSpPr>
        <p:spPr>
          <a:xfrm>
            <a:off x="4760430" y="2306005"/>
            <a:ext cx="4039950" cy="1048610"/>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B. h1 {text-position: center;}.</a:t>
            </a:r>
            <a:endParaRPr lang="vi-VN" sz="2200" noProof="1">
              <a:solidFill>
                <a:srgbClr val="000000"/>
              </a:solidFill>
              <a:latin typeface="Arial" panose="020B0604020202020204" pitchFamily="34" charset="0"/>
              <a:cs typeface="Arial" panose="020B0604020202020204" pitchFamily="34" charset="0"/>
            </a:endParaRPr>
          </a:p>
        </p:txBody>
      </p:sp>
      <p:sp>
        <p:nvSpPr>
          <p:cNvPr id="17" name="Đáp án sai 3">
            <a:extLst>
              <a:ext uri="{FF2B5EF4-FFF2-40B4-BE49-F238E27FC236}">
                <a16:creationId xmlns:a16="http://schemas.microsoft.com/office/drawing/2014/main" xmlns="" id="{39170EEF-8452-D761-9524-3629836006CB}"/>
              </a:ext>
            </a:extLst>
          </p:cNvPr>
          <p:cNvSpPr/>
          <p:nvPr/>
        </p:nvSpPr>
        <p:spPr>
          <a:xfrm>
            <a:off x="4760429" y="3654019"/>
            <a:ext cx="4039950" cy="1048610"/>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D. h1 {text-align: center;}.</a:t>
            </a:r>
            <a:endParaRPr lang="vi-VN" sz="2200" noProof="1">
              <a:solidFill>
                <a:srgbClr val="000000"/>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xmlns="" id="{73F5B725-A6FC-F5A2-F2A4-6047B0B0A3CC}"/>
              </a:ext>
            </a:extLst>
          </p:cNvPr>
          <p:cNvSpPr/>
          <p:nvPr/>
        </p:nvSpPr>
        <p:spPr>
          <a:xfrm>
            <a:off x="4760429" y="3654019"/>
            <a:ext cx="4039950" cy="1048610"/>
          </a:xfrm>
          <a:prstGeom prst="roundRect">
            <a:avLst/>
          </a:prstGeom>
          <a:solidFill>
            <a:srgbClr val="FADD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D. h1 {text-align: center;}.</a:t>
            </a:r>
          </a:p>
        </p:txBody>
      </p:sp>
    </p:spTree>
    <p:extLst>
      <p:ext uri="{BB962C8B-B14F-4D97-AF65-F5344CB8AC3E}">
        <p14:creationId xmlns:p14="http://schemas.microsoft.com/office/powerpoint/2010/main" val="334663715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77"/>
        <p:cNvGrpSpPr/>
        <p:nvPr/>
      </p:nvGrpSpPr>
      <p:grpSpPr>
        <a:xfrm>
          <a:off x="0" y="0"/>
          <a:ext cx="0" cy="0"/>
          <a:chOff x="0" y="0"/>
          <a:chExt cx="0" cy="0"/>
        </a:xfrm>
      </p:grpSpPr>
      <p:sp>
        <p:nvSpPr>
          <p:cNvPr id="8" name="Câu hỏi">
            <a:extLst>
              <a:ext uri="{FF2B5EF4-FFF2-40B4-BE49-F238E27FC236}">
                <a16:creationId xmlns:a16="http://schemas.microsoft.com/office/drawing/2014/main" xmlns="" id="{1AB69979-1D5C-6D4F-6590-E0650E70A5B4}"/>
              </a:ext>
            </a:extLst>
          </p:cNvPr>
          <p:cNvSpPr/>
          <p:nvPr/>
        </p:nvSpPr>
        <p:spPr>
          <a:xfrm>
            <a:off x="343617" y="377371"/>
            <a:ext cx="8456761" cy="1116693"/>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100" b="1" noProof="1">
                <a:solidFill>
                  <a:srgbClr val="000000"/>
                </a:solidFill>
                <a:cs typeface="Arial" panose="020B0604020202020204" pitchFamily="34" charset="0"/>
              </a:rPr>
              <a:t>Câu 5. Mẫu định dạng CSS gồm hai quy định, chữ màu nâu </a:t>
            </a:r>
            <a:endParaRPr lang="en-US" sz="2100" b="1" noProof="1" smtClean="0">
              <a:solidFill>
                <a:srgbClr val="000000"/>
              </a:solidFill>
              <a:cs typeface="Arial" panose="020B0604020202020204" pitchFamily="34" charset="0"/>
            </a:endParaRPr>
          </a:p>
          <a:p>
            <a:pPr algn="ctr">
              <a:lnSpc>
                <a:spcPct val="150000"/>
              </a:lnSpc>
            </a:pPr>
            <a:r>
              <a:rPr lang="vi-VN" sz="2100" b="1" noProof="1" smtClean="0">
                <a:solidFill>
                  <a:srgbClr val="000000"/>
                </a:solidFill>
                <a:cs typeface="Arial" panose="020B0604020202020204" pitchFamily="34" charset="0"/>
              </a:rPr>
              <a:t>và </a:t>
            </a:r>
            <a:r>
              <a:rPr lang="vi-VN" sz="2100" b="1" noProof="1">
                <a:solidFill>
                  <a:srgbClr val="000000"/>
                </a:solidFill>
                <a:cs typeface="Arial" panose="020B0604020202020204" pitchFamily="34" charset="0"/>
              </a:rPr>
              <a:t>cỡ chữ 12 cho tất cả các thẻ p là</a:t>
            </a:r>
            <a:endParaRPr lang="vi-VN" sz="2100" noProof="1">
              <a:solidFill>
                <a:srgbClr val="000000"/>
              </a:solidFill>
              <a:latin typeface="Arial" panose="020B060402020202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xmlns="" id="{2FB644CA-CB55-3594-B5C2-C9F8A867CDF0}"/>
              </a:ext>
            </a:extLst>
          </p:cNvPr>
          <p:cNvSpPr/>
          <p:nvPr/>
        </p:nvSpPr>
        <p:spPr>
          <a:xfrm>
            <a:off x="343617" y="1728668"/>
            <a:ext cx="8456760" cy="597426"/>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100" noProof="1">
                <a:solidFill>
                  <a:srgbClr val="000000"/>
                </a:solidFill>
                <a:cs typeface="Arial" panose="020B0604020202020204" pitchFamily="34" charset="0"/>
              </a:rPr>
              <a:t>A. p {font-color: brown; font-size: 12px;}.</a:t>
            </a:r>
            <a:endParaRPr lang="vi-VN" sz="2100" noProof="1">
              <a:solidFill>
                <a:srgbClr val="000000"/>
              </a:solidFill>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xmlns="" id="{30828281-61AD-7A62-0775-C0E24C9C1DEB}"/>
              </a:ext>
            </a:extLst>
          </p:cNvPr>
          <p:cNvSpPr/>
          <p:nvPr/>
        </p:nvSpPr>
        <p:spPr>
          <a:xfrm>
            <a:off x="343617" y="2577517"/>
            <a:ext cx="8456760" cy="597426"/>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100" noProof="1">
                <a:solidFill>
                  <a:srgbClr val="000000"/>
                </a:solidFill>
                <a:cs typeface="Arial" panose="020B0604020202020204" pitchFamily="34" charset="0"/>
              </a:rPr>
              <a:t>B. p {color: brown; text-size: 12px;}.</a:t>
            </a:r>
            <a:endParaRPr lang="vi-VN" sz="2100" noProof="1">
              <a:solidFill>
                <a:srgbClr val="000000"/>
              </a:solidFill>
              <a:latin typeface="Arial" panose="020B0604020202020204" pitchFamily="34" charset="0"/>
              <a:cs typeface="Arial" panose="020B0604020202020204" pitchFamily="34" charset="0"/>
            </a:endParaRPr>
          </a:p>
        </p:txBody>
      </p:sp>
      <p:sp>
        <p:nvSpPr>
          <p:cNvPr id="11" name="Đáp án sai 2">
            <a:extLst>
              <a:ext uri="{FF2B5EF4-FFF2-40B4-BE49-F238E27FC236}">
                <a16:creationId xmlns:a16="http://schemas.microsoft.com/office/drawing/2014/main" xmlns="" id="{E6A889FC-D3A7-FA7C-0DE3-0EA076B22F62}"/>
              </a:ext>
            </a:extLst>
          </p:cNvPr>
          <p:cNvSpPr/>
          <p:nvPr/>
        </p:nvSpPr>
        <p:spPr>
          <a:xfrm>
            <a:off x="343617" y="3426366"/>
            <a:ext cx="8456760" cy="597426"/>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100" noProof="1">
                <a:solidFill>
                  <a:srgbClr val="000000"/>
                </a:solidFill>
                <a:cs typeface="Arial" panose="020B0604020202020204" pitchFamily="34" charset="0"/>
              </a:rPr>
              <a:t>C. p {color: brown; font-size: 12px;}.</a:t>
            </a:r>
            <a:endParaRPr lang="vi-VN" sz="2100" noProof="1">
              <a:solidFill>
                <a:srgbClr val="000000"/>
              </a:solidFill>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xmlns="" id="{39170EEF-8452-D761-9524-3629836006CB}"/>
              </a:ext>
            </a:extLst>
          </p:cNvPr>
          <p:cNvSpPr/>
          <p:nvPr/>
        </p:nvSpPr>
        <p:spPr>
          <a:xfrm>
            <a:off x="343617" y="4271679"/>
            <a:ext cx="8456760" cy="597426"/>
          </a:xfrm>
          <a:prstGeom prst="roundRect">
            <a:avLst/>
          </a:prstGeom>
          <a:solidFill>
            <a:srgbClr val="F5F5F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100" noProof="1">
                <a:solidFill>
                  <a:srgbClr val="000000"/>
                </a:solidFill>
                <a:cs typeface="Arial" panose="020B0604020202020204" pitchFamily="34" charset="0"/>
              </a:rPr>
              <a:t>D. p {text-color: brown; font-size: 12px;}.</a:t>
            </a:r>
            <a:endParaRPr lang="vi-VN" sz="2100" noProof="1">
              <a:solidFill>
                <a:srgbClr val="000000"/>
              </a:solidFill>
              <a:latin typeface="Arial" panose="020B0604020202020204" pitchFamily="34" charset="0"/>
              <a:cs typeface="Arial" panose="020B0604020202020204" pitchFamily="34" charset="0"/>
            </a:endParaRPr>
          </a:p>
        </p:txBody>
      </p:sp>
      <p:sp>
        <p:nvSpPr>
          <p:cNvPr id="19" name="Đáp án đúng">
            <a:extLst>
              <a:ext uri="{FF2B5EF4-FFF2-40B4-BE49-F238E27FC236}">
                <a16:creationId xmlns:a16="http://schemas.microsoft.com/office/drawing/2014/main" xmlns="" id="{73F5B725-A6FC-F5A2-F2A4-6047B0B0A3CC}"/>
              </a:ext>
            </a:extLst>
          </p:cNvPr>
          <p:cNvSpPr/>
          <p:nvPr/>
        </p:nvSpPr>
        <p:spPr>
          <a:xfrm>
            <a:off x="343617" y="3426366"/>
            <a:ext cx="8456760" cy="597426"/>
          </a:xfrm>
          <a:prstGeom prst="roundRect">
            <a:avLst/>
          </a:prstGeom>
          <a:solidFill>
            <a:srgbClr val="FADD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100" noProof="1">
                <a:solidFill>
                  <a:srgbClr val="000000"/>
                </a:solidFill>
                <a:cs typeface="Arial" panose="020B0604020202020204" pitchFamily="34" charset="0"/>
              </a:rPr>
              <a:t>C. p {color: brown; font-size: 12px;}.</a:t>
            </a:r>
          </a:p>
        </p:txBody>
      </p:sp>
    </p:spTree>
    <p:extLst>
      <p:ext uri="{BB962C8B-B14F-4D97-AF65-F5344CB8AC3E}">
        <p14:creationId xmlns:p14="http://schemas.microsoft.com/office/powerpoint/2010/main" val="396031797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79335876"/>
              </p:ext>
            </p:extLst>
          </p:nvPr>
        </p:nvGraphicFramePr>
        <p:xfrm>
          <a:off x="0" y="1103086"/>
          <a:ext cx="9144000" cy="4040413"/>
        </p:xfrm>
        <a:graphic>
          <a:graphicData uri="http://schemas.openxmlformats.org/drawingml/2006/table">
            <a:tbl>
              <a:tblPr firstRow="1" bandRow="1">
                <a:tableStyleId>{86BA85A3-9D25-4CC1-97A9-3AC39B40A38B}</a:tableStyleId>
              </a:tblPr>
              <a:tblGrid>
                <a:gridCol w="8011886">
                  <a:extLst>
                    <a:ext uri="{9D8B030D-6E8A-4147-A177-3AD203B41FA5}">
                      <a16:colId xmlns:a16="http://schemas.microsoft.com/office/drawing/2014/main" xmlns="" val="1034728214"/>
                    </a:ext>
                  </a:extLst>
                </a:gridCol>
                <a:gridCol w="1132114">
                  <a:extLst>
                    <a:ext uri="{9D8B030D-6E8A-4147-A177-3AD203B41FA5}">
                      <a16:colId xmlns:a16="http://schemas.microsoft.com/office/drawing/2014/main" xmlns="" val="1599211146"/>
                    </a:ext>
                  </a:extLst>
                </a:gridCol>
              </a:tblGrid>
              <a:tr h="1148358">
                <a:tc>
                  <a:txBody>
                    <a:bodyPr/>
                    <a:lstStyle/>
                    <a:p>
                      <a:pPr algn="just">
                        <a:lnSpc>
                          <a:spcPct val="150000"/>
                        </a:lnSpc>
                      </a:pPr>
                      <a:r>
                        <a:rPr lang="en-US" sz="2000" smtClean="0"/>
                        <a:t>a. Cấu trúc tổng quát của CSS bao gồm các mẫu định dạng dùng để tạo khuôn cho các phần tử HTML của trang web.</a:t>
                      </a:r>
                      <a:endParaRPr lang="en-US" sz="2000">
                        <a:solidFill>
                          <a:srgbClr val="000000"/>
                        </a:solidFill>
                      </a:endParaRPr>
                    </a:p>
                  </a:txBody>
                  <a:tcPr anchor="ctr">
                    <a:solidFill>
                      <a:schemeClr val="accent2">
                        <a:lumMod val="20000"/>
                        <a:lumOff val="80000"/>
                      </a:schemeClr>
                    </a:solidFill>
                  </a:tcPr>
                </a:tc>
                <a:tc>
                  <a:txBody>
                    <a:bodyPr/>
                    <a:lstStyle/>
                    <a:p>
                      <a:pPr>
                        <a:lnSpc>
                          <a:spcPct val="150000"/>
                        </a:lnSpc>
                      </a:pPr>
                      <a:endParaRPr lang="en-US" sz="2000">
                        <a:solidFill>
                          <a:srgbClr val="000000"/>
                        </a:solidFill>
                      </a:endParaRPr>
                    </a:p>
                  </a:txBody>
                  <a:tcPr anchor="ctr">
                    <a:solidFill>
                      <a:schemeClr val="tx2">
                        <a:lumMod val="20000"/>
                        <a:lumOff val="80000"/>
                      </a:schemeClr>
                    </a:solidFill>
                  </a:tcPr>
                </a:tc>
                <a:extLst>
                  <a:ext uri="{0D108BD9-81ED-4DB2-BD59-A6C34878D82A}">
                    <a16:rowId xmlns:a16="http://schemas.microsoft.com/office/drawing/2014/main" xmlns="" val="1803920490"/>
                  </a:ext>
                </a:extLst>
              </a:tr>
              <a:tr h="595339">
                <a:tc>
                  <a:txBody>
                    <a:bodyPr/>
                    <a:lstStyle/>
                    <a:p>
                      <a:pPr algn="just">
                        <a:lnSpc>
                          <a:spcPct val="150000"/>
                        </a:lnSpc>
                      </a:pPr>
                      <a:r>
                        <a:rPr lang="vi-VN" sz="2000" smtClean="0"/>
                        <a:t>b. CSS sử dụng ngôn ngữ mô tả chung với HTML.</a:t>
                      </a:r>
                      <a:endParaRPr lang="en-US" sz="2000">
                        <a:solidFill>
                          <a:srgbClr val="000000"/>
                        </a:solidFill>
                      </a:endParaRPr>
                    </a:p>
                  </a:txBody>
                  <a:tcPr anchor="ctr">
                    <a:solidFill>
                      <a:schemeClr val="accent2">
                        <a:lumMod val="20000"/>
                        <a:lumOff val="80000"/>
                      </a:schemeClr>
                    </a:solidFill>
                  </a:tcPr>
                </a:tc>
                <a:tc>
                  <a:txBody>
                    <a:bodyPr/>
                    <a:lstStyle/>
                    <a:p>
                      <a:pPr>
                        <a:lnSpc>
                          <a:spcPct val="150000"/>
                        </a:lnSpc>
                      </a:pPr>
                      <a:endParaRPr lang="en-US" sz="2000">
                        <a:solidFill>
                          <a:srgbClr val="000000"/>
                        </a:solidFill>
                      </a:endParaRPr>
                    </a:p>
                  </a:txBody>
                  <a:tcPr anchor="ctr">
                    <a:solidFill>
                      <a:schemeClr val="tx2">
                        <a:lumMod val="20000"/>
                        <a:lumOff val="80000"/>
                      </a:schemeClr>
                    </a:solidFill>
                  </a:tcPr>
                </a:tc>
                <a:extLst>
                  <a:ext uri="{0D108BD9-81ED-4DB2-BD59-A6C34878D82A}">
                    <a16:rowId xmlns:a16="http://schemas.microsoft.com/office/drawing/2014/main" xmlns="" val="3061588925"/>
                  </a:ext>
                </a:extLst>
              </a:tr>
              <a:tr h="1148358">
                <a:tc>
                  <a:txBody>
                    <a:bodyPr/>
                    <a:lstStyle/>
                    <a:p>
                      <a:pPr algn="just">
                        <a:lnSpc>
                          <a:spcPct val="150000"/>
                        </a:lnSpc>
                      </a:pPr>
                      <a:r>
                        <a:rPr lang="vi-VN" sz="2000" smtClean="0"/>
                        <a:t>c. CSS sẽ giúp tách việc nhập nội dung trang web bằng thẻ HTML và việc định dạng thành hai công việc độc lập với nhau.</a:t>
                      </a:r>
                      <a:endParaRPr lang="en-US" sz="2000">
                        <a:solidFill>
                          <a:srgbClr val="000000"/>
                        </a:solidFill>
                      </a:endParaRPr>
                    </a:p>
                  </a:txBody>
                  <a:tcPr anchor="ctr">
                    <a:solidFill>
                      <a:schemeClr val="accent2">
                        <a:lumMod val="20000"/>
                        <a:lumOff val="80000"/>
                      </a:schemeClr>
                    </a:solidFill>
                  </a:tcPr>
                </a:tc>
                <a:tc>
                  <a:txBody>
                    <a:bodyPr/>
                    <a:lstStyle/>
                    <a:p>
                      <a:pPr>
                        <a:lnSpc>
                          <a:spcPct val="150000"/>
                        </a:lnSpc>
                      </a:pPr>
                      <a:endParaRPr lang="en-US" sz="2000">
                        <a:solidFill>
                          <a:srgbClr val="000000"/>
                        </a:solidFill>
                      </a:endParaRPr>
                    </a:p>
                  </a:txBody>
                  <a:tcPr anchor="ctr">
                    <a:solidFill>
                      <a:schemeClr val="tx2">
                        <a:lumMod val="20000"/>
                        <a:lumOff val="80000"/>
                      </a:schemeClr>
                    </a:solidFill>
                  </a:tcPr>
                </a:tc>
                <a:extLst>
                  <a:ext uri="{0D108BD9-81ED-4DB2-BD59-A6C34878D82A}">
                    <a16:rowId xmlns:a16="http://schemas.microsoft.com/office/drawing/2014/main" xmlns="" val="2368989370"/>
                  </a:ext>
                </a:extLst>
              </a:tr>
              <a:tr h="1148358">
                <a:tc>
                  <a:txBody>
                    <a:bodyPr/>
                    <a:lstStyle/>
                    <a:p>
                      <a:pPr algn="just">
                        <a:lnSpc>
                          <a:spcPct val="150000"/>
                        </a:lnSpc>
                      </a:pPr>
                      <a:r>
                        <a:rPr lang="vi-VN" sz="2000" smtClean="0"/>
                        <a:t>d. Các mẫu định dạng của CSS có thể được viết trong phần body của trang HTML.</a:t>
                      </a:r>
                      <a:endParaRPr lang="en-US" sz="2000">
                        <a:solidFill>
                          <a:srgbClr val="000000"/>
                        </a:solidFill>
                      </a:endParaRPr>
                    </a:p>
                  </a:txBody>
                  <a:tcPr anchor="ctr">
                    <a:solidFill>
                      <a:schemeClr val="accent2">
                        <a:lumMod val="20000"/>
                        <a:lumOff val="80000"/>
                      </a:schemeClr>
                    </a:solidFill>
                  </a:tcPr>
                </a:tc>
                <a:tc>
                  <a:txBody>
                    <a:bodyPr/>
                    <a:lstStyle/>
                    <a:p>
                      <a:pPr>
                        <a:lnSpc>
                          <a:spcPct val="150000"/>
                        </a:lnSpc>
                      </a:pPr>
                      <a:endParaRPr lang="en-US" sz="2000">
                        <a:solidFill>
                          <a:srgbClr val="000000"/>
                        </a:solidFill>
                      </a:endParaRPr>
                    </a:p>
                  </a:txBody>
                  <a:tcPr anchor="ctr">
                    <a:solidFill>
                      <a:schemeClr val="tx2">
                        <a:lumMod val="20000"/>
                        <a:lumOff val="80000"/>
                      </a:schemeClr>
                    </a:solidFill>
                  </a:tcPr>
                </a:tc>
                <a:extLst>
                  <a:ext uri="{0D108BD9-81ED-4DB2-BD59-A6C34878D82A}">
                    <a16:rowId xmlns:a16="http://schemas.microsoft.com/office/drawing/2014/main" xmlns="" val="3735574567"/>
                  </a:ext>
                </a:extLst>
              </a:tr>
            </a:tbl>
          </a:graphicData>
        </a:graphic>
      </p:graphicFrame>
      <p:sp>
        <p:nvSpPr>
          <p:cNvPr id="7" name="TextBox 6"/>
          <p:cNvSpPr txBox="1"/>
          <p:nvPr/>
        </p:nvSpPr>
        <p:spPr>
          <a:xfrm>
            <a:off x="0" y="14514"/>
            <a:ext cx="9144000" cy="958660"/>
          </a:xfrm>
          <a:prstGeom prst="rect">
            <a:avLst/>
          </a:prstGeom>
          <a:noFill/>
        </p:spPr>
        <p:txBody>
          <a:bodyPr wrap="square" rtlCol="0">
            <a:spAutoFit/>
          </a:bodyPr>
          <a:lstStyle/>
          <a:p>
            <a:pPr algn="ctr">
              <a:lnSpc>
                <a:spcPct val="150000"/>
              </a:lnSpc>
            </a:pPr>
            <a:r>
              <a:rPr lang="vi-VN" sz="2000" b="1">
                <a:solidFill>
                  <a:srgbClr val="C00000"/>
                </a:solidFill>
              </a:rPr>
              <a:t>Mẫu định dạng CSS là một công cụ hỗ trợ giúp định dạng </a:t>
            </a:r>
            <a:endParaRPr lang="en-US" sz="2000" b="1" smtClean="0">
              <a:solidFill>
                <a:srgbClr val="C00000"/>
              </a:solidFill>
            </a:endParaRPr>
          </a:p>
          <a:p>
            <a:pPr algn="ctr">
              <a:lnSpc>
                <a:spcPct val="150000"/>
              </a:lnSpc>
            </a:pPr>
            <a:r>
              <a:rPr lang="vi-VN" sz="2000" b="1" smtClean="0">
                <a:solidFill>
                  <a:srgbClr val="C00000"/>
                </a:solidFill>
              </a:rPr>
              <a:t>nội </a:t>
            </a:r>
            <a:r>
              <a:rPr lang="vi-VN" sz="2000" b="1">
                <a:solidFill>
                  <a:srgbClr val="C00000"/>
                </a:solidFill>
              </a:rPr>
              <a:t>dung trang web nhanh hơn, thuận tiện hơn.</a:t>
            </a:r>
            <a:endParaRPr lang="en-US" sz="2000" b="1">
              <a:solidFill>
                <a:srgbClr val="C00000"/>
              </a:solidFill>
            </a:endParaRPr>
          </a:p>
        </p:txBody>
      </p:sp>
      <p:sp>
        <p:nvSpPr>
          <p:cNvPr id="8" name="Google Shape;3812;p60"/>
          <p:cNvSpPr/>
          <p:nvPr/>
        </p:nvSpPr>
        <p:spPr>
          <a:xfrm>
            <a:off x="8326446" y="1467158"/>
            <a:ext cx="504434" cy="372150"/>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813;p60"/>
          <p:cNvSpPr/>
          <p:nvPr/>
        </p:nvSpPr>
        <p:spPr>
          <a:xfrm>
            <a:off x="8380593" y="4354212"/>
            <a:ext cx="396140" cy="392183"/>
          </a:xfrm>
          <a:custGeom>
            <a:avLst/>
            <a:gdLst/>
            <a:ahLst/>
            <a:cxnLst/>
            <a:rect l="l" t="t" r="r" b="b"/>
            <a:pathLst>
              <a:path w="11113" h="11002" extrusionOk="0">
                <a:moveTo>
                  <a:pt x="2619" y="0"/>
                </a:moveTo>
                <a:cubicBezTo>
                  <a:pt x="2492" y="0"/>
                  <a:pt x="2366" y="49"/>
                  <a:pt x="2268" y="146"/>
                </a:cubicBezTo>
                <a:lnTo>
                  <a:pt x="201" y="2213"/>
                </a:lnTo>
                <a:cubicBezTo>
                  <a:pt x="7" y="2407"/>
                  <a:pt x="7" y="2719"/>
                  <a:pt x="201" y="2914"/>
                </a:cubicBezTo>
                <a:lnTo>
                  <a:pt x="2782" y="5501"/>
                </a:lnTo>
                <a:lnTo>
                  <a:pt x="195" y="8081"/>
                </a:lnTo>
                <a:cubicBezTo>
                  <a:pt x="0" y="8275"/>
                  <a:pt x="0" y="8587"/>
                  <a:pt x="195" y="8782"/>
                </a:cubicBezTo>
                <a:lnTo>
                  <a:pt x="2268" y="10856"/>
                </a:lnTo>
                <a:cubicBezTo>
                  <a:pt x="2366" y="10953"/>
                  <a:pt x="2492" y="11001"/>
                  <a:pt x="2619" y="11001"/>
                </a:cubicBezTo>
                <a:cubicBezTo>
                  <a:pt x="2745" y="11001"/>
                  <a:pt x="2872" y="10953"/>
                  <a:pt x="2969" y="10856"/>
                </a:cubicBezTo>
                <a:lnTo>
                  <a:pt x="5556" y="8268"/>
                </a:lnTo>
                <a:lnTo>
                  <a:pt x="8143" y="10856"/>
                </a:lnTo>
                <a:cubicBezTo>
                  <a:pt x="8241" y="10953"/>
                  <a:pt x="8367" y="11001"/>
                  <a:pt x="8494" y="11001"/>
                </a:cubicBezTo>
                <a:cubicBezTo>
                  <a:pt x="8620" y="11001"/>
                  <a:pt x="8747" y="10953"/>
                  <a:pt x="8844" y="10856"/>
                </a:cubicBezTo>
                <a:lnTo>
                  <a:pt x="10911" y="8789"/>
                </a:lnTo>
                <a:cubicBezTo>
                  <a:pt x="11105" y="8594"/>
                  <a:pt x="11105" y="8275"/>
                  <a:pt x="10911" y="8081"/>
                </a:cubicBezTo>
                <a:lnTo>
                  <a:pt x="8331" y="5501"/>
                </a:lnTo>
                <a:lnTo>
                  <a:pt x="10918" y="2914"/>
                </a:lnTo>
                <a:cubicBezTo>
                  <a:pt x="11112" y="2719"/>
                  <a:pt x="11112" y="2407"/>
                  <a:pt x="10918" y="2213"/>
                </a:cubicBezTo>
                <a:lnTo>
                  <a:pt x="8844" y="146"/>
                </a:lnTo>
                <a:cubicBezTo>
                  <a:pt x="8747" y="49"/>
                  <a:pt x="8620" y="0"/>
                  <a:pt x="8494" y="0"/>
                </a:cubicBezTo>
                <a:cubicBezTo>
                  <a:pt x="8367" y="0"/>
                  <a:pt x="8241" y="49"/>
                  <a:pt x="8143" y="146"/>
                </a:cubicBezTo>
                <a:lnTo>
                  <a:pt x="5556" y="2726"/>
                </a:lnTo>
                <a:lnTo>
                  <a:pt x="2969" y="146"/>
                </a:lnTo>
                <a:cubicBezTo>
                  <a:pt x="2872" y="49"/>
                  <a:pt x="2745" y="0"/>
                  <a:pt x="2619" y="0"/>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812;p60"/>
          <p:cNvSpPr/>
          <p:nvPr/>
        </p:nvSpPr>
        <p:spPr>
          <a:xfrm>
            <a:off x="8326446" y="3249678"/>
            <a:ext cx="504434" cy="372150"/>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13;p60"/>
          <p:cNvSpPr/>
          <p:nvPr/>
        </p:nvSpPr>
        <p:spPr>
          <a:xfrm>
            <a:off x="8380593" y="2369198"/>
            <a:ext cx="396140" cy="392183"/>
          </a:xfrm>
          <a:custGeom>
            <a:avLst/>
            <a:gdLst/>
            <a:ahLst/>
            <a:cxnLst/>
            <a:rect l="l" t="t" r="r" b="b"/>
            <a:pathLst>
              <a:path w="11113" h="11002" extrusionOk="0">
                <a:moveTo>
                  <a:pt x="2619" y="0"/>
                </a:moveTo>
                <a:cubicBezTo>
                  <a:pt x="2492" y="0"/>
                  <a:pt x="2366" y="49"/>
                  <a:pt x="2268" y="146"/>
                </a:cubicBezTo>
                <a:lnTo>
                  <a:pt x="201" y="2213"/>
                </a:lnTo>
                <a:cubicBezTo>
                  <a:pt x="7" y="2407"/>
                  <a:pt x="7" y="2719"/>
                  <a:pt x="201" y="2914"/>
                </a:cubicBezTo>
                <a:lnTo>
                  <a:pt x="2782" y="5501"/>
                </a:lnTo>
                <a:lnTo>
                  <a:pt x="195" y="8081"/>
                </a:lnTo>
                <a:cubicBezTo>
                  <a:pt x="0" y="8275"/>
                  <a:pt x="0" y="8587"/>
                  <a:pt x="195" y="8782"/>
                </a:cubicBezTo>
                <a:lnTo>
                  <a:pt x="2268" y="10856"/>
                </a:lnTo>
                <a:cubicBezTo>
                  <a:pt x="2366" y="10953"/>
                  <a:pt x="2492" y="11001"/>
                  <a:pt x="2619" y="11001"/>
                </a:cubicBezTo>
                <a:cubicBezTo>
                  <a:pt x="2745" y="11001"/>
                  <a:pt x="2872" y="10953"/>
                  <a:pt x="2969" y="10856"/>
                </a:cubicBezTo>
                <a:lnTo>
                  <a:pt x="5556" y="8268"/>
                </a:lnTo>
                <a:lnTo>
                  <a:pt x="8143" y="10856"/>
                </a:lnTo>
                <a:cubicBezTo>
                  <a:pt x="8241" y="10953"/>
                  <a:pt x="8367" y="11001"/>
                  <a:pt x="8494" y="11001"/>
                </a:cubicBezTo>
                <a:cubicBezTo>
                  <a:pt x="8620" y="11001"/>
                  <a:pt x="8747" y="10953"/>
                  <a:pt x="8844" y="10856"/>
                </a:cubicBezTo>
                <a:lnTo>
                  <a:pt x="10911" y="8789"/>
                </a:lnTo>
                <a:cubicBezTo>
                  <a:pt x="11105" y="8594"/>
                  <a:pt x="11105" y="8275"/>
                  <a:pt x="10911" y="8081"/>
                </a:cubicBezTo>
                <a:lnTo>
                  <a:pt x="8331" y="5501"/>
                </a:lnTo>
                <a:lnTo>
                  <a:pt x="10918" y="2914"/>
                </a:lnTo>
                <a:cubicBezTo>
                  <a:pt x="11112" y="2719"/>
                  <a:pt x="11112" y="2407"/>
                  <a:pt x="10918" y="2213"/>
                </a:cubicBezTo>
                <a:lnTo>
                  <a:pt x="8844" y="146"/>
                </a:lnTo>
                <a:cubicBezTo>
                  <a:pt x="8747" y="49"/>
                  <a:pt x="8620" y="0"/>
                  <a:pt x="8494" y="0"/>
                </a:cubicBezTo>
                <a:cubicBezTo>
                  <a:pt x="8367" y="0"/>
                  <a:pt x="8241" y="49"/>
                  <a:pt x="8143" y="146"/>
                </a:cubicBezTo>
                <a:lnTo>
                  <a:pt x="5556" y="2726"/>
                </a:lnTo>
                <a:lnTo>
                  <a:pt x="2969" y="146"/>
                </a:lnTo>
                <a:cubicBezTo>
                  <a:pt x="2872" y="49"/>
                  <a:pt x="2745" y="0"/>
                  <a:pt x="2619" y="0"/>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6681046"/>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14"/>
        <p:cNvGrpSpPr/>
        <p:nvPr/>
      </p:nvGrpSpPr>
      <p:grpSpPr>
        <a:xfrm>
          <a:off x="0" y="0"/>
          <a:ext cx="0" cy="0"/>
          <a:chOff x="0" y="0"/>
          <a:chExt cx="0" cy="0"/>
        </a:xfrm>
      </p:grpSpPr>
      <p:sp>
        <p:nvSpPr>
          <p:cNvPr id="3916" name="Google Shape;3916;p90"/>
          <p:cNvSpPr/>
          <p:nvPr/>
        </p:nvSpPr>
        <p:spPr>
          <a:xfrm>
            <a:off x="360000" y="242028"/>
            <a:ext cx="8424000" cy="799101"/>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7" name="Google Shape;3917;p90"/>
          <p:cNvGrpSpPr/>
          <p:nvPr/>
        </p:nvGrpSpPr>
        <p:grpSpPr>
          <a:xfrm>
            <a:off x="8008779" y="357710"/>
            <a:ext cx="636814" cy="120078"/>
            <a:chOff x="8209059" y="198000"/>
            <a:chExt cx="636814" cy="120078"/>
          </a:xfrm>
        </p:grpSpPr>
        <p:sp>
          <p:nvSpPr>
            <p:cNvPr id="3918" name="Google Shape;3918;p90"/>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90"/>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90"/>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TextBox 502"/>
          <p:cNvSpPr txBox="1"/>
          <p:nvPr/>
        </p:nvSpPr>
        <p:spPr>
          <a:xfrm>
            <a:off x="0" y="326107"/>
            <a:ext cx="9144000" cy="630942"/>
          </a:xfrm>
          <a:prstGeom prst="rect">
            <a:avLst/>
          </a:prstGeom>
          <a:noFill/>
        </p:spPr>
        <p:txBody>
          <a:bodyPr wrap="square" rtlCol="0">
            <a:spAutoFit/>
          </a:bodyPr>
          <a:lstStyle/>
          <a:p>
            <a:pPr algn="ctr"/>
            <a:r>
              <a:rPr lang="en-US" sz="3500" b="1" smtClean="0"/>
              <a:t>NỘI DUNG BÀI HỌC</a:t>
            </a:r>
            <a:endParaRPr lang="en-US" sz="3500" b="1"/>
          </a:p>
        </p:txBody>
      </p:sp>
      <p:grpSp>
        <p:nvGrpSpPr>
          <p:cNvPr id="2" name="Group 1"/>
          <p:cNvGrpSpPr/>
          <p:nvPr/>
        </p:nvGrpSpPr>
        <p:grpSpPr>
          <a:xfrm>
            <a:off x="638650" y="1450493"/>
            <a:ext cx="6435876" cy="819300"/>
            <a:chOff x="638650" y="1450493"/>
            <a:chExt cx="6435876" cy="819300"/>
          </a:xfrm>
        </p:grpSpPr>
        <p:sp>
          <p:nvSpPr>
            <p:cNvPr id="22" name="Google Shape;1477;p55"/>
            <p:cNvSpPr/>
            <p:nvPr/>
          </p:nvSpPr>
          <p:spPr>
            <a:xfrm>
              <a:off x="638650" y="1450493"/>
              <a:ext cx="819300" cy="8193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 name="TextBox 22"/>
            <p:cNvSpPr txBox="1"/>
            <p:nvPr/>
          </p:nvSpPr>
          <p:spPr>
            <a:xfrm>
              <a:off x="831774" y="1544672"/>
              <a:ext cx="433052" cy="630942"/>
            </a:xfrm>
            <a:prstGeom prst="rect">
              <a:avLst/>
            </a:prstGeom>
            <a:noFill/>
          </p:spPr>
          <p:txBody>
            <a:bodyPr wrap="square" rtlCol="0">
              <a:spAutoFit/>
            </a:bodyPr>
            <a:lstStyle/>
            <a:p>
              <a:pPr algn="ctr"/>
              <a:r>
                <a:rPr lang="en-US" sz="3500" b="1" smtClean="0"/>
                <a:t>1</a:t>
              </a:r>
              <a:endParaRPr lang="en-US" sz="3500" b="1"/>
            </a:p>
          </p:txBody>
        </p:sp>
        <p:sp>
          <p:nvSpPr>
            <p:cNvPr id="24" name="TextBox 23"/>
            <p:cNvSpPr txBox="1"/>
            <p:nvPr/>
          </p:nvSpPr>
          <p:spPr>
            <a:xfrm>
              <a:off x="1688474" y="1598533"/>
              <a:ext cx="5386052" cy="523220"/>
            </a:xfrm>
            <a:prstGeom prst="rect">
              <a:avLst/>
            </a:prstGeom>
            <a:noFill/>
          </p:spPr>
          <p:txBody>
            <a:bodyPr wrap="square" rtlCol="0">
              <a:spAutoFit/>
            </a:bodyPr>
            <a:lstStyle/>
            <a:p>
              <a:pPr algn="just"/>
              <a:r>
                <a:rPr lang="en-US" sz="2800" smtClean="0"/>
                <a:t>Khái niệm mẫu định dạng CSS</a:t>
              </a:r>
              <a:endParaRPr lang="en-US" sz="2800"/>
            </a:p>
          </p:txBody>
        </p:sp>
      </p:grpSp>
      <p:grpSp>
        <p:nvGrpSpPr>
          <p:cNvPr id="4" name="Group 3"/>
          <p:cNvGrpSpPr/>
          <p:nvPr/>
        </p:nvGrpSpPr>
        <p:grpSpPr>
          <a:xfrm>
            <a:off x="638650" y="2656993"/>
            <a:ext cx="6435876" cy="819300"/>
            <a:chOff x="638650" y="2656993"/>
            <a:chExt cx="6435876" cy="819300"/>
          </a:xfrm>
        </p:grpSpPr>
        <p:sp>
          <p:nvSpPr>
            <p:cNvPr id="25" name="TextBox 24"/>
            <p:cNvSpPr txBox="1"/>
            <p:nvPr/>
          </p:nvSpPr>
          <p:spPr>
            <a:xfrm>
              <a:off x="1688474" y="2805033"/>
              <a:ext cx="5386052" cy="523220"/>
            </a:xfrm>
            <a:prstGeom prst="rect">
              <a:avLst/>
            </a:prstGeom>
            <a:noFill/>
          </p:spPr>
          <p:txBody>
            <a:bodyPr wrap="square" rtlCol="0">
              <a:spAutoFit/>
            </a:bodyPr>
            <a:lstStyle/>
            <a:p>
              <a:pPr algn="just"/>
              <a:r>
                <a:rPr lang="en-US" sz="2800" smtClean="0"/>
                <a:t>Cấu trúc CSS</a:t>
              </a:r>
              <a:endParaRPr lang="en-US" sz="2800"/>
            </a:p>
          </p:txBody>
        </p:sp>
        <p:sp>
          <p:nvSpPr>
            <p:cNvPr id="27" name="Google Shape;1477;p55"/>
            <p:cNvSpPr/>
            <p:nvPr/>
          </p:nvSpPr>
          <p:spPr>
            <a:xfrm>
              <a:off x="638650" y="2656993"/>
              <a:ext cx="819300" cy="8193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 name="TextBox 27"/>
            <p:cNvSpPr txBox="1"/>
            <p:nvPr/>
          </p:nvSpPr>
          <p:spPr>
            <a:xfrm>
              <a:off x="831774" y="2751172"/>
              <a:ext cx="433052" cy="630942"/>
            </a:xfrm>
            <a:prstGeom prst="rect">
              <a:avLst/>
            </a:prstGeom>
            <a:noFill/>
          </p:spPr>
          <p:txBody>
            <a:bodyPr wrap="square" rtlCol="0">
              <a:spAutoFit/>
            </a:bodyPr>
            <a:lstStyle/>
            <a:p>
              <a:pPr algn="ctr"/>
              <a:r>
                <a:rPr lang="en-US" sz="3500" b="1" smtClean="0"/>
                <a:t>2</a:t>
              </a:r>
              <a:endParaRPr lang="en-US" sz="3500" b="1"/>
            </a:p>
          </p:txBody>
        </p:sp>
      </p:grpSp>
      <p:grpSp>
        <p:nvGrpSpPr>
          <p:cNvPr id="5" name="Group 4"/>
          <p:cNvGrpSpPr/>
          <p:nvPr/>
        </p:nvGrpSpPr>
        <p:grpSpPr>
          <a:xfrm>
            <a:off x="638650" y="3863493"/>
            <a:ext cx="6435876" cy="819300"/>
            <a:chOff x="638650" y="3863493"/>
            <a:chExt cx="6435876" cy="819300"/>
          </a:xfrm>
        </p:grpSpPr>
        <p:sp>
          <p:nvSpPr>
            <p:cNvPr id="26" name="TextBox 25"/>
            <p:cNvSpPr txBox="1"/>
            <p:nvPr/>
          </p:nvSpPr>
          <p:spPr>
            <a:xfrm>
              <a:off x="1688474" y="4011533"/>
              <a:ext cx="5386052" cy="523220"/>
            </a:xfrm>
            <a:prstGeom prst="rect">
              <a:avLst/>
            </a:prstGeom>
            <a:noFill/>
          </p:spPr>
          <p:txBody>
            <a:bodyPr wrap="square" rtlCol="0">
              <a:spAutoFit/>
            </a:bodyPr>
            <a:lstStyle/>
            <a:p>
              <a:pPr algn="just"/>
              <a:r>
                <a:rPr lang="en-US" sz="2800" smtClean="0"/>
                <a:t>Vai trò, ý nghĩa của CSS</a:t>
              </a:r>
              <a:endParaRPr lang="en-US" sz="2800"/>
            </a:p>
          </p:txBody>
        </p:sp>
        <p:sp>
          <p:nvSpPr>
            <p:cNvPr id="29" name="Google Shape;1477;p55"/>
            <p:cNvSpPr/>
            <p:nvPr/>
          </p:nvSpPr>
          <p:spPr>
            <a:xfrm>
              <a:off x="638650" y="3863493"/>
              <a:ext cx="819300" cy="8193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TextBox 29"/>
            <p:cNvSpPr txBox="1"/>
            <p:nvPr/>
          </p:nvSpPr>
          <p:spPr>
            <a:xfrm>
              <a:off x="831774" y="3957672"/>
              <a:ext cx="433052" cy="630942"/>
            </a:xfrm>
            <a:prstGeom prst="rect">
              <a:avLst/>
            </a:prstGeom>
            <a:noFill/>
          </p:spPr>
          <p:txBody>
            <a:bodyPr wrap="square" rtlCol="0">
              <a:spAutoFit/>
            </a:bodyPr>
            <a:lstStyle/>
            <a:p>
              <a:pPr algn="ctr"/>
              <a:r>
                <a:rPr lang="en-US" sz="3500" b="1" smtClean="0"/>
                <a:t>3</a:t>
              </a:r>
              <a:endParaRPr lang="en-US" sz="3500" b="1"/>
            </a:p>
          </p:txBody>
        </p:sp>
      </p:grpSp>
      <p:pic>
        <p:nvPicPr>
          <p:cNvPr id="1026" name="Picture 2" descr="https://static.vecteezy.com/system/resources/previews/000/380/311/original/css-vector-ic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97481">
            <a:off x="6531126" y="2379009"/>
            <a:ext cx="2272786" cy="227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8309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58"/>
          <p:cNvSpPr/>
          <p:nvPr/>
        </p:nvSpPr>
        <p:spPr>
          <a:xfrm>
            <a:off x="1220856" y="1346130"/>
            <a:ext cx="3478238" cy="2540070"/>
          </a:xfrm>
          <a:prstGeom prst="roundRect">
            <a:avLst>
              <a:gd name="adj" fmla="val 12667"/>
            </a:avLst>
          </a:prstGeom>
          <a:solidFill>
            <a:schemeClr val="tx2">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TextBox 117"/>
          <p:cNvSpPr txBox="1"/>
          <p:nvPr/>
        </p:nvSpPr>
        <p:spPr>
          <a:xfrm>
            <a:off x="1474075" y="1601365"/>
            <a:ext cx="2971800" cy="630942"/>
          </a:xfrm>
          <a:prstGeom prst="rect">
            <a:avLst/>
          </a:prstGeom>
          <a:noFill/>
        </p:spPr>
        <p:txBody>
          <a:bodyPr wrap="square" rtlCol="0">
            <a:spAutoFit/>
          </a:bodyPr>
          <a:lstStyle/>
          <a:p>
            <a:pPr algn="ctr"/>
            <a:r>
              <a:rPr lang="en-US" sz="3500" b="1" smtClean="0"/>
              <a:t>LUYỆN TẬP</a:t>
            </a:r>
            <a:endParaRPr lang="en-US" sz="3500" b="1"/>
          </a:p>
        </p:txBody>
      </p:sp>
      <p:sp>
        <p:nvSpPr>
          <p:cNvPr id="119" name="TextBox 118"/>
          <p:cNvSpPr txBox="1"/>
          <p:nvPr/>
        </p:nvSpPr>
        <p:spPr>
          <a:xfrm>
            <a:off x="1631387" y="2318032"/>
            <a:ext cx="2665344" cy="1338828"/>
          </a:xfrm>
          <a:prstGeom prst="rect">
            <a:avLst/>
          </a:prstGeom>
          <a:noFill/>
        </p:spPr>
        <p:txBody>
          <a:bodyPr wrap="square" rtlCol="0">
            <a:spAutoFit/>
          </a:bodyPr>
          <a:lstStyle/>
          <a:p>
            <a:pPr algn="ctr">
              <a:lnSpc>
                <a:spcPct val="150000"/>
              </a:lnSpc>
            </a:pPr>
            <a:r>
              <a:rPr lang="en-US" sz="2700" smtClean="0"/>
              <a:t>(Trả lời câu hỏi </a:t>
            </a:r>
          </a:p>
          <a:p>
            <a:pPr algn="ctr">
              <a:lnSpc>
                <a:spcPct val="150000"/>
              </a:lnSpc>
            </a:pPr>
            <a:r>
              <a:rPr lang="en-US" sz="2700"/>
              <a:t>t</a:t>
            </a:r>
            <a:r>
              <a:rPr lang="en-US" sz="2700" smtClean="0"/>
              <a:t>ự luận)</a:t>
            </a:r>
            <a:endParaRPr lang="en-US" sz="2700"/>
          </a:p>
        </p:txBody>
      </p:sp>
      <p:grpSp>
        <p:nvGrpSpPr>
          <p:cNvPr id="235" name="Google Shape;2729;p72"/>
          <p:cNvGrpSpPr/>
          <p:nvPr/>
        </p:nvGrpSpPr>
        <p:grpSpPr>
          <a:xfrm>
            <a:off x="5109625" y="1002253"/>
            <a:ext cx="3135741" cy="3227823"/>
            <a:chOff x="2982788" y="1375550"/>
            <a:chExt cx="3135741" cy="3227823"/>
          </a:xfrm>
        </p:grpSpPr>
        <p:sp>
          <p:nvSpPr>
            <p:cNvPr id="236" name="Google Shape;2730;p72"/>
            <p:cNvSpPr/>
            <p:nvPr/>
          </p:nvSpPr>
          <p:spPr>
            <a:xfrm>
              <a:off x="3813804" y="2288668"/>
              <a:ext cx="263015" cy="394229"/>
            </a:xfrm>
            <a:custGeom>
              <a:avLst/>
              <a:gdLst/>
              <a:ahLst/>
              <a:cxnLst/>
              <a:rect l="l" t="t" r="r" b="b"/>
              <a:pathLst>
                <a:path w="1842" h="2761" extrusionOk="0">
                  <a:moveTo>
                    <a:pt x="1354" y="244"/>
                  </a:moveTo>
                  <a:cubicBezTo>
                    <a:pt x="1487" y="0"/>
                    <a:pt x="1841" y="205"/>
                    <a:pt x="1708" y="441"/>
                  </a:cubicBezTo>
                  <a:lnTo>
                    <a:pt x="520" y="2501"/>
                  </a:lnTo>
                  <a:cubicBezTo>
                    <a:pt x="386" y="2761"/>
                    <a:pt x="1" y="2541"/>
                    <a:pt x="166" y="229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731;p72"/>
            <p:cNvSpPr/>
            <p:nvPr/>
          </p:nvSpPr>
          <p:spPr>
            <a:xfrm>
              <a:off x="3814947" y="2570528"/>
              <a:ext cx="222606" cy="89955"/>
            </a:xfrm>
            <a:custGeom>
              <a:avLst/>
              <a:gdLst/>
              <a:ahLst/>
              <a:cxnLst/>
              <a:rect l="l" t="t" r="r" b="b"/>
              <a:pathLst>
                <a:path w="1559" h="630" extrusionOk="0">
                  <a:moveTo>
                    <a:pt x="315" y="630"/>
                  </a:moveTo>
                  <a:lnTo>
                    <a:pt x="1244" y="630"/>
                  </a:lnTo>
                  <a:cubicBezTo>
                    <a:pt x="1417" y="630"/>
                    <a:pt x="1558" y="488"/>
                    <a:pt x="1558" y="315"/>
                  </a:cubicBezTo>
                  <a:lnTo>
                    <a:pt x="1558" y="315"/>
                  </a:lnTo>
                  <a:cubicBezTo>
                    <a:pt x="1558" y="142"/>
                    <a:pt x="1417" y="0"/>
                    <a:pt x="1244" y="0"/>
                  </a:cubicBezTo>
                  <a:lnTo>
                    <a:pt x="315" y="0"/>
                  </a:lnTo>
                  <a:cubicBezTo>
                    <a:pt x="142" y="0"/>
                    <a:pt x="1" y="142"/>
                    <a:pt x="1" y="315"/>
                  </a:cubicBezTo>
                  <a:lnTo>
                    <a:pt x="1" y="315"/>
                  </a:lnTo>
                  <a:cubicBezTo>
                    <a:pt x="1" y="488"/>
                    <a:pt x="142" y="630"/>
                    <a:pt x="315" y="6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732;p72"/>
            <p:cNvSpPr/>
            <p:nvPr/>
          </p:nvSpPr>
          <p:spPr>
            <a:xfrm>
              <a:off x="3904902" y="1742796"/>
              <a:ext cx="179769" cy="695363"/>
            </a:xfrm>
            <a:custGeom>
              <a:avLst/>
              <a:gdLst/>
              <a:ahLst/>
              <a:cxnLst/>
              <a:rect l="l" t="t" r="r" b="b"/>
              <a:pathLst>
                <a:path w="1259" h="4870" extrusionOk="0">
                  <a:moveTo>
                    <a:pt x="126" y="1"/>
                  </a:moveTo>
                  <a:lnTo>
                    <a:pt x="346" y="1"/>
                  </a:lnTo>
                  <a:cubicBezTo>
                    <a:pt x="425" y="1"/>
                    <a:pt x="488" y="56"/>
                    <a:pt x="503" y="135"/>
                  </a:cubicBezTo>
                  <a:lnTo>
                    <a:pt x="1243" y="4744"/>
                  </a:lnTo>
                  <a:cubicBezTo>
                    <a:pt x="1258" y="4806"/>
                    <a:pt x="1203" y="4869"/>
                    <a:pt x="1133" y="4869"/>
                  </a:cubicBezTo>
                  <a:lnTo>
                    <a:pt x="912" y="4869"/>
                  </a:lnTo>
                  <a:cubicBezTo>
                    <a:pt x="834" y="4869"/>
                    <a:pt x="771" y="4814"/>
                    <a:pt x="755" y="4744"/>
                  </a:cubicBezTo>
                  <a:lnTo>
                    <a:pt x="16" y="135"/>
                  </a:lnTo>
                  <a:cubicBezTo>
                    <a:pt x="0" y="64"/>
                    <a:pt x="55" y="1"/>
                    <a:pt x="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733;p72"/>
            <p:cNvSpPr/>
            <p:nvPr/>
          </p:nvSpPr>
          <p:spPr>
            <a:xfrm>
              <a:off x="3929604" y="1677686"/>
              <a:ext cx="201045" cy="833436"/>
            </a:xfrm>
            <a:custGeom>
              <a:avLst/>
              <a:gdLst/>
              <a:ahLst/>
              <a:cxnLst/>
              <a:rect l="l" t="t" r="r" b="b"/>
              <a:pathLst>
                <a:path w="1408" h="5837" extrusionOk="0">
                  <a:moveTo>
                    <a:pt x="126" y="1"/>
                  </a:moveTo>
                  <a:lnTo>
                    <a:pt x="346" y="1"/>
                  </a:lnTo>
                  <a:cubicBezTo>
                    <a:pt x="417" y="1"/>
                    <a:pt x="480" y="56"/>
                    <a:pt x="496" y="134"/>
                  </a:cubicBezTo>
                  <a:lnTo>
                    <a:pt x="1392" y="5711"/>
                  </a:lnTo>
                  <a:cubicBezTo>
                    <a:pt x="1408" y="5774"/>
                    <a:pt x="1353" y="5837"/>
                    <a:pt x="1282" y="5837"/>
                  </a:cubicBezTo>
                  <a:lnTo>
                    <a:pt x="1062" y="5837"/>
                  </a:lnTo>
                  <a:cubicBezTo>
                    <a:pt x="983" y="5837"/>
                    <a:pt x="920" y="5782"/>
                    <a:pt x="912" y="5711"/>
                  </a:cubicBezTo>
                  <a:lnTo>
                    <a:pt x="16" y="134"/>
                  </a:lnTo>
                  <a:cubicBezTo>
                    <a:pt x="0" y="64"/>
                    <a:pt x="55" y="1"/>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734;p72"/>
            <p:cNvSpPr/>
            <p:nvPr/>
          </p:nvSpPr>
          <p:spPr>
            <a:xfrm>
              <a:off x="4255157" y="2570528"/>
              <a:ext cx="492046" cy="89955"/>
            </a:xfrm>
            <a:custGeom>
              <a:avLst/>
              <a:gdLst/>
              <a:ahLst/>
              <a:cxnLst/>
              <a:rect l="l" t="t" r="r" b="b"/>
              <a:pathLst>
                <a:path w="3446" h="630" extrusionOk="0">
                  <a:moveTo>
                    <a:pt x="316" y="630"/>
                  </a:moveTo>
                  <a:lnTo>
                    <a:pt x="3131" y="630"/>
                  </a:lnTo>
                  <a:cubicBezTo>
                    <a:pt x="3304" y="630"/>
                    <a:pt x="3446" y="488"/>
                    <a:pt x="3446" y="315"/>
                  </a:cubicBezTo>
                  <a:lnTo>
                    <a:pt x="3446" y="315"/>
                  </a:lnTo>
                  <a:cubicBezTo>
                    <a:pt x="3446" y="142"/>
                    <a:pt x="3304" y="0"/>
                    <a:pt x="3131" y="0"/>
                  </a:cubicBezTo>
                  <a:lnTo>
                    <a:pt x="316" y="0"/>
                  </a:lnTo>
                  <a:cubicBezTo>
                    <a:pt x="143" y="0"/>
                    <a:pt x="1" y="142"/>
                    <a:pt x="1" y="315"/>
                  </a:cubicBezTo>
                  <a:lnTo>
                    <a:pt x="1" y="315"/>
                  </a:lnTo>
                  <a:cubicBezTo>
                    <a:pt x="1" y="488"/>
                    <a:pt x="143" y="630"/>
                    <a:pt x="316" y="6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735;p72"/>
            <p:cNvSpPr/>
            <p:nvPr/>
          </p:nvSpPr>
          <p:spPr>
            <a:xfrm>
              <a:off x="4521454" y="4298812"/>
              <a:ext cx="215752" cy="184335"/>
            </a:xfrm>
            <a:custGeom>
              <a:avLst/>
              <a:gdLst/>
              <a:ahLst/>
              <a:cxnLst/>
              <a:rect l="l" t="t" r="r" b="b"/>
              <a:pathLst>
                <a:path w="1511" h="1291" extrusionOk="0">
                  <a:moveTo>
                    <a:pt x="0" y="921"/>
                  </a:moveTo>
                  <a:lnTo>
                    <a:pt x="275" y="779"/>
                  </a:lnTo>
                  <a:lnTo>
                    <a:pt x="496" y="253"/>
                  </a:lnTo>
                  <a:lnTo>
                    <a:pt x="676" y="1"/>
                  </a:lnTo>
                  <a:lnTo>
                    <a:pt x="1471" y="331"/>
                  </a:lnTo>
                  <a:lnTo>
                    <a:pt x="1455" y="512"/>
                  </a:lnTo>
                  <a:cubicBezTo>
                    <a:pt x="1439" y="583"/>
                    <a:pt x="1431" y="661"/>
                    <a:pt x="1431" y="732"/>
                  </a:cubicBezTo>
                  <a:cubicBezTo>
                    <a:pt x="1447" y="842"/>
                    <a:pt x="1471" y="945"/>
                    <a:pt x="1510" y="1047"/>
                  </a:cubicBezTo>
                  <a:cubicBezTo>
                    <a:pt x="1510" y="1047"/>
                    <a:pt x="952" y="1291"/>
                    <a:pt x="771" y="1220"/>
                  </a:cubicBezTo>
                  <a:cubicBezTo>
                    <a:pt x="598" y="1157"/>
                    <a:pt x="0" y="921"/>
                    <a:pt x="0" y="921"/>
                  </a:cubicBezTo>
                  <a:close/>
                </a:path>
              </a:pathLst>
            </a:custGeom>
            <a:solidFill>
              <a:srgbClr val="CF8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736;p72"/>
            <p:cNvSpPr/>
            <p:nvPr/>
          </p:nvSpPr>
          <p:spPr>
            <a:xfrm>
              <a:off x="4201327" y="4355070"/>
              <a:ext cx="556015" cy="247161"/>
            </a:xfrm>
            <a:custGeom>
              <a:avLst/>
              <a:gdLst/>
              <a:ahLst/>
              <a:cxnLst/>
              <a:rect l="l" t="t" r="r" b="b"/>
              <a:pathLst>
                <a:path w="3894" h="1731" extrusionOk="0">
                  <a:moveTo>
                    <a:pt x="2439" y="134"/>
                  </a:moveTo>
                  <a:cubicBezTo>
                    <a:pt x="2439" y="134"/>
                    <a:pt x="1652" y="794"/>
                    <a:pt x="1361" y="842"/>
                  </a:cubicBezTo>
                  <a:cubicBezTo>
                    <a:pt x="1078" y="897"/>
                    <a:pt x="449" y="952"/>
                    <a:pt x="315" y="1023"/>
                  </a:cubicBezTo>
                  <a:cubicBezTo>
                    <a:pt x="189" y="1093"/>
                    <a:pt x="63" y="1408"/>
                    <a:pt x="48" y="1463"/>
                  </a:cubicBezTo>
                  <a:cubicBezTo>
                    <a:pt x="32" y="1526"/>
                    <a:pt x="0" y="1730"/>
                    <a:pt x="189" y="1730"/>
                  </a:cubicBezTo>
                  <a:lnTo>
                    <a:pt x="3721" y="1730"/>
                  </a:lnTo>
                  <a:cubicBezTo>
                    <a:pt x="3870" y="1730"/>
                    <a:pt x="3894" y="1652"/>
                    <a:pt x="3894" y="1534"/>
                  </a:cubicBezTo>
                  <a:cubicBezTo>
                    <a:pt x="3886" y="1447"/>
                    <a:pt x="3862" y="1369"/>
                    <a:pt x="3807" y="1298"/>
                  </a:cubicBezTo>
                  <a:lnTo>
                    <a:pt x="3807" y="653"/>
                  </a:lnTo>
                  <a:cubicBezTo>
                    <a:pt x="3823" y="503"/>
                    <a:pt x="3705" y="385"/>
                    <a:pt x="3556" y="385"/>
                  </a:cubicBezTo>
                  <a:cubicBezTo>
                    <a:pt x="3264" y="370"/>
                    <a:pt x="2934" y="527"/>
                    <a:pt x="2738" y="228"/>
                  </a:cubicBezTo>
                  <a:cubicBezTo>
                    <a:pt x="2659" y="102"/>
                    <a:pt x="2620" y="0"/>
                    <a:pt x="2439" y="134"/>
                  </a:cubicBezTo>
                  <a:close/>
                </a:path>
              </a:pathLst>
            </a:custGeom>
            <a:solidFill>
              <a:srgbClr val="B52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737;p72"/>
            <p:cNvSpPr/>
            <p:nvPr/>
          </p:nvSpPr>
          <p:spPr>
            <a:xfrm>
              <a:off x="4398943" y="4355070"/>
              <a:ext cx="206756" cy="143784"/>
            </a:xfrm>
            <a:custGeom>
              <a:avLst/>
              <a:gdLst/>
              <a:ahLst/>
              <a:cxnLst/>
              <a:rect l="l" t="t" r="r" b="b"/>
              <a:pathLst>
                <a:path w="1448" h="1007" extrusionOk="0">
                  <a:moveTo>
                    <a:pt x="1055" y="134"/>
                  </a:moveTo>
                  <a:cubicBezTo>
                    <a:pt x="1055" y="134"/>
                    <a:pt x="300" y="763"/>
                    <a:pt x="1" y="842"/>
                  </a:cubicBezTo>
                  <a:cubicBezTo>
                    <a:pt x="103" y="936"/>
                    <a:pt x="237" y="999"/>
                    <a:pt x="378" y="1007"/>
                  </a:cubicBezTo>
                  <a:cubicBezTo>
                    <a:pt x="488" y="999"/>
                    <a:pt x="1298" y="645"/>
                    <a:pt x="1377" y="543"/>
                  </a:cubicBezTo>
                  <a:cubicBezTo>
                    <a:pt x="1448" y="448"/>
                    <a:pt x="1377" y="252"/>
                    <a:pt x="1377" y="252"/>
                  </a:cubicBezTo>
                  <a:lnTo>
                    <a:pt x="1377" y="252"/>
                  </a:lnTo>
                  <a:lnTo>
                    <a:pt x="1361" y="228"/>
                  </a:lnTo>
                  <a:cubicBezTo>
                    <a:pt x="1275" y="102"/>
                    <a:pt x="1236" y="0"/>
                    <a:pt x="1055" y="134"/>
                  </a:cubicBezTo>
                  <a:close/>
                </a:path>
              </a:pathLst>
            </a:custGeom>
            <a:solidFill>
              <a:srgbClr val="A62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738;p72"/>
            <p:cNvSpPr/>
            <p:nvPr/>
          </p:nvSpPr>
          <p:spPr>
            <a:xfrm>
              <a:off x="4201327" y="4540263"/>
              <a:ext cx="556015" cy="61969"/>
            </a:xfrm>
            <a:custGeom>
              <a:avLst/>
              <a:gdLst/>
              <a:ahLst/>
              <a:cxnLst/>
              <a:rect l="l" t="t" r="r" b="b"/>
              <a:pathLst>
                <a:path w="3894" h="434" extrusionOk="0">
                  <a:moveTo>
                    <a:pt x="111" y="1"/>
                  </a:moveTo>
                  <a:cubicBezTo>
                    <a:pt x="87" y="56"/>
                    <a:pt x="63" y="111"/>
                    <a:pt x="48" y="166"/>
                  </a:cubicBezTo>
                  <a:cubicBezTo>
                    <a:pt x="32" y="229"/>
                    <a:pt x="0" y="433"/>
                    <a:pt x="189" y="433"/>
                  </a:cubicBezTo>
                  <a:lnTo>
                    <a:pt x="3721" y="433"/>
                  </a:lnTo>
                  <a:cubicBezTo>
                    <a:pt x="3870" y="433"/>
                    <a:pt x="3894" y="355"/>
                    <a:pt x="3894" y="237"/>
                  </a:cubicBezTo>
                  <a:cubicBezTo>
                    <a:pt x="3886" y="150"/>
                    <a:pt x="3862" y="72"/>
                    <a:pt x="3807" y="1"/>
                  </a:cubicBezTo>
                  <a:close/>
                </a:path>
              </a:pathLst>
            </a:custGeom>
            <a:solidFill>
              <a:srgbClr val="D7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739;p72"/>
            <p:cNvSpPr/>
            <p:nvPr/>
          </p:nvSpPr>
          <p:spPr>
            <a:xfrm>
              <a:off x="4954810" y="2875947"/>
              <a:ext cx="1163718" cy="1727413"/>
            </a:xfrm>
            <a:custGeom>
              <a:avLst/>
              <a:gdLst/>
              <a:ahLst/>
              <a:cxnLst/>
              <a:rect l="l" t="t" r="r" b="b"/>
              <a:pathLst>
                <a:path w="8150" h="12098" extrusionOk="0">
                  <a:moveTo>
                    <a:pt x="6230" y="237"/>
                  </a:moveTo>
                  <a:cubicBezTo>
                    <a:pt x="6214" y="40"/>
                    <a:pt x="6498" y="1"/>
                    <a:pt x="6537" y="197"/>
                  </a:cubicBezTo>
                  <a:lnTo>
                    <a:pt x="7850" y="10509"/>
                  </a:lnTo>
                  <a:cubicBezTo>
                    <a:pt x="7866" y="10603"/>
                    <a:pt x="8149" y="12097"/>
                    <a:pt x="6513" y="12097"/>
                  </a:cubicBezTo>
                  <a:lnTo>
                    <a:pt x="1629" y="12097"/>
                  </a:lnTo>
                  <a:cubicBezTo>
                    <a:pt x="1" y="12097"/>
                    <a:pt x="268" y="10603"/>
                    <a:pt x="292" y="10509"/>
                  </a:cubicBezTo>
                  <a:lnTo>
                    <a:pt x="1079" y="4311"/>
                  </a:lnTo>
                  <a:cubicBezTo>
                    <a:pt x="1102" y="4106"/>
                    <a:pt x="1409" y="4146"/>
                    <a:pt x="1385" y="4350"/>
                  </a:cubicBezTo>
                  <a:lnTo>
                    <a:pt x="599" y="10556"/>
                  </a:lnTo>
                  <a:lnTo>
                    <a:pt x="599" y="10564"/>
                  </a:lnTo>
                  <a:cubicBezTo>
                    <a:pt x="599" y="10564"/>
                    <a:pt x="331" y="11791"/>
                    <a:pt x="1637" y="11791"/>
                  </a:cubicBezTo>
                  <a:lnTo>
                    <a:pt x="6513" y="11791"/>
                  </a:lnTo>
                  <a:cubicBezTo>
                    <a:pt x="7811" y="11791"/>
                    <a:pt x="7552" y="10571"/>
                    <a:pt x="7544" y="10564"/>
                  </a:cubicBezTo>
                  <a:lnTo>
                    <a:pt x="7544" y="1055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740;p72"/>
            <p:cNvSpPr/>
            <p:nvPr/>
          </p:nvSpPr>
          <p:spPr>
            <a:xfrm>
              <a:off x="4612409" y="2125749"/>
              <a:ext cx="694090" cy="639248"/>
            </a:xfrm>
            <a:custGeom>
              <a:avLst/>
              <a:gdLst/>
              <a:ahLst/>
              <a:cxnLst/>
              <a:rect l="l" t="t" r="r" b="b"/>
              <a:pathLst>
                <a:path w="4861" h="4477" extrusionOk="0">
                  <a:moveTo>
                    <a:pt x="0" y="3438"/>
                  </a:moveTo>
                  <a:cubicBezTo>
                    <a:pt x="0" y="3438"/>
                    <a:pt x="0" y="3391"/>
                    <a:pt x="63" y="3383"/>
                  </a:cubicBezTo>
                  <a:cubicBezTo>
                    <a:pt x="126" y="3375"/>
                    <a:pt x="912" y="3383"/>
                    <a:pt x="912" y="3383"/>
                  </a:cubicBezTo>
                  <a:cubicBezTo>
                    <a:pt x="912" y="3383"/>
                    <a:pt x="385" y="2950"/>
                    <a:pt x="897" y="2879"/>
                  </a:cubicBezTo>
                  <a:cubicBezTo>
                    <a:pt x="1408" y="2801"/>
                    <a:pt x="2894" y="2636"/>
                    <a:pt x="2973" y="2596"/>
                  </a:cubicBezTo>
                  <a:cubicBezTo>
                    <a:pt x="2973" y="2596"/>
                    <a:pt x="3083" y="1778"/>
                    <a:pt x="3138" y="1086"/>
                  </a:cubicBezTo>
                  <a:cubicBezTo>
                    <a:pt x="3193" y="394"/>
                    <a:pt x="3484" y="1"/>
                    <a:pt x="3988" y="48"/>
                  </a:cubicBezTo>
                  <a:cubicBezTo>
                    <a:pt x="4491" y="95"/>
                    <a:pt x="4861" y="363"/>
                    <a:pt x="4664" y="2030"/>
                  </a:cubicBezTo>
                  <a:cubicBezTo>
                    <a:pt x="4460" y="3697"/>
                    <a:pt x="4263" y="4028"/>
                    <a:pt x="3351" y="4154"/>
                  </a:cubicBezTo>
                  <a:cubicBezTo>
                    <a:pt x="2690" y="4240"/>
                    <a:pt x="1274" y="4476"/>
                    <a:pt x="598" y="3949"/>
                  </a:cubicBezTo>
                  <a:cubicBezTo>
                    <a:pt x="354" y="3753"/>
                    <a:pt x="79" y="3957"/>
                    <a:pt x="79" y="3957"/>
                  </a:cubicBezTo>
                  <a:cubicBezTo>
                    <a:pt x="79" y="3957"/>
                    <a:pt x="173" y="3564"/>
                    <a:pt x="0" y="34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741;p72"/>
            <p:cNvSpPr/>
            <p:nvPr/>
          </p:nvSpPr>
          <p:spPr>
            <a:xfrm>
              <a:off x="4468623" y="2531262"/>
              <a:ext cx="308992" cy="175340"/>
            </a:xfrm>
            <a:custGeom>
              <a:avLst/>
              <a:gdLst/>
              <a:ahLst/>
              <a:cxnLst/>
              <a:rect l="l" t="t" r="r" b="b"/>
              <a:pathLst>
                <a:path w="2164" h="1228" extrusionOk="0">
                  <a:moveTo>
                    <a:pt x="158" y="944"/>
                  </a:moveTo>
                  <a:cubicBezTo>
                    <a:pt x="158" y="944"/>
                    <a:pt x="0" y="802"/>
                    <a:pt x="16" y="739"/>
                  </a:cubicBezTo>
                  <a:cubicBezTo>
                    <a:pt x="87" y="448"/>
                    <a:pt x="291" y="205"/>
                    <a:pt x="567" y="79"/>
                  </a:cubicBezTo>
                  <a:cubicBezTo>
                    <a:pt x="732" y="0"/>
                    <a:pt x="1023" y="142"/>
                    <a:pt x="1141" y="197"/>
                  </a:cubicBezTo>
                  <a:cubicBezTo>
                    <a:pt x="1259" y="260"/>
                    <a:pt x="1778" y="268"/>
                    <a:pt x="1841" y="283"/>
                  </a:cubicBezTo>
                  <a:cubicBezTo>
                    <a:pt x="1967" y="527"/>
                    <a:pt x="2077" y="779"/>
                    <a:pt x="2163" y="1038"/>
                  </a:cubicBezTo>
                  <a:cubicBezTo>
                    <a:pt x="2116" y="1227"/>
                    <a:pt x="158" y="944"/>
                    <a:pt x="158" y="944"/>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742;p72"/>
            <p:cNvSpPr/>
            <p:nvPr/>
          </p:nvSpPr>
          <p:spPr>
            <a:xfrm>
              <a:off x="4488756" y="2576096"/>
              <a:ext cx="109090" cy="100092"/>
            </a:xfrm>
            <a:custGeom>
              <a:avLst/>
              <a:gdLst/>
              <a:ahLst/>
              <a:cxnLst/>
              <a:rect l="l" t="t" r="r" b="b"/>
              <a:pathLst>
                <a:path w="764" h="701" fill="none" extrusionOk="0">
                  <a:moveTo>
                    <a:pt x="17" y="630"/>
                  </a:moveTo>
                  <a:cubicBezTo>
                    <a:pt x="1" y="543"/>
                    <a:pt x="17" y="449"/>
                    <a:pt x="56" y="370"/>
                  </a:cubicBezTo>
                  <a:cubicBezTo>
                    <a:pt x="95" y="307"/>
                    <a:pt x="190" y="182"/>
                    <a:pt x="276" y="79"/>
                  </a:cubicBezTo>
                  <a:moveTo>
                    <a:pt x="512" y="701"/>
                  </a:moveTo>
                  <a:cubicBezTo>
                    <a:pt x="504" y="646"/>
                    <a:pt x="512" y="591"/>
                    <a:pt x="528" y="543"/>
                  </a:cubicBezTo>
                  <a:cubicBezTo>
                    <a:pt x="599" y="425"/>
                    <a:pt x="677" y="323"/>
                    <a:pt x="764" y="213"/>
                  </a:cubicBezTo>
                  <a:moveTo>
                    <a:pt x="237" y="669"/>
                  </a:moveTo>
                  <a:cubicBezTo>
                    <a:pt x="213" y="606"/>
                    <a:pt x="213" y="543"/>
                    <a:pt x="237" y="488"/>
                  </a:cubicBezTo>
                  <a:cubicBezTo>
                    <a:pt x="355" y="315"/>
                    <a:pt x="481" y="158"/>
                    <a:pt x="614" y="1"/>
                  </a:cubicBezTo>
                </a:path>
              </a:pathLst>
            </a:custGeom>
            <a:noFill/>
            <a:ln w="1375" cap="rnd" cmpd="sng">
              <a:solidFill>
                <a:srgbClr val="D77F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743;p72"/>
            <p:cNvSpPr/>
            <p:nvPr/>
          </p:nvSpPr>
          <p:spPr>
            <a:xfrm>
              <a:off x="5073894" y="1783205"/>
              <a:ext cx="283148" cy="385377"/>
            </a:xfrm>
            <a:custGeom>
              <a:avLst/>
              <a:gdLst/>
              <a:ahLst/>
              <a:cxnLst/>
              <a:rect l="l" t="t" r="r" b="b"/>
              <a:pathLst>
                <a:path w="1983" h="2699" extrusionOk="0">
                  <a:moveTo>
                    <a:pt x="1" y="1747"/>
                  </a:moveTo>
                  <a:cubicBezTo>
                    <a:pt x="300" y="1708"/>
                    <a:pt x="473" y="1975"/>
                    <a:pt x="567" y="2282"/>
                  </a:cubicBezTo>
                  <a:cubicBezTo>
                    <a:pt x="567" y="2290"/>
                    <a:pt x="567" y="2290"/>
                    <a:pt x="567" y="2290"/>
                  </a:cubicBezTo>
                  <a:lnTo>
                    <a:pt x="638" y="2526"/>
                  </a:lnTo>
                  <a:cubicBezTo>
                    <a:pt x="638" y="2526"/>
                    <a:pt x="1055" y="2667"/>
                    <a:pt x="1110" y="2683"/>
                  </a:cubicBezTo>
                  <a:cubicBezTo>
                    <a:pt x="1157" y="2699"/>
                    <a:pt x="1951" y="2101"/>
                    <a:pt x="1943" y="2054"/>
                  </a:cubicBezTo>
                  <a:cubicBezTo>
                    <a:pt x="1943" y="1999"/>
                    <a:pt x="1983" y="1267"/>
                    <a:pt x="1983" y="1267"/>
                  </a:cubicBezTo>
                  <a:lnTo>
                    <a:pt x="1456" y="890"/>
                  </a:lnTo>
                  <a:lnTo>
                    <a:pt x="1471" y="300"/>
                  </a:lnTo>
                  <a:lnTo>
                    <a:pt x="771" y="1"/>
                  </a:lnTo>
                  <a:lnTo>
                    <a:pt x="268" y="913"/>
                  </a:lnTo>
                  <a:close/>
                </a:path>
              </a:pathLst>
            </a:custGeom>
            <a:solidFill>
              <a:srgbClr val="CF8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44;p72"/>
            <p:cNvSpPr/>
            <p:nvPr/>
          </p:nvSpPr>
          <p:spPr>
            <a:xfrm>
              <a:off x="4911118" y="3529623"/>
              <a:ext cx="1058055" cy="69679"/>
            </a:xfrm>
            <a:custGeom>
              <a:avLst/>
              <a:gdLst/>
              <a:ahLst/>
              <a:cxnLst/>
              <a:rect l="l" t="t" r="r" b="b"/>
              <a:pathLst>
                <a:path w="7410" h="488" extrusionOk="0">
                  <a:moveTo>
                    <a:pt x="244" y="0"/>
                  </a:moveTo>
                  <a:lnTo>
                    <a:pt x="7165" y="0"/>
                  </a:lnTo>
                  <a:cubicBezTo>
                    <a:pt x="7299" y="0"/>
                    <a:pt x="7409" y="110"/>
                    <a:pt x="7409" y="244"/>
                  </a:cubicBezTo>
                  <a:lnTo>
                    <a:pt x="7409" y="244"/>
                  </a:lnTo>
                  <a:cubicBezTo>
                    <a:pt x="7409" y="378"/>
                    <a:pt x="7299" y="488"/>
                    <a:pt x="7165" y="488"/>
                  </a:cubicBezTo>
                  <a:lnTo>
                    <a:pt x="244" y="488"/>
                  </a:lnTo>
                  <a:cubicBezTo>
                    <a:pt x="110" y="488"/>
                    <a:pt x="0" y="378"/>
                    <a:pt x="0" y="244"/>
                  </a:cubicBezTo>
                  <a:lnTo>
                    <a:pt x="0" y="244"/>
                  </a:lnTo>
                  <a:cubicBezTo>
                    <a:pt x="0" y="110"/>
                    <a:pt x="110" y="0"/>
                    <a:pt x="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45;p72"/>
            <p:cNvSpPr/>
            <p:nvPr/>
          </p:nvSpPr>
          <p:spPr>
            <a:xfrm>
              <a:off x="4849291" y="3450948"/>
              <a:ext cx="1180424" cy="112515"/>
            </a:xfrm>
            <a:custGeom>
              <a:avLst/>
              <a:gdLst/>
              <a:ahLst/>
              <a:cxnLst/>
              <a:rect l="l" t="t" r="r" b="b"/>
              <a:pathLst>
                <a:path w="8267" h="788" extrusionOk="0">
                  <a:moveTo>
                    <a:pt x="402" y="1"/>
                  </a:moveTo>
                  <a:lnTo>
                    <a:pt x="7874" y="1"/>
                  </a:lnTo>
                  <a:cubicBezTo>
                    <a:pt x="8086" y="1"/>
                    <a:pt x="8259" y="174"/>
                    <a:pt x="8267" y="394"/>
                  </a:cubicBezTo>
                  <a:lnTo>
                    <a:pt x="8267" y="394"/>
                  </a:lnTo>
                  <a:cubicBezTo>
                    <a:pt x="8267" y="606"/>
                    <a:pt x="8094" y="787"/>
                    <a:pt x="7874" y="787"/>
                  </a:cubicBezTo>
                  <a:lnTo>
                    <a:pt x="402" y="787"/>
                  </a:lnTo>
                  <a:cubicBezTo>
                    <a:pt x="182" y="787"/>
                    <a:pt x="1" y="614"/>
                    <a:pt x="1" y="394"/>
                  </a:cubicBezTo>
                  <a:lnTo>
                    <a:pt x="1" y="394"/>
                  </a:lnTo>
                  <a:cubicBezTo>
                    <a:pt x="9" y="174"/>
                    <a:pt x="182"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46;p72"/>
            <p:cNvSpPr/>
            <p:nvPr/>
          </p:nvSpPr>
          <p:spPr>
            <a:xfrm>
              <a:off x="4579853" y="2988320"/>
              <a:ext cx="1126451" cy="1384729"/>
            </a:xfrm>
            <a:custGeom>
              <a:avLst/>
              <a:gdLst/>
              <a:ahLst/>
              <a:cxnLst/>
              <a:rect l="l" t="t" r="r" b="b"/>
              <a:pathLst>
                <a:path w="7889" h="9698" extrusionOk="0">
                  <a:moveTo>
                    <a:pt x="7857" y="991"/>
                  </a:moveTo>
                  <a:cubicBezTo>
                    <a:pt x="7857" y="991"/>
                    <a:pt x="7889" y="3241"/>
                    <a:pt x="5915" y="3241"/>
                  </a:cubicBezTo>
                  <a:lnTo>
                    <a:pt x="2745" y="3241"/>
                  </a:lnTo>
                  <a:cubicBezTo>
                    <a:pt x="2745" y="3241"/>
                    <a:pt x="2792" y="3327"/>
                    <a:pt x="2666" y="3374"/>
                  </a:cubicBezTo>
                  <a:cubicBezTo>
                    <a:pt x="2666" y="3374"/>
                    <a:pt x="2627" y="4877"/>
                    <a:pt x="2415" y="5868"/>
                  </a:cubicBezTo>
                  <a:cubicBezTo>
                    <a:pt x="2194" y="6851"/>
                    <a:pt x="1188" y="9635"/>
                    <a:pt x="1188" y="9635"/>
                  </a:cubicBezTo>
                  <a:cubicBezTo>
                    <a:pt x="1148" y="9682"/>
                    <a:pt x="1085" y="9698"/>
                    <a:pt x="1030" y="9682"/>
                  </a:cubicBezTo>
                  <a:lnTo>
                    <a:pt x="94" y="9431"/>
                  </a:lnTo>
                  <a:cubicBezTo>
                    <a:pt x="94" y="9431"/>
                    <a:pt x="0" y="9368"/>
                    <a:pt x="8" y="9289"/>
                  </a:cubicBezTo>
                  <a:cubicBezTo>
                    <a:pt x="8" y="9210"/>
                    <a:pt x="920" y="1841"/>
                    <a:pt x="1007" y="1534"/>
                  </a:cubicBezTo>
                  <a:cubicBezTo>
                    <a:pt x="1101" y="1219"/>
                    <a:pt x="1298" y="338"/>
                    <a:pt x="3421" y="519"/>
                  </a:cubicBezTo>
                  <a:cubicBezTo>
                    <a:pt x="3421" y="519"/>
                    <a:pt x="5309" y="1078"/>
                    <a:pt x="5749" y="1078"/>
                  </a:cubicBezTo>
                  <a:cubicBezTo>
                    <a:pt x="6190" y="1078"/>
                    <a:pt x="7385" y="0"/>
                    <a:pt x="7857" y="991"/>
                  </a:cubicBezTo>
                  <a:close/>
                </a:path>
              </a:pathLst>
            </a:custGeom>
            <a:solidFill>
              <a:srgbClr val="1B1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47;p72"/>
            <p:cNvSpPr/>
            <p:nvPr/>
          </p:nvSpPr>
          <p:spPr>
            <a:xfrm>
              <a:off x="4665097" y="4298812"/>
              <a:ext cx="214752" cy="184335"/>
            </a:xfrm>
            <a:custGeom>
              <a:avLst/>
              <a:gdLst/>
              <a:ahLst/>
              <a:cxnLst/>
              <a:rect l="l" t="t" r="r" b="b"/>
              <a:pathLst>
                <a:path w="1504" h="1291" extrusionOk="0">
                  <a:moveTo>
                    <a:pt x="1" y="921"/>
                  </a:moveTo>
                  <a:lnTo>
                    <a:pt x="276" y="779"/>
                  </a:lnTo>
                  <a:lnTo>
                    <a:pt x="496" y="253"/>
                  </a:lnTo>
                  <a:lnTo>
                    <a:pt x="677" y="1"/>
                  </a:lnTo>
                  <a:lnTo>
                    <a:pt x="1472" y="331"/>
                  </a:lnTo>
                  <a:lnTo>
                    <a:pt x="1456" y="512"/>
                  </a:lnTo>
                  <a:cubicBezTo>
                    <a:pt x="1440" y="583"/>
                    <a:pt x="1432" y="661"/>
                    <a:pt x="1432" y="732"/>
                  </a:cubicBezTo>
                  <a:cubicBezTo>
                    <a:pt x="1448" y="842"/>
                    <a:pt x="1472" y="945"/>
                    <a:pt x="1503" y="1047"/>
                  </a:cubicBezTo>
                  <a:cubicBezTo>
                    <a:pt x="1503" y="1047"/>
                    <a:pt x="952" y="1291"/>
                    <a:pt x="772" y="1220"/>
                  </a:cubicBezTo>
                  <a:cubicBezTo>
                    <a:pt x="599" y="1157"/>
                    <a:pt x="1" y="921"/>
                    <a:pt x="1" y="921"/>
                  </a:cubicBezTo>
                  <a:close/>
                </a:path>
              </a:pathLst>
            </a:custGeom>
            <a:solidFill>
              <a:srgbClr val="E7B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48;p72"/>
            <p:cNvSpPr/>
            <p:nvPr/>
          </p:nvSpPr>
          <p:spPr>
            <a:xfrm>
              <a:off x="4723496" y="2988320"/>
              <a:ext cx="1044633" cy="1384729"/>
            </a:xfrm>
            <a:custGeom>
              <a:avLst/>
              <a:gdLst/>
              <a:ahLst/>
              <a:cxnLst/>
              <a:rect l="l" t="t" r="r" b="b"/>
              <a:pathLst>
                <a:path w="7316" h="9698" extrusionOk="0">
                  <a:moveTo>
                    <a:pt x="7284" y="991"/>
                  </a:moveTo>
                  <a:cubicBezTo>
                    <a:pt x="7284" y="991"/>
                    <a:pt x="7315" y="3241"/>
                    <a:pt x="5341" y="3241"/>
                  </a:cubicBezTo>
                  <a:lnTo>
                    <a:pt x="2746" y="3241"/>
                  </a:lnTo>
                  <a:cubicBezTo>
                    <a:pt x="2746" y="3241"/>
                    <a:pt x="2683" y="3256"/>
                    <a:pt x="2667" y="3374"/>
                  </a:cubicBezTo>
                  <a:cubicBezTo>
                    <a:pt x="2187" y="6308"/>
                    <a:pt x="1999" y="7393"/>
                    <a:pt x="1188" y="9635"/>
                  </a:cubicBezTo>
                  <a:cubicBezTo>
                    <a:pt x="1149" y="9682"/>
                    <a:pt x="1086" y="9698"/>
                    <a:pt x="1031" y="9682"/>
                  </a:cubicBezTo>
                  <a:lnTo>
                    <a:pt x="87" y="9431"/>
                  </a:lnTo>
                  <a:cubicBezTo>
                    <a:pt x="87" y="9431"/>
                    <a:pt x="1" y="9368"/>
                    <a:pt x="1" y="9289"/>
                  </a:cubicBezTo>
                  <a:cubicBezTo>
                    <a:pt x="9" y="9210"/>
                    <a:pt x="921" y="1841"/>
                    <a:pt x="1007" y="1534"/>
                  </a:cubicBezTo>
                  <a:cubicBezTo>
                    <a:pt x="1102" y="1219"/>
                    <a:pt x="1299" y="338"/>
                    <a:pt x="3422" y="519"/>
                  </a:cubicBezTo>
                  <a:cubicBezTo>
                    <a:pt x="3422" y="519"/>
                    <a:pt x="4484" y="268"/>
                    <a:pt x="4924" y="268"/>
                  </a:cubicBezTo>
                  <a:cubicBezTo>
                    <a:pt x="5365" y="268"/>
                    <a:pt x="6820" y="0"/>
                    <a:pt x="7284" y="991"/>
                  </a:cubicBezTo>
                  <a:close/>
                </a:path>
              </a:pathLst>
            </a:custGeom>
            <a:solidFill>
              <a:srgbClr val="302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49;p72"/>
            <p:cNvSpPr/>
            <p:nvPr/>
          </p:nvSpPr>
          <p:spPr>
            <a:xfrm>
              <a:off x="5103165" y="1971968"/>
              <a:ext cx="680668" cy="1157986"/>
            </a:xfrm>
            <a:custGeom>
              <a:avLst/>
              <a:gdLst/>
              <a:ahLst/>
              <a:cxnLst/>
              <a:rect l="l" t="t" r="r" b="b"/>
              <a:pathLst>
                <a:path w="4767" h="8110" extrusionOk="0">
                  <a:moveTo>
                    <a:pt x="4766" y="7983"/>
                  </a:moveTo>
                  <a:cubicBezTo>
                    <a:pt x="4759" y="8054"/>
                    <a:pt x="4704" y="8109"/>
                    <a:pt x="4625" y="8109"/>
                  </a:cubicBezTo>
                  <a:cubicBezTo>
                    <a:pt x="2965" y="7291"/>
                    <a:pt x="1904" y="7779"/>
                    <a:pt x="386" y="7614"/>
                  </a:cubicBezTo>
                  <a:cubicBezTo>
                    <a:pt x="338" y="7582"/>
                    <a:pt x="315" y="7527"/>
                    <a:pt x="315" y="7464"/>
                  </a:cubicBezTo>
                  <a:cubicBezTo>
                    <a:pt x="323" y="7370"/>
                    <a:pt x="1023" y="6591"/>
                    <a:pt x="1023" y="6591"/>
                  </a:cubicBezTo>
                  <a:cubicBezTo>
                    <a:pt x="1023" y="6591"/>
                    <a:pt x="952" y="6513"/>
                    <a:pt x="952" y="6465"/>
                  </a:cubicBezTo>
                  <a:cubicBezTo>
                    <a:pt x="960" y="6418"/>
                    <a:pt x="968" y="6308"/>
                    <a:pt x="968" y="6308"/>
                  </a:cubicBezTo>
                  <a:cubicBezTo>
                    <a:pt x="968" y="6308"/>
                    <a:pt x="291" y="4570"/>
                    <a:pt x="142" y="4153"/>
                  </a:cubicBezTo>
                  <a:cubicBezTo>
                    <a:pt x="0" y="3736"/>
                    <a:pt x="0" y="1919"/>
                    <a:pt x="16" y="1597"/>
                  </a:cubicBezTo>
                  <a:cubicBezTo>
                    <a:pt x="32" y="1267"/>
                    <a:pt x="386" y="1015"/>
                    <a:pt x="386" y="1015"/>
                  </a:cubicBezTo>
                  <a:cubicBezTo>
                    <a:pt x="401" y="1054"/>
                    <a:pt x="417" y="1086"/>
                    <a:pt x="448" y="1109"/>
                  </a:cubicBezTo>
                  <a:cubicBezTo>
                    <a:pt x="488" y="1125"/>
                    <a:pt x="1015" y="928"/>
                    <a:pt x="1801" y="0"/>
                  </a:cubicBezTo>
                  <a:cubicBezTo>
                    <a:pt x="1801" y="0"/>
                    <a:pt x="1990" y="71"/>
                    <a:pt x="2053" y="87"/>
                  </a:cubicBezTo>
                  <a:cubicBezTo>
                    <a:pt x="2179" y="118"/>
                    <a:pt x="2305" y="158"/>
                    <a:pt x="2431" y="205"/>
                  </a:cubicBezTo>
                  <a:cubicBezTo>
                    <a:pt x="2651" y="299"/>
                    <a:pt x="2792" y="378"/>
                    <a:pt x="3099" y="637"/>
                  </a:cubicBezTo>
                  <a:cubicBezTo>
                    <a:pt x="4129" y="1479"/>
                    <a:pt x="4696" y="7362"/>
                    <a:pt x="4766" y="79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750;p72"/>
            <p:cNvSpPr/>
            <p:nvPr/>
          </p:nvSpPr>
          <p:spPr>
            <a:xfrm>
              <a:off x="4687657" y="1959546"/>
              <a:ext cx="988375" cy="776179"/>
            </a:xfrm>
            <a:custGeom>
              <a:avLst/>
              <a:gdLst/>
              <a:ahLst/>
              <a:cxnLst/>
              <a:rect l="l" t="t" r="r" b="b"/>
              <a:pathLst>
                <a:path w="6922" h="5436" extrusionOk="0">
                  <a:moveTo>
                    <a:pt x="32" y="4334"/>
                  </a:moveTo>
                  <a:cubicBezTo>
                    <a:pt x="47" y="4303"/>
                    <a:pt x="79" y="4279"/>
                    <a:pt x="110" y="4279"/>
                  </a:cubicBezTo>
                  <a:cubicBezTo>
                    <a:pt x="181" y="4272"/>
                    <a:pt x="236" y="4020"/>
                    <a:pt x="236" y="4020"/>
                  </a:cubicBezTo>
                  <a:cubicBezTo>
                    <a:pt x="236" y="4020"/>
                    <a:pt x="967" y="3996"/>
                    <a:pt x="1526" y="3910"/>
                  </a:cubicBezTo>
                  <a:cubicBezTo>
                    <a:pt x="2092" y="3831"/>
                    <a:pt x="3885" y="3532"/>
                    <a:pt x="3988" y="3485"/>
                  </a:cubicBezTo>
                  <a:cubicBezTo>
                    <a:pt x="3988" y="3485"/>
                    <a:pt x="4271" y="2447"/>
                    <a:pt x="4475" y="1708"/>
                  </a:cubicBezTo>
                  <a:cubicBezTo>
                    <a:pt x="4947" y="1"/>
                    <a:pt x="6921" y="64"/>
                    <a:pt x="6041" y="2824"/>
                  </a:cubicBezTo>
                  <a:cubicBezTo>
                    <a:pt x="5474" y="4594"/>
                    <a:pt x="5042" y="4877"/>
                    <a:pt x="4043" y="5003"/>
                  </a:cubicBezTo>
                  <a:cubicBezTo>
                    <a:pt x="3311" y="5105"/>
                    <a:pt x="1172" y="5436"/>
                    <a:pt x="558" y="4877"/>
                  </a:cubicBezTo>
                  <a:cubicBezTo>
                    <a:pt x="338" y="4673"/>
                    <a:pt x="0" y="4885"/>
                    <a:pt x="0" y="4885"/>
                  </a:cubicBezTo>
                  <a:cubicBezTo>
                    <a:pt x="0" y="4885"/>
                    <a:pt x="189" y="4476"/>
                    <a:pt x="32" y="43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751;p72"/>
            <p:cNvSpPr/>
            <p:nvPr/>
          </p:nvSpPr>
          <p:spPr>
            <a:xfrm>
              <a:off x="4726923" y="4261830"/>
              <a:ext cx="183196" cy="52830"/>
            </a:xfrm>
            <a:custGeom>
              <a:avLst/>
              <a:gdLst/>
              <a:ahLst/>
              <a:cxnLst/>
              <a:rect l="l" t="t" r="r" b="b"/>
              <a:pathLst>
                <a:path w="1283" h="370" fill="none" extrusionOk="0">
                  <a:moveTo>
                    <a:pt x="0" y="0"/>
                  </a:moveTo>
                  <a:lnTo>
                    <a:pt x="1282" y="370"/>
                  </a:lnTo>
                </a:path>
              </a:pathLst>
            </a:custGeom>
            <a:noFill/>
            <a:ln w="1775" cap="rnd" cmpd="sng">
              <a:solidFill>
                <a:srgbClr val="1B15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752;p72"/>
            <p:cNvSpPr/>
            <p:nvPr/>
          </p:nvSpPr>
          <p:spPr>
            <a:xfrm>
              <a:off x="5725286" y="2258254"/>
              <a:ext cx="249450" cy="1048042"/>
            </a:xfrm>
            <a:custGeom>
              <a:avLst/>
              <a:gdLst/>
              <a:ahLst/>
              <a:cxnLst/>
              <a:rect l="l" t="t" r="r" b="b"/>
              <a:pathLst>
                <a:path w="1747" h="7340" extrusionOk="0">
                  <a:moveTo>
                    <a:pt x="1676" y="6686"/>
                  </a:moveTo>
                  <a:cubicBezTo>
                    <a:pt x="1747" y="7229"/>
                    <a:pt x="921" y="7339"/>
                    <a:pt x="858" y="6789"/>
                  </a:cubicBezTo>
                  <a:lnTo>
                    <a:pt x="71" y="646"/>
                  </a:lnTo>
                  <a:cubicBezTo>
                    <a:pt x="0" y="103"/>
                    <a:pt x="818" y="1"/>
                    <a:pt x="889" y="54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753;p72"/>
            <p:cNvSpPr/>
            <p:nvPr/>
          </p:nvSpPr>
          <p:spPr>
            <a:xfrm>
              <a:off x="4863855" y="1642846"/>
              <a:ext cx="339406" cy="408936"/>
            </a:xfrm>
            <a:custGeom>
              <a:avLst/>
              <a:gdLst/>
              <a:ahLst/>
              <a:cxnLst/>
              <a:rect l="l" t="t" r="r" b="b"/>
              <a:pathLst>
                <a:path w="2377" h="2864" extrusionOk="0">
                  <a:moveTo>
                    <a:pt x="40" y="371"/>
                  </a:moveTo>
                  <a:cubicBezTo>
                    <a:pt x="9" y="638"/>
                    <a:pt x="56" y="913"/>
                    <a:pt x="166" y="1157"/>
                  </a:cubicBezTo>
                  <a:cubicBezTo>
                    <a:pt x="363" y="1582"/>
                    <a:pt x="426" y="1786"/>
                    <a:pt x="300" y="1967"/>
                  </a:cubicBezTo>
                  <a:cubicBezTo>
                    <a:pt x="292" y="1999"/>
                    <a:pt x="300" y="2030"/>
                    <a:pt x="323" y="2054"/>
                  </a:cubicBezTo>
                  <a:cubicBezTo>
                    <a:pt x="394" y="2124"/>
                    <a:pt x="489" y="2156"/>
                    <a:pt x="591" y="2140"/>
                  </a:cubicBezTo>
                  <a:lnTo>
                    <a:pt x="795" y="2557"/>
                  </a:lnTo>
                  <a:cubicBezTo>
                    <a:pt x="874" y="2730"/>
                    <a:pt x="1023" y="2864"/>
                    <a:pt x="1330" y="2777"/>
                  </a:cubicBezTo>
                  <a:cubicBezTo>
                    <a:pt x="1645" y="2699"/>
                    <a:pt x="2376" y="2227"/>
                    <a:pt x="2203" y="1558"/>
                  </a:cubicBezTo>
                  <a:cubicBezTo>
                    <a:pt x="2030" y="882"/>
                    <a:pt x="1951" y="921"/>
                    <a:pt x="1951" y="921"/>
                  </a:cubicBezTo>
                  <a:cubicBezTo>
                    <a:pt x="1951" y="921"/>
                    <a:pt x="717" y="48"/>
                    <a:pt x="654" y="48"/>
                  </a:cubicBezTo>
                  <a:cubicBezTo>
                    <a:pt x="583" y="56"/>
                    <a:pt x="1" y="1"/>
                    <a:pt x="1" y="1"/>
                  </a:cubicBezTo>
                  <a:close/>
                </a:path>
              </a:pathLst>
            </a:custGeom>
            <a:solidFill>
              <a:srgbClr val="E7B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754;p72"/>
            <p:cNvSpPr/>
            <p:nvPr/>
          </p:nvSpPr>
          <p:spPr>
            <a:xfrm>
              <a:off x="4986366" y="1877586"/>
              <a:ext cx="80961" cy="83244"/>
            </a:xfrm>
            <a:custGeom>
              <a:avLst/>
              <a:gdLst/>
              <a:ahLst/>
              <a:cxnLst/>
              <a:rect l="l" t="t" r="r" b="b"/>
              <a:pathLst>
                <a:path w="567" h="583" extrusionOk="0">
                  <a:moveTo>
                    <a:pt x="189" y="71"/>
                  </a:moveTo>
                  <a:cubicBezTo>
                    <a:pt x="386" y="1"/>
                    <a:pt x="566" y="205"/>
                    <a:pt x="480" y="394"/>
                  </a:cubicBezTo>
                  <a:cubicBezTo>
                    <a:pt x="386" y="583"/>
                    <a:pt x="118" y="575"/>
                    <a:pt x="47" y="378"/>
                  </a:cubicBezTo>
                  <a:cubicBezTo>
                    <a:pt x="0" y="252"/>
                    <a:pt x="63" y="119"/>
                    <a:pt x="189" y="71"/>
                  </a:cubicBezTo>
                  <a:close/>
                </a:path>
              </a:pathLst>
            </a:custGeom>
            <a:solidFill>
              <a:srgbClr val="CF8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755;p72"/>
            <p:cNvSpPr/>
            <p:nvPr/>
          </p:nvSpPr>
          <p:spPr>
            <a:xfrm>
              <a:off x="4922255" y="1792200"/>
              <a:ext cx="57543" cy="29414"/>
            </a:xfrm>
            <a:custGeom>
              <a:avLst/>
              <a:gdLst/>
              <a:ahLst/>
              <a:cxnLst/>
              <a:rect l="l" t="t" r="r" b="b"/>
              <a:pathLst>
                <a:path w="403" h="206" extrusionOk="0">
                  <a:moveTo>
                    <a:pt x="363" y="80"/>
                  </a:moveTo>
                  <a:cubicBezTo>
                    <a:pt x="378" y="87"/>
                    <a:pt x="394" y="72"/>
                    <a:pt x="402" y="56"/>
                  </a:cubicBezTo>
                  <a:cubicBezTo>
                    <a:pt x="402" y="40"/>
                    <a:pt x="386" y="25"/>
                    <a:pt x="371" y="17"/>
                  </a:cubicBezTo>
                  <a:cubicBezTo>
                    <a:pt x="245" y="1"/>
                    <a:pt x="119" y="40"/>
                    <a:pt x="32" y="135"/>
                  </a:cubicBezTo>
                  <a:cubicBezTo>
                    <a:pt x="1" y="166"/>
                    <a:pt x="48" y="205"/>
                    <a:pt x="80" y="174"/>
                  </a:cubicBezTo>
                  <a:cubicBezTo>
                    <a:pt x="150" y="103"/>
                    <a:pt x="260" y="64"/>
                    <a:pt x="363" y="80"/>
                  </a:cubicBezTo>
                  <a:close/>
                </a:path>
              </a:pathLst>
            </a:custGeom>
            <a:solidFill>
              <a:srgbClr val="302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756;p72"/>
            <p:cNvSpPr/>
            <p:nvPr/>
          </p:nvSpPr>
          <p:spPr>
            <a:xfrm>
              <a:off x="5136863" y="1902288"/>
              <a:ext cx="313419" cy="266294"/>
            </a:xfrm>
            <a:custGeom>
              <a:avLst/>
              <a:gdLst/>
              <a:ahLst/>
              <a:cxnLst/>
              <a:rect l="l" t="t" r="r" b="b"/>
              <a:pathLst>
                <a:path w="2195" h="1865" extrusionOk="0">
                  <a:moveTo>
                    <a:pt x="79" y="1314"/>
                  </a:moveTo>
                  <a:cubicBezTo>
                    <a:pt x="24" y="1409"/>
                    <a:pt x="0" y="1519"/>
                    <a:pt x="16" y="1621"/>
                  </a:cubicBezTo>
                  <a:cubicBezTo>
                    <a:pt x="39" y="1723"/>
                    <a:pt x="102" y="1802"/>
                    <a:pt x="197" y="1849"/>
                  </a:cubicBezTo>
                  <a:cubicBezTo>
                    <a:pt x="252" y="1865"/>
                    <a:pt x="315" y="1865"/>
                    <a:pt x="370" y="1857"/>
                  </a:cubicBezTo>
                  <a:cubicBezTo>
                    <a:pt x="637" y="1739"/>
                    <a:pt x="889" y="1582"/>
                    <a:pt x="1109" y="1385"/>
                  </a:cubicBezTo>
                  <a:cubicBezTo>
                    <a:pt x="1416" y="1118"/>
                    <a:pt x="1841" y="598"/>
                    <a:pt x="2195" y="693"/>
                  </a:cubicBezTo>
                  <a:cubicBezTo>
                    <a:pt x="2195" y="693"/>
                    <a:pt x="1959" y="339"/>
                    <a:pt x="1723" y="229"/>
                  </a:cubicBezTo>
                  <a:cubicBezTo>
                    <a:pt x="1487" y="127"/>
                    <a:pt x="1345" y="1"/>
                    <a:pt x="1030" y="473"/>
                  </a:cubicBezTo>
                  <a:cubicBezTo>
                    <a:pt x="716" y="945"/>
                    <a:pt x="535" y="1456"/>
                    <a:pt x="283" y="1582"/>
                  </a:cubicBezTo>
                  <a:cubicBezTo>
                    <a:pt x="244" y="1589"/>
                    <a:pt x="205" y="1574"/>
                    <a:pt x="189" y="1542"/>
                  </a:cubicBezTo>
                  <a:cubicBezTo>
                    <a:pt x="165" y="1487"/>
                    <a:pt x="79" y="1314"/>
                    <a:pt x="79" y="13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757;p72"/>
            <p:cNvSpPr/>
            <p:nvPr/>
          </p:nvSpPr>
          <p:spPr>
            <a:xfrm>
              <a:off x="4346255" y="4355070"/>
              <a:ext cx="557157" cy="247161"/>
            </a:xfrm>
            <a:custGeom>
              <a:avLst/>
              <a:gdLst/>
              <a:ahLst/>
              <a:cxnLst/>
              <a:rect l="l" t="t" r="r" b="b"/>
              <a:pathLst>
                <a:path w="3902" h="1731" extrusionOk="0">
                  <a:moveTo>
                    <a:pt x="2446" y="134"/>
                  </a:moveTo>
                  <a:cubicBezTo>
                    <a:pt x="2446" y="134"/>
                    <a:pt x="1660" y="794"/>
                    <a:pt x="1369" y="842"/>
                  </a:cubicBezTo>
                  <a:cubicBezTo>
                    <a:pt x="1078" y="897"/>
                    <a:pt x="456" y="952"/>
                    <a:pt x="323" y="1023"/>
                  </a:cubicBezTo>
                  <a:cubicBezTo>
                    <a:pt x="189" y="1093"/>
                    <a:pt x="71" y="1408"/>
                    <a:pt x="55" y="1463"/>
                  </a:cubicBezTo>
                  <a:cubicBezTo>
                    <a:pt x="39" y="1526"/>
                    <a:pt x="0" y="1730"/>
                    <a:pt x="197" y="1730"/>
                  </a:cubicBezTo>
                  <a:lnTo>
                    <a:pt x="3728" y="1730"/>
                  </a:lnTo>
                  <a:cubicBezTo>
                    <a:pt x="3870" y="1730"/>
                    <a:pt x="3901" y="1652"/>
                    <a:pt x="3901" y="1534"/>
                  </a:cubicBezTo>
                  <a:cubicBezTo>
                    <a:pt x="3893" y="1447"/>
                    <a:pt x="3862" y="1369"/>
                    <a:pt x="3815" y="1298"/>
                  </a:cubicBezTo>
                  <a:lnTo>
                    <a:pt x="3815" y="653"/>
                  </a:lnTo>
                  <a:cubicBezTo>
                    <a:pt x="3823" y="503"/>
                    <a:pt x="3705" y="385"/>
                    <a:pt x="3563" y="385"/>
                  </a:cubicBezTo>
                  <a:cubicBezTo>
                    <a:pt x="3264" y="370"/>
                    <a:pt x="2942" y="527"/>
                    <a:pt x="2745" y="228"/>
                  </a:cubicBezTo>
                  <a:cubicBezTo>
                    <a:pt x="2658" y="102"/>
                    <a:pt x="2627" y="0"/>
                    <a:pt x="2446" y="134"/>
                  </a:cubicBezTo>
                  <a:close/>
                </a:path>
              </a:pathLst>
            </a:custGeom>
            <a:solidFill>
              <a:srgbClr val="CF4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758;p72"/>
            <p:cNvSpPr/>
            <p:nvPr/>
          </p:nvSpPr>
          <p:spPr>
            <a:xfrm>
              <a:off x="4543871" y="4355070"/>
              <a:ext cx="207899" cy="143784"/>
            </a:xfrm>
            <a:custGeom>
              <a:avLst/>
              <a:gdLst/>
              <a:ahLst/>
              <a:cxnLst/>
              <a:rect l="l" t="t" r="r" b="b"/>
              <a:pathLst>
                <a:path w="1456" h="1007" extrusionOk="0">
                  <a:moveTo>
                    <a:pt x="1062" y="134"/>
                  </a:moveTo>
                  <a:cubicBezTo>
                    <a:pt x="1062" y="134"/>
                    <a:pt x="299" y="763"/>
                    <a:pt x="0" y="842"/>
                  </a:cubicBezTo>
                  <a:cubicBezTo>
                    <a:pt x="103" y="936"/>
                    <a:pt x="244" y="999"/>
                    <a:pt x="386" y="1007"/>
                  </a:cubicBezTo>
                  <a:cubicBezTo>
                    <a:pt x="496" y="999"/>
                    <a:pt x="1306" y="645"/>
                    <a:pt x="1385" y="543"/>
                  </a:cubicBezTo>
                  <a:cubicBezTo>
                    <a:pt x="1455" y="448"/>
                    <a:pt x="1385" y="252"/>
                    <a:pt x="1385" y="252"/>
                  </a:cubicBezTo>
                  <a:lnTo>
                    <a:pt x="1385" y="252"/>
                  </a:lnTo>
                  <a:lnTo>
                    <a:pt x="1369" y="228"/>
                  </a:lnTo>
                  <a:cubicBezTo>
                    <a:pt x="1274" y="102"/>
                    <a:pt x="1243" y="0"/>
                    <a:pt x="1062" y="134"/>
                  </a:cubicBezTo>
                  <a:close/>
                </a:path>
              </a:pathLst>
            </a:custGeom>
            <a:solidFill>
              <a:srgbClr val="BC2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759;p72"/>
            <p:cNvSpPr/>
            <p:nvPr/>
          </p:nvSpPr>
          <p:spPr>
            <a:xfrm>
              <a:off x="4346255" y="4540263"/>
              <a:ext cx="557157" cy="61969"/>
            </a:xfrm>
            <a:custGeom>
              <a:avLst/>
              <a:gdLst/>
              <a:ahLst/>
              <a:cxnLst/>
              <a:rect l="l" t="t" r="r" b="b"/>
              <a:pathLst>
                <a:path w="3902" h="434" extrusionOk="0">
                  <a:moveTo>
                    <a:pt x="118" y="1"/>
                  </a:moveTo>
                  <a:cubicBezTo>
                    <a:pt x="94" y="56"/>
                    <a:pt x="71" y="111"/>
                    <a:pt x="55" y="166"/>
                  </a:cubicBezTo>
                  <a:cubicBezTo>
                    <a:pt x="39" y="229"/>
                    <a:pt x="0" y="433"/>
                    <a:pt x="197" y="433"/>
                  </a:cubicBezTo>
                  <a:lnTo>
                    <a:pt x="3728" y="433"/>
                  </a:lnTo>
                  <a:cubicBezTo>
                    <a:pt x="3870" y="433"/>
                    <a:pt x="3901" y="355"/>
                    <a:pt x="3901" y="237"/>
                  </a:cubicBezTo>
                  <a:cubicBezTo>
                    <a:pt x="3893" y="150"/>
                    <a:pt x="3862" y="72"/>
                    <a:pt x="38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760;p72"/>
            <p:cNvSpPr/>
            <p:nvPr/>
          </p:nvSpPr>
          <p:spPr>
            <a:xfrm>
              <a:off x="4747056" y="1375550"/>
              <a:ext cx="631406" cy="535872"/>
            </a:xfrm>
            <a:custGeom>
              <a:avLst/>
              <a:gdLst/>
              <a:ahLst/>
              <a:cxnLst/>
              <a:rect l="l" t="t" r="r" b="b"/>
              <a:pathLst>
                <a:path w="4422" h="3753" extrusionOk="0">
                  <a:moveTo>
                    <a:pt x="2620" y="2683"/>
                  </a:moveTo>
                  <a:cubicBezTo>
                    <a:pt x="2596" y="2809"/>
                    <a:pt x="2604" y="2943"/>
                    <a:pt x="2628" y="3068"/>
                  </a:cubicBezTo>
                  <a:cubicBezTo>
                    <a:pt x="2510" y="3053"/>
                    <a:pt x="2416" y="2966"/>
                    <a:pt x="2392" y="2848"/>
                  </a:cubicBezTo>
                  <a:cubicBezTo>
                    <a:pt x="2164" y="2880"/>
                    <a:pt x="1944" y="2746"/>
                    <a:pt x="1865" y="2534"/>
                  </a:cubicBezTo>
                  <a:cubicBezTo>
                    <a:pt x="1865" y="2534"/>
                    <a:pt x="1653" y="2408"/>
                    <a:pt x="1535" y="2455"/>
                  </a:cubicBezTo>
                  <a:cubicBezTo>
                    <a:pt x="1417" y="2502"/>
                    <a:pt x="1118" y="2809"/>
                    <a:pt x="874" y="2754"/>
                  </a:cubicBezTo>
                  <a:cubicBezTo>
                    <a:pt x="638" y="2699"/>
                    <a:pt x="111" y="2345"/>
                    <a:pt x="56" y="1849"/>
                  </a:cubicBezTo>
                  <a:cubicBezTo>
                    <a:pt x="1" y="1354"/>
                    <a:pt x="394" y="1645"/>
                    <a:pt x="394" y="1645"/>
                  </a:cubicBezTo>
                  <a:cubicBezTo>
                    <a:pt x="394" y="1645"/>
                    <a:pt x="284" y="913"/>
                    <a:pt x="701" y="457"/>
                  </a:cubicBezTo>
                  <a:cubicBezTo>
                    <a:pt x="1110" y="1"/>
                    <a:pt x="1802" y="465"/>
                    <a:pt x="2093" y="536"/>
                  </a:cubicBezTo>
                  <a:cubicBezTo>
                    <a:pt x="2384" y="607"/>
                    <a:pt x="2919" y="536"/>
                    <a:pt x="3249" y="520"/>
                  </a:cubicBezTo>
                  <a:cubicBezTo>
                    <a:pt x="3580" y="512"/>
                    <a:pt x="3918" y="929"/>
                    <a:pt x="3878" y="1330"/>
                  </a:cubicBezTo>
                  <a:cubicBezTo>
                    <a:pt x="3878" y="1330"/>
                    <a:pt x="4421" y="1519"/>
                    <a:pt x="4287" y="2243"/>
                  </a:cubicBezTo>
                  <a:cubicBezTo>
                    <a:pt x="4280" y="2313"/>
                    <a:pt x="3816" y="3627"/>
                    <a:pt x="3800" y="3674"/>
                  </a:cubicBezTo>
                  <a:cubicBezTo>
                    <a:pt x="3784" y="3705"/>
                    <a:pt x="3768" y="3729"/>
                    <a:pt x="3737" y="3753"/>
                  </a:cubicBezTo>
                  <a:cubicBezTo>
                    <a:pt x="3454" y="3737"/>
                    <a:pt x="3202" y="3548"/>
                    <a:pt x="3123" y="3273"/>
                  </a:cubicBezTo>
                  <a:lnTo>
                    <a:pt x="2817" y="3021"/>
                  </a:lnTo>
                  <a:lnTo>
                    <a:pt x="3045" y="2604"/>
                  </a:lnTo>
                  <a:close/>
                </a:path>
              </a:pathLst>
            </a:custGeom>
            <a:solidFill>
              <a:srgbClr val="302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761;p72"/>
            <p:cNvSpPr/>
            <p:nvPr/>
          </p:nvSpPr>
          <p:spPr>
            <a:xfrm>
              <a:off x="5107592" y="1690108"/>
              <a:ext cx="129365" cy="175340"/>
            </a:xfrm>
            <a:custGeom>
              <a:avLst/>
              <a:gdLst/>
              <a:ahLst/>
              <a:cxnLst/>
              <a:rect l="l" t="t" r="r" b="b"/>
              <a:pathLst>
                <a:path w="906" h="1228" extrusionOk="0">
                  <a:moveTo>
                    <a:pt x="71" y="787"/>
                  </a:moveTo>
                  <a:cubicBezTo>
                    <a:pt x="1" y="0"/>
                    <a:pt x="701" y="47"/>
                    <a:pt x="803" y="511"/>
                  </a:cubicBezTo>
                  <a:cubicBezTo>
                    <a:pt x="905" y="975"/>
                    <a:pt x="496" y="1227"/>
                    <a:pt x="496" y="1227"/>
                  </a:cubicBezTo>
                  <a:lnTo>
                    <a:pt x="79" y="1117"/>
                  </a:lnTo>
                  <a:close/>
                </a:path>
              </a:pathLst>
            </a:custGeom>
            <a:solidFill>
              <a:srgbClr val="E7B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762;p72"/>
            <p:cNvSpPr/>
            <p:nvPr/>
          </p:nvSpPr>
          <p:spPr>
            <a:xfrm>
              <a:off x="5126725" y="1738370"/>
              <a:ext cx="73107" cy="92239"/>
            </a:xfrm>
            <a:custGeom>
              <a:avLst/>
              <a:gdLst/>
              <a:ahLst/>
              <a:cxnLst/>
              <a:rect l="l" t="t" r="r" b="b"/>
              <a:pathLst>
                <a:path w="512" h="646" fill="none" extrusionOk="0">
                  <a:moveTo>
                    <a:pt x="95" y="457"/>
                  </a:moveTo>
                  <a:cubicBezTo>
                    <a:pt x="0" y="48"/>
                    <a:pt x="370" y="0"/>
                    <a:pt x="457" y="236"/>
                  </a:cubicBezTo>
                  <a:cubicBezTo>
                    <a:pt x="512" y="386"/>
                    <a:pt x="464" y="543"/>
                    <a:pt x="354" y="645"/>
                  </a:cubicBezTo>
                </a:path>
              </a:pathLst>
            </a:custGeom>
            <a:noFill/>
            <a:ln w="1775" cap="rnd" cmpd="sng">
              <a:solidFill>
                <a:srgbClr val="CF85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763;p72"/>
            <p:cNvSpPr/>
            <p:nvPr/>
          </p:nvSpPr>
          <p:spPr>
            <a:xfrm>
              <a:off x="5139005" y="1770925"/>
              <a:ext cx="31699" cy="41693"/>
            </a:xfrm>
            <a:custGeom>
              <a:avLst/>
              <a:gdLst/>
              <a:ahLst/>
              <a:cxnLst/>
              <a:rect l="l" t="t" r="r" b="b"/>
              <a:pathLst>
                <a:path w="222" h="292" fill="none" extrusionOk="0">
                  <a:moveTo>
                    <a:pt x="1" y="0"/>
                  </a:moveTo>
                  <a:cubicBezTo>
                    <a:pt x="142" y="16"/>
                    <a:pt x="221" y="174"/>
                    <a:pt x="142" y="291"/>
                  </a:cubicBezTo>
                </a:path>
              </a:pathLst>
            </a:custGeom>
            <a:noFill/>
            <a:ln w="1775" cap="rnd" cmpd="sng">
              <a:solidFill>
                <a:srgbClr val="CF85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64;p72"/>
            <p:cNvSpPr/>
            <p:nvPr/>
          </p:nvSpPr>
          <p:spPr>
            <a:xfrm>
              <a:off x="4945958" y="1822614"/>
              <a:ext cx="51689" cy="51831"/>
            </a:xfrm>
            <a:custGeom>
              <a:avLst/>
              <a:gdLst/>
              <a:ahLst/>
              <a:cxnLst/>
              <a:rect l="l" t="t" r="r" b="b"/>
              <a:pathLst>
                <a:path w="362" h="363" extrusionOk="0">
                  <a:moveTo>
                    <a:pt x="149" y="362"/>
                  </a:moveTo>
                  <a:cubicBezTo>
                    <a:pt x="291" y="362"/>
                    <a:pt x="362" y="197"/>
                    <a:pt x="260" y="95"/>
                  </a:cubicBezTo>
                  <a:cubicBezTo>
                    <a:pt x="165" y="0"/>
                    <a:pt x="0" y="71"/>
                    <a:pt x="0" y="213"/>
                  </a:cubicBezTo>
                  <a:cubicBezTo>
                    <a:pt x="0" y="291"/>
                    <a:pt x="71" y="362"/>
                    <a:pt x="149" y="362"/>
                  </a:cubicBezTo>
                  <a:close/>
                </a:path>
              </a:pathLst>
            </a:custGeom>
            <a:solidFill>
              <a:srgbClr val="302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65;p72"/>
            <p:cNvSpPr/>
            <p:nvPr/>
          </p:nvSpPr>
          <p:spPr>
            <a:xfrm>
              <a:off x="5262658" y="3048862"/>
              <a:ext cx="502041" cy="168629"/>
            </a:xfrm>
            <a:custGeom>
              <a:avLst/>
              <a:gdLst/>
              <a:ahLst/>
              <a:cxnLst/>
              <a:rect l="l" t="t" r="r" b="b"/>
              <a:pathLst>
                <a:path w="3516" h="1181" extrusionOk="0">
                  <a:moveTo>
                    <a:pt x="2312" y="158"/>
                  </a:moveTo>
                  <a:cubicBezTo>
                    <a:pt x="1502" y="1"/>
                    <a:pt x="794" y="111"/>
                    <a:pt x="0" y="111"/>
                  </a:cubicBezTo>
                  <a:cubicBezTo>
                    <a:pt x="558" y="158"/>
                    <a:pt x="1109" y="253"/>
                    <a:pt x="1660" y="386"/>
                  </a:cubicBezTo>
                  <a:cubicBezTo>
                    <a:pt x="2139" y="489"/>
                    <a:pt x="2611" y="662"/>
                    <a:pt x="3052" y="898"/>
                  </a:cubicBezTo>
                  <a:cubicBezTo>
                    <a:pt x="3193" y="976"/>
                    <a:pt x="3327" y="1071"/>
                    <a:pt x="3445" y="1181"/>
                  </a:cubicBezTo>
                  <a:cubicBezTo>
                    <a:pt x="3484" y="976"/>
                    <a:pt x="3508" y="772"/>
                    <a:pt x="3516" y="567"/>
                  </a:cubicBezTo>
                  <a:cubicBezTo>
                    <a:pt x="3311" y="465"/>
                    <a:pt x="3107" y="386"/>
                    <a:pt x="2894" y="308"/>
                  </a:cubicBezTo>
                  <a:cubicBezTo>
                    <a:pt x="2706" y="245"/>
                    <a:pt x="2509" y="198"/>
                    <a:pt x="2312" y="158"/>
                  </a:cubicBezTo>
                  <a:close/>
                </a:path>
              </a:pathLst>
            </a:custGeom>
            <a:solidFill>
              <a:srgbClr val="1B1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66;p72"/>
            <p:cNvSpPr/>
            <p:nvPr/>
          </p:nvSpPr>
          <p:spPr>
            <a:xfrm>
              <a:off x="5113160" y="2141455"/>
              <a:ext cx="157495" cy="238308"/>
            </a:xfrm>
            <a:custGeom>
              <a:avLst/>
              <a:gdLst/>
              <a:ahLst/>
              <a:cxnLst/>
              <a:rect l="l" t="t" r="r" b="b"/>
              <a:pathLst>
                <a:path w="1103" h="1669" extrusionOk="0">
                  <a:moveTo>
                    <a:pt x="740" y="1472"/>
                  </a:moveTo>
                  <a:cubicBezTo>
                    <a:pt x="725" y="1448"/>
                    <a:pt x="732" y="1417"/>
                    <a:pt x="756" y="1401"/>
                  </a:cubicBezTo>
                  <a:cubicBezTo>
                    <a:pt x="732" y="1252"/>
                    <a:pt x="756" y="1102"/>
                    <a:pt x="819" y="968"/>
                  </a:cubicBezTo>
                  <a:cubicBezTo>
                    <a:pt x="1016" y="481"/>
                    <a:pt x="591" y="64"/>
                    <a:pt x="591" y="64"/>
                  </a:cubicBezTo>
                  <a:cubicBezTo>
                    <a:pt x="575" y="56"/>
                    <a:pt x="575" y="32"/>
                    <a:pt x="591" y="17"/>
                  </a:cubicBezTo>
                  <a:cubicBezTo>
                    <a:pt x="607" y="1"/>
                    <a:pt x="630" y="1"/>
                    <a:pt x="638" y="17"/>
                  </a:cubicBezTo>
                  <a:cubicBezTo>
                    <a:pt x="638" y="17"/>
                    <a:pt x="1102" y="457"/>
                    <a:pt x="882" y="1000"/>
                  </a:cubicBezTo>
                  <a:cubicBezTo>
                    <a:pt x="827" y="1118"/>
                    <a:pt x="803" y="1252"/>
                    <a:pt x="819" y="1385"/>
                  </a:cubicBezTo>
                  <a:cubicBezTo>
                    <a:pt x="843" y="1393"/>
                    <a:pt x="866" y="1409"/>
                    <a:pt x="866" y="1432"/>
                  </a:cubicBezTo>
                  <a:cubicBezTo>
                    <a:pt x="874" y="1448"/>
                    <a:pt x="882" y="1456"/>
                    <a:pt x="890" y="1472"/>
                  </a:cubicBezTo>
                  <a:cubicBezTo>
                    <a:pt x="898" y="1487"/>
                    <a:pt x="905" y="1495"/>
                    <a:pt x="913" y="1511"/>
                  </a:cubicBezTo>
                  <a:cubicBezTo>
                    <a:pt x="929" y="1527"/>
                    <a:pt x="937" y="1550"/>
                    <a:pt x="929" y="1574"/>
                  </a:cubicBezTo>
                  <a:cubicBezTo>
                    <a:pt x="937" y="1582"/>
                    <a:pt x="945" y="1590"/>
                    <a:pt x="961" y="1590"/>
                  </a:cubicBezTo>
                  <a:cubicBezTo>
                    <a:pt x="976" y="1598"/>
                    <a:pt x="984" y="1621"/>
                    <a:pt x="976" y="1637"/>
                  </a:cubicBezTo>
                  <a:cubicBezTo>
                    <a:pt x="968" y="1661"/>
                    <a:pt x="953" y="1668"/>
                    <a:pt x="937" y="1661"/>
                  </a:cubicBezTo>
                  <a:cubicBezTo>
                    <a:pt x="913" y="1653"/>
                    <a:pt x="898" y="1637"/>
                    <a:pt x="882" y="1621"/>
                  </a:cubicBezTo>
                  <a:cubicBezTo>
                    <a:pt x="850" y="1629"/>
                    <a:pt x="819" y="1621"/>
                    <a:pt x="803" y="1598"/>
                  </a:cubicBezTo>
                  <a:cubicBezTo>
                    <a:pt x="787" y="1582"/>
                    <a:pt x="780" y="1566"/>
                    <a:pt x="764" y="1543"/>
                  </a:cubicBezTo>
                  <a:cubicBezTo>
                    <a:pt x="756" y="1519"/>
                    <a:pt x="748" y="1495"/>
                    <a:pt x="740" y="1480"/>
                  </a:cubicBezTo>
                  <a:close/>
                  <a:moveTo>
                    <a:pt x="371" y="9"/>
                  </a:moveTo>
                  <a:cubicBezTo>
                    <a:pt x="394" y="1"/>
                    <a:pt x="410" y="9"/>
                    <a:pt x="418" y="25"/>
                  </a:cubicBezTo>
                  <a:cubicBezTo>
                    <a:pt x="434" y="40"/>
                    <a:pt x="426" y="64"/>
                    <a:pt x="410" y="72"/>
                  </a:cubicBezTo>
                  <a:cubicBezTo>
                    <a:pt x="198" y="198"/>
                    <a:pt x="103" y="441"/>
                    <a:pt x="182" y="669"/>
                  </a:cubicBezTo>
                  <a:cubicBezTo>
                    <a:pt x="205" y="764"/>
                    <a:pt x="213" y="866"/>
                    <a:pt x="213" y="968"/>
                  </a:cubicBezTo>
                  <a:cubicBezTo>
                    <a:pt x="237" y="976"/>
                    <a:pt x="245" y="1008"/>
                    <a:pt x="245" y="1031"/>
                  </a:cubicBezTo>
                  <a:cubicBezTo>
                    <a:pt x="237" y="1063"/>
                    <a:pt x="229" y="1094"/>
                    <a:pt x="221" y="1126"/>
                  </a:cubicBezTo>
                  <a:cubicBezTo>
                    <a:pt x="213" y="1149"/>
                    <a:pt x="205" y="1173"/>
                    <a:pt x="198" y="1196"/>
                  </a:cubicBezTo>
                  <a:cubicBezTo>
                    <a:pt x="182" y="1220"/>
                    <a:pt x="158" y="1236"/>
                    <a:pt x="127" y="1236"/>
                  </a:cubicBezTo>
                  <a:cubicBezTo>
                    <a:pt x="119" y="1252"/>
                    <a:pt x="95" y="1267"/>
                    <a:pt x="80" y="1283"/>
                  </a:cubicBezTo>
                  <a:cubicBezTo>
                    <a:pt x="48" y="1314"/>
                    <a:pt x="1" y="1244"/>
                    <a:pt x="40" y="1228"/>
                  </a:cubicBezTo>
                  <a:cubicBezTo>
                    <a:pt x="56" y="1220"/>
                    <a:pt x="64" y="1212"/>
                    <a:pt x="72" y="1196"/>
                  </a:cubicBezTo>
                  <a:cubicBezTo>
                    <a:pt x="56" y="1181"/>
                    <a:pt x="56" y="1157"/>
                    <a:pt x="72" y="1134"/>
                  </a:cubicBezTo>
                  <a:cubicBezTo>
                    <a:pt x="80" y="1118"/>
                    <a:pt x="87" y="1102"/>
                    <a:pt x="87" y="1086"/>
                  </a:cubicBezTo>
                  <a:cubicBezTo>
                    <a:pt x="87" y="1063"/>
                    <a:pt x="103" y="1039"/>
                    <a:pt x="103" y="1016"/>
                  </a:cubicBezTo>
                  <a:cubicBezTo>
                    <a:pt x="103" y="992"/>
                    <a:pt x="119" y="968"/>
                    <a:pt x="143" y="961"/>
                  </a:cubicBezTo>
                  <a:cubicBezTo>
                    <a:pt x="143" y="866"/>
                    <a:pt x="135" y="780"/>
                    <a:pt x="111" y="693"/>
                  </a:cubicBezTo>
                  <a:cubicBezTo>
                    <a:pt x="32" y="434"/>
                    <a:pt x="143" y="150"/>
                    <a:pt x="371" y="9"/>
                  </a:cubicBezTo>
                  <a:close/>
                </a:path>
              </a:pathLst>
            </a:custGeom>
            <a:solidFill>
              <a:srgbClr val="302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67;p72"/>
            <p:cNvSpPr/>
            <p:nvPr/>
          </p:nvSpPr>
          <p:spPr>
            <a:xfrm>
              <a:off x="3470260" y="2683900"/>
              <a:ext cx="1765567" cy="1919459"/>
            </a:xfrm>
            <a:custGeom>
              <a:avLst/>
              <a:gdLst/>
              <a:ahLst/>
              <a:cxnLst/>
              <a:rect l="l" t="t" r="r" b="b"/>
              <a:pathLst>
                <a:path w="12365" h="13443" extrusionOk="0">
                  <a:moveTo>
                    <a:pt x="12364" y="13442"/>
                  </a:moveTo>
                  <a:lnTo>
                    <a:pt x="10178" y="56"/>
                  </a:lnTo>
                  <a:lnTo>
                    <a:pt x="6174" y="1"/>
                  </a:lnTo>
                  <a:lnTo>
                    <a:pt x="6174" y="1"/>
                  </a:lnTo>
                  <a:lnTo>
                    <a:pt x="2171" y="56"/>
                  </a:lnTo>
                  <a:lnTo>
                    <a:pt x="0" y="13442"/>
                  </a:lnTo>
                  <a:lnTo>
                    <a:pt x="551" y="13442"/>
                  </a:lnTo>
                  <a:cubicBezTo>
                    <a:pt x="1093" y="10225"/>
                    <a:pt x="2336" y="2872"/>
                    <a:pt x="2493" y="1983"/>
                  </a:cubicBezTo>
                  <a:cubicBezTo>
                    <a:pt x="2706" y="842"/>
                    <a:pt x="3123" y="536"/>
                    <a:pt x="3823" y="536"/>
                  </a:cubicBezTo>
                  <a:lnTo>
                    <a:pt x="8542" y="536"/>
                  </a:lnTo>
                  <a:cubicBezTo>
                    <a:pt x="9242" y="536"/>
                    <a:pt x="9659" y="842"/>
                    <a:pt x="9871" y="1983"/>
                  </a:cubicBezTo>
                  <a:cubicBezTo>
                    <a:pt x="10036" y="2872"/>
                    <a:pt x="11271" y="10225"/>
                    <a:pt x="11814" y="134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68;p72"/>
            <p:cNvSpPr/>
            <p:nvPr/>
          </p:nvSpPr>
          <p:spPr>
            <a:xfrm>
              <a:off x="3531944" y="2615505"/>
              <a:ext cx="1640914" cy="98950"/>
            </a:xfrm>
            <a:custGeom>
              <a:avLst/>
              <a:gdLst/>
              <a:ahLst/>
              <a:cxnLst/>
              <a:rect l="l" t="t" r="r" b="b"/>
              <a:pathLst>
                <a:path w="11492" h="693" extrusionOk="0">
                  <a:moveTo>
                    <a:pt x="339" y="0"/>
                  </a:moveTo>
                  <a:lnTo>
                    <a:pt x="11146" y="0"/>
                  </a:lnTo>
                  <a:cubicBezTo>
                    <a:pt x="11335" y="0"/>
                    <a:pt x="11492" y="157"/>
                    <a:pt x="11492" y="346"/>
                  </a:cubicBezTo>
                  <a:lnTo>
                    <a:pt x="11492" y="346"/>
                  </a:lnTo>
                  <a:cubicBezTo>
                    <a:pt x="11492" y="543"/>
                    <a:pt x="11335" y="692"/>
                    <a:pt x="11146" y="692"/>
                  </a:cubicBezTo>
                  <a:lnTo>
                    <a:pt x="339" y="692"/>
                  </a:lnTo>
                  <a:cubicBezTo>
                    <a:pt x="150" y="692"/>
                    <a:pt x="1" y="535"/>
                    <a:pt x="1" y="346"/>
                  </a:cubicBezTo>
                  <a:lnTo>
                    <a:pt x="1" y="346"/>
                  </a:lnTo>
                  <a:cubicBezTo>
                    <a:pt x="1" y="157"/>
                    <a:pt x="150" y="0"/>
                    <a:pt x="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69;p72"/>
            <p:cNvSpPr/>
            <p:nvPr/>
          </p:nvSpPr>
          <p:spPr>
            <a:xfrm>
              <a:off x="3552220" y="3508205"/>
              <a:ext cx="533597" cy="865991"/>
            </a:xfrm>
            <a:custGeom>
              <a:avLst/>
              <a:gdLst/>
              <a:ahLst/>
              <a:cxnLst/>
              <a:rect l="l" t="t" r="r" b="b"/>
              <a:pathLst>
                <a:path w="3737" h="6065" extrusionOk="0">
                  <a:moveTo>
                    <a:pt x="2454" y="488"/>
                  </a:moveTo>
                  <a:cubicBezTo>
                    <a:pt x="3555" y="1"/>
                    <a:pt x="3736" y="1251"/>
                    <a:pt x="3241" y="2242"/>
                  </a:cubicBezTo>
                  <a:cubicBezTo>
                    <a:pt x="2910" y="2903"/>
                    <a:pt x="1723" y="4610"/>
                    <a:pt x="921" y="6065"/>
                  </a:cubicBezTo>
                  <a:lnTo>
                    <a:pt x="0" y="6065"/>
                  </a:lnTo>
                  <a:cubicBezTo>
                    <a:pt x="315" y="3870"/>
                    <a:pt x="1322" y="984"/>
                    <a:pt x="2454" y="48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70;p72"/>
            <p:cNvSpPr/>
            <p:nvPr/>
          </p:nvSpPr>
          <p:spPr>
            <a:xfrm>
              <a:off x="3599339" y="3630715"/>
              <a:ext cx="383099" cy="743481"/>
            </a:xfrm>
            <a:custGeom>
              <a:avLst/>
              <a:gdLst/>
              <a:ahLst/>
              <a:cxnLst/>
              <a:rect l="l" t="t" r="r" b="b"/>
              <a:pathLst>
                <a:path w="2683" h="5207" extrusionOk="0">
                  <a:moveTo>
                    <a:pt x="1" y="5207"/>
                  </a:moveTo>
                  <a:cubicBezTo>
                    <a:pt x="779" y="2548"/>
                    <a:pt x="2580" y="39"/>
                    <a:pt x="2588" y="24"/>
                  </a:cubicBezTo>
                  <a:cubicBezTo>
                    <a:pt x="2604" y="8"/>
                    <a:pt x="2628" y="0"/>
                    <a:pt x="2651" y="16"/>
                  </a:cubicBezTo>
                  <a:cubicBezTo>
                    <a:pt x="2675" y="32"/>
                    <a:pt x="2683" y="63"/>
                    <a:pt x="2667" y="87"/>
                  </a:cubicBezTo>
                  <a:cubicBezTo>
                    <a:pt x="2659" y="94"/>
                    <a:pt x="882" y="2580"/>
                    <a:pt x="95" y="5207"/>
                  </a:cubicBezTo>
                  <a:close/>
                </a:path>
              </a:pathLst>
            </a:custGeom>
            <a:solidFill>
              <a:srgbClr val="81A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1;p72"/>
            <p:cNvSpPr/>
            <p:nvPr/>
          </p:nvSpPr>
          <p:spPr>
            <a:xfrm>
              <a:off x="3304057" y="2855815"/>
              <a:ext cx="469485" cy="1521803"/>
            </a:xfrm>
            <a:custGeom>
              <a:avLst/>
              <a:gdLst/>
              <a:ahLst/>
              <a:cxnLst/>
              <a:rect l="l" t="t" r="r" b="b"/>
              <a:pathLst>
                <a:path w="3288" h="10658" extrusionOk="0">
                  <a:moveTo>
                    <a:pt x="1872" y="1109"/>
                  </a:moveTo>
                  <a:cubicBezTo>
                    <a:pt x="763" y="0"/>
                    <a:pt x="0" y="1400"/>
                    <a:pt x="157" y="2816"/>
                  </a:cubicBezTo>
                  <a:cubicBezTo>
                    <a:pt x="307" y="4145"/>
                    <a:pt x="1589" y="8730"/>
                    <a:pt x="1439" y="10657"/>
                  </a:cubicBezTo>
                  <a:lnTo>
                    <a:pt x="1872" y="10657"/>
                  </a:lnTo>
                  <a:cubicBezTo>
                    <a:pt x="2863" y="8188"/>
                    <a:pt x="3288" y="2525"/>
                    <a:pt x="1872" y="1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72;p72"/>
            <p:cNvSpPr/>
            <p:nvPr/>
          </p:nvSpPr>
          <p:spPr>
            <a:xfrm>
              <a:off x="3448842" y="3042151"/>
              <a:ext cx="230459" cy="1335468"/>
            </a:xfrm>
            <a:custGeom>
              <a:avLst/>
              <a:gdLst/>
              <a:ahLst/>
              <a:cxnLst/>
              <a:rect l="l" t="t" r="r" b="b"/>
              <a:pathLst>
                <a:path w="1614" h="9353" extrusionOk="0">
                  <a:moveTo>
                    <a:pt x="693" y="9352"/>
                  </a:moveTo>
                  <a:cubicBezTo>
                    <a:pt x="1613" y="5459"/>
                    <a:pt x="134" y="72"/>
                    <a:pt x="134" y="56"/>
                  </a:cubicBezTo>
                  <a:cubicBezTo>
                    <a:pt x="119" y="24"/>
                    <a:pt x="87" y="1"/>
                    <a:pt x="56" y="9"/>
                  </a:cubicBezTo>
                  <a:cubicBezTo>
                    <a:pt x="24" y="17"/>
                    <a:pt x="1" y="48"/>
                    <a:pt x="9" y="79"/>
                  </a:cubicBezTo>
                  <a:cubicBezTo>
                    <a:pt x="9" y="103"/>
                    <a:pt x="1503" y="5491"/>
                    <a:pt x="567" y="9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73;p72"/>
            <p:cNvSpPr/>
            <p:nvPr/>
          </p:nvSpPr>
          <p:spPr>
            <a:xfrm>
              <a:off x="2982788" y="3282460"/>
              <a:ext cx="560584" cy="1086165"/>
            </a:xfrm>
            <a:custGeom>
              <a:avLst/>
              <a:gdLst/>
              <a:ahLst/>
              <a:cxnLst/>
              <a:rect l="l" t="t" r="r" b="b"/>
              <a:pathLst>
                <a:path w="3926" h="7607" extrusionOk="0">
                  <a:moveTo>
                    <a:pt x="1393" y="567"/>
                  </a:moveTo>
                  <a:cubicBezTo>
                    <a:pt x="229" y="1"/>
                    <a:pt x="1" y="1330"/>
                    <a:pt x="496" y="2400"/>
                  </a:cubicBezTo>
                  <a:cubicBezTo>
                    <a:pt x="905" y="3296"/>
                    <a:pt x="2651" y="5908"/>
                    <a:pt x="3351" y="7606"/>
                  </a:cubicBezTo>
                  <a:lnTo>
                    <a:pt x="3925" y="7583"/>
                  </a:lnTo>
                  <a:cubicBezTo>
                    <a:pt x="3863" y="5208"/>
                    <a:pt x="2761" y="1228"/>
                    <a:pt x="1393" y="56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774;p72"/>
            <p:cNvSpPr/>
            <p:nvPr/>
          </p:nvSpPr>
          <p:spPr>
            <a:xfrm>
              <a:off x="3095160" y="3416108"/>
              <a:ext cx="417939" cy="951376"/>
            </a:xfrm>
            <a:custGeom>
              <a:avLst/>
              <a:gdLst/>
              <a:ahLst/>
              <a:cxnLst/>
              <a:rect l="l" t="t" r="r" b="b"/>
              <a:pathLst>
                <a:path w="2927" h="6663" extrusionOk="0">
                  <a:moveTo>
                    <a:pt x="2926" y="6655"/>
                  </a:moveTo>
                  <a:cubicBezTo>
                    <a:pt x="2399" y="3462"/>
                    <a:pt x="110" y="48"/>
                    <a:pt x="102" y="32"/>
                  </a:cubicBezTo>
                  <a:cubicBezTo>
                    <a:pt x="87" y="9"/>
                    <a:pt x="55" y="1"/>
                    <a:pt x="32" y="17"/>
                  </a:cubicBezTo>
                  <a:cubicBezTo>
                    <a:pt x="8" y="32"/>
                    <a:pt x="0" y="64"/>
                    <a:pt x="16" y="87"/>
                  </a:cubicBezTo>
                  <a:cubicBezTo>
                    <a:pt x="24" y="103"/>
                    <a:pt x="2297" y="3493"/>
                    <a:pt x="2824" y="66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775;p72"/>
            <p:cNvSpPr/>
            <p:nvPr/>
          </p:nvSpPr>
          <p:spPr>
            <a:xfrm>
              <a:off x="3420856" y="4394336"/>
              <a:ext cx="299997" cy="209037"/>
            </a:xfrm>
            <a:custGeom>
              <a:avLst/>
              <a:gdLst/>
              <a:ahLst/>
              <a:cxnLst/>
              <a:rect l="l" t="t" r="r" b="b"/>
              <a:pathLst>
                <a:path w="2101" h="1464" extrusionOk="0">
                  <a:moveTo>
                    <a:pt x="362" y="0"/>
                  </a:moveTo>
                  <a:lnTo>
                    <a:pt x="1738" y="0"/>
                  </a:lnTo>
                  <a:lnTo>
                    <a:pt x="2100" y="331"/>
                  </a:lnTo>
                  <a:lnTo>
                    <a:pt x="1801" y="1463"/>
                  </a:lnTo>
                  <a:lnTo>
                    <a:pt x="1046" y="1463"/>
                  </a:lnTo>
                  <a:lnTo>
                    <a:pt x="291" y="1463"/>
                  </a:lnTo>
                  <a:lnTo>
                    <a:pt x="0" y="331"/>
                  </a:lnTo>
                  <a:close/>
                </a:path>
              </a:pathLst>
            </a:custGeom>
            <a:solidFill>
              <a:srgbClr val="DF9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776;p72"/>
            <p:cNvSpPr/>
            <p:nvPr/>
          </p:nvSpPr>
          <p:spPr>
            <a:xfrm>
              <a:off x="3420856" y="4394336"/>
              <a:ext cx="299997" cy="107945"/>
            </a:xfrm>
            <a:custGeom>
              <a:avLst/>
              <a:gdLst/>
              <a:ahLst/>
              <a:cxnLst/>
              <a:rect l="l" t="t" r="r" b="b"/>
              <a:pathLst>
                <a:path w="2101" h="756" extrusionOk="0">
                  <a:moveTo>
                    <a:pt x="472" y="0"/>
                  </a:moveTo>
                  <a:lnTo>
                    <a:pt x="1738" y="0"/>
                  </a:lnTo>
                  <a:lnTo>
                    <a:pt x="2100" y="331"/>
                  </a:lnTo>
                  <a:lnTo>
                    <a:pt x="1990" y="755"/>
                  </a:lnTo>
                  <a:lnTo>
                    <a:pt x="24" y="425"/>
                  </a:lnTo>
                  <a:lnTo>
                    <a:pt x="0" y="331"/>
                  </a:lnTo>
                  <a:lnTo>
                    <a:pt x="346" y="16"/>
                  </a:lnTo>
                  <a:close/>
                </a:path>
              </a:pathLst>
            </a:custGeom>
            <a:solidFill>
              <a:srgbClr val="CB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777;p72"/>
            <p:cNvSpPr/>
            <p:nvPr/>
          </p:nvSpPr>
          <p:spPr>
            <a:xfrm>
              <a:off x="3404007" y="4334794"/>
              <a:ext cx="332552" cy="106803"/>
            </a:xfrm>
            <a:custGeom>
              <a:avLst/>
              <a:gdLst/>
              <a:ahLst/>
              <a:cxnLst/>
              <a:rect l="l" t="t" r="r" b="b"/>
              <a:pathLst>
                <a:path w="2329" h="748" extrusionOk="0">
                  <a:moveTo>
                    <a:pt x="118" y="1"/>
                  </a:moveTo>
                  <a:cubicBezTo>
                    <a:pt x="55" y="1"/>
                    <a:pt x="0" y="48"/>
                    <a:pt x="0" y="111"/>
                  </a:cubicBezTo>
                  <a:lnTo>
                    <a:pt x="0" y="630"/>
                  </a:lnTo>
                  <a:cubicBezTo>
                    <a:pt x="0" y="693"/>
                    <a:pt x="55" y="748"/>
                    <a:pt x="118" y="748"/>
                  </a:cubicBezTo>
                  <a:lnTo>
                    <a:pt x="2218" y="748"/>
                  </a:lnTo>
                  <a:cubicBezTo>
                    <a:pt x="2281" y="748"/>
                    <a:pt x="2328" y="693"/>
                    <a:pt x="2328" y="630"/>
                  </a:cubicBezTo>
                  <a:lnTo>
                    <a:pt x="2328" y="111"/>
                  </a:lnTo>
                  <a:cubicBezTo>
                    <a:pt x="2328" y="48"/>
                    <a:pt x="2281" y="1"/>
                    <a:pt x="2218" y="1"/>
                  </a:cubicBezTo>
                  <a:close/>
                </a:path>
              </a:pathLst>
            </a:custGeom>
            <a:solidFill>
              <a:srgbClr val="DF9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778;p72"/>
            <p:cNvSpPr/>
            <p:nvPr/>
          </p:nvSpPr>
          <p:spPr>
            <a:xfrm>
              <a:off x="3625183" y="3650848"/>
              <a:ext cx="712224" cy="952519"/>
            </a:xfrm>
            <a:custGeom>
              <a:avLst/>
              <a:gdLst/>
              <a:ahLst/>
              <a:cxnLst/>
              <a:rect l="l" t="t" r="r" b="b"/>
              <a:pathLst>
                <a:path w="4988" h="6671" extrusionOk="0">
                  <a:moveTo>
                    <a:pt x="229" y="1"/>
                  </a:moveTo>
                  <a:cubicBezTo>
                    <a:pt x="103" y="1"/>
                    <a:pt x="1" y="103"/>
                    <a:pt x="1" y="221"/>
                  </a:cubicBezTo>
                  <a:lnTo>
                    <a:pt x="1" y="6442"/>
                  </a:lnTo>
                  <a:cubicBezTo>
                    <a:pt x="1" y="6568"/>
                    <a:pt x="103" y="6670"/>
                    <a:pt x="229" y="6670"/>
                  </a:cubicBezTo>
                  <a:lnTo>
                    <a:pt x="4759" y="6670"/>
                  </a:lnTo>
                  <a:cubicBezTo>
                    <a:pt x="4885" y="6670"/>
                    <a:pt x="4987" y="6568"/>
                    <a:pt x="4987" y="6442"/>
                  </a:cubicBezTo>
                  <a:lnTo>
                    <a:pt x="4987" y="221"/>
                  </a:lnTo>
                  <a:cubicBezTo>
                    <a:pt x="4987" y="103"/>
                    <a:pt x="4885" y="1"/>
                    <a:pt x="4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779;p72"/>
            <p:cNvSpPr/>
            <p:nvPr/>
          </p:nvSpPr>
          <p:spPr>
            <a:xfrm>
              <a:off x="3705001" y="3747514"/>
              <a:ext cx="436930" cy="439207"/>
            </a:xfrm>
            <a:custGeom>
              <a:avLst/>
              <a:gdLst/>
              <a:ahLst/>
              <a:cxnLst/>
              <a:rect l="l" t="t" r="r" b="b"/>
              <a:pathLst>
                <a:path w="3060" h="3076" extrusionOk="0">
                  <a:moveTo>
                    <a:pt x="794" y="0"/>
                  </a:moveTo>
                  <a:cubicBezTo>
                    <a:pt x="354" y="0"/>
                    <a:pt x="0" y="354"/>
                    <a:pt x="0" y="794"/>
                  </a:cubicBezTo>
                  <a:lnTo>
                    <a:pt x="0" y="2289"/>
                  </a:lnTo>
                  <a:cubicBezTo>
                    <a:pt x="0" y="2721"/>
                    <a:pt x="354" y="3075"/>
                    <a:pt x="794" y="3075"/>
                  </a:cubicBezTo>
                  <a:lnTo>
                    <a:pt x="2265" y="3075"/>
                  </a:lnTo>
                  <a:cubicBezTo>
                    <a:pt x="2706" y="3075"/>
                    <a:pt x="3060" y="2721"/>
                    <a:pt x="3060" y="2289"/>
                  </a:cubicBezTo>
                  <a:lnTo>
                    <a:pt x="3060" y="794"/>
                  </a:lnTo>
                  <a:cubicBezTo>
                    <a:pt x="3060" y="354"/>
                    <a:pt x="2706" y="0"/>
                    <a:pt x="2265" y="0"/>
                  </a:cubicBezTo>
                  <a:close/>
                </a:path>
              </a:pathLst>
            </a:custGeom>
            <a:solidFill>
              <a:srgbClr val="93B0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780;p72"/>
            <p:cNvSpPr/>
            <p:nvPr/>
          </p:nvSpPr>
          <p:spPr>
            <a:xfrm>
              <a:off x="3719565" y="3762079"/>
              <a:ext cx="407801" cy="410079"/>
            </a:xfrm>
            <a:custGeom>
              <a:avLst/>
              <a:gdLst/>
              <a:ahLst/>
              <a:cxnLst/>
              <a:rect l="l" t="t" r="r" b="b"/>
              <a:pathLst>
                <a:path w="2856" h="2872" extrusionOk="0">
                  <a:moveTo>
                    <a:pt x="740" y="0"/>
                  </a:moveTo>
                  <a:cubicBezTo>
                    <a:pt x="331" y="0"/>
                    <a:pt x="0" y="331"/>
                    <a:pt x="0" y="740"/>
                  </a:cubicBezTo>
                  <a:lnTo>
                    <a:pt x="0" y="2132"/>
                  </a:lnTo>
                  <a:cubicBezTo>
                    <a:pt x="0" y="2541"/>
                    <a:pt x="331" y="2871"/>
                    <a:pt x="740" y="2871"/>
                  </a:cubicBezTo>
                  <a:lnTo>
                    <a:pt x="2116" y="2871"/>
                  </a:lnTo>
                  <a:cubicBezTo>
                    <a:pt x="2525" y="2871"/>
                    <a:pt x="2855" y="2541"/>
                    <a:pt x="2855" y="2132"/>
                  </a:cubicBezTo>
                  <a:lnTo>
                    <a:pt x="2855" y="740"/>
                  </a:lnTo>
                  <a:cubicBezTo>
                    <a:pt x="2855" y="331"/>
                    <a:pt x="2525" y="0"/>
                    <a:pt x="2116" y="0"/>
                  </a:cubicBezTo>
                  <a:close/>
                </a:path>
              </a:pathLst>
            </a:custGeom>
            <a:solidFill>
              <a:srgbClr val="CBDE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781;p72"/>
            <p:cNvSpPr/>
            <p:nvPr/>
          </p:nvSpPr>
          <p:spPr>
            <a:xfrm>
              <a:off x="3753263" y="3797918"/>
              <a:ext cx="374103" cy="374239"/>
            </a:xfrm>
            <a:custGeom>
              <a:avLst/>
              <a:gdLst/>
              <a:ahLst/>
              <a:cxnLst/>
              <a:rect l="l" t="t" r="r" b="b"/>
              <a:pathLst>
                <a:path w="2620" h="2621" extrusionOk="0">
                  <a:moveTo>
                    <a:pt x="0" y="2423"/>
                  </a:moveTo>
                  <a:cubicBezTo>
                    <a:pt x="142" y="2549"/>
                    <a:pt x="315" y="2620"/>
                    <a:pt x="504" y="2620"/>
                  </a:cubicBezTo>
                  <a:lnTo>
                    <a:pt x="1880" y="2620"/>
                  </a:lnTo>
                  <a:cubicBezTo>
                    <a:pt x="2289" y="2620"/>
                    <a:pt x="2619" y="2290"/>
                    <a:pt x="2619" y="1881"/>
                  </a:cubicBezTo>
                  <a:lnTo>
                    <a:pt x="2619" y="780"/>
                  </a:lnTo>
                  <a:lnTo>
                    <a:pt x="1982" y="780"/>
                  </a:lnTo>
                  <a:lnTo>
                    <a:pt x="1982" y="1"/>
                  </a:lnTo>
                  <a:lnTo>
                    <a:pt x="472" y="1"/>
                  </a:lnTo>
                  <a:lnTo>
                    <a:pt x="472" y="1653"/>
                  </a:lnTo>
                  <a:lnTo>
                    <a:pt x="8" y="1653"/>
                  </a:lnTo>
                  <a:close/>
                </a:path>
              </a:pathLst>
            </a:custGeom>
            <a:solidFill>
              <a:srgbClr val="DFE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782;p72"/>
            <p:cNvSpPr/>
            <p:nvPr/>
          </p:nvSpPr>
          <p:spPr>
            <a:xfrm>
              <a:off x="4033981" y="4265114"/>
              <a:ext cx="264014" cy="266294"/>
            </a:xfrm>
            <a:custGeom>
              <a:avLst/>
              <a:gdLst/>
              <a:ahLst/>
              <a:cxnLst/>
              <a:rect l="l" t="t" r="r" b="b"/>
              <a:pathLst>
                <a:path w="1849" h="1865" extrusionOk="0">
                  <a:moveTo>
                    <a:pt x="1377" y="1"/>
                  </a:moveTo>
                  <a:lnTo>
                    <a:pt x="1283" y="1"/>
                  </a:lnTo>
                  <a:cubicBezTo>
                    <a:pt x="1298" y="32"/>
                    <a:pt x="1330" y="48"/>
                    <a:pt x="1361" y="48"/>
                  </a:cubicBezTo>
                  <a:cubicBezTo>
                    <a:pt x="1393" y="48"/>
                    <a:pt x="1416" y="32"/>
                    <a:pt x="1432" y="9"/>
                  </a:cubicBezTo>
                  <a:lnTo>
                    <a:pt x="1377" y="9"/>
                  </a:lnTo>
                  <a:close/>
                  <a:moveTo>
                    <a:pt x="1220" y="1"/>
                  </a:moveTo>
                  <a:lnTo>
                    <a:pt x="1070" y="1"/>
                  </a:lnTo>
                  <a:cubicBezTo>
                    <a:pt x="1102" y="64"/>
                    <a:pt x="1188" y="64"/>
                    <a:pt x="1220" y="1"/>
                  </a:cubicBezTo>
                  <a:close/>
                  <a:moveTo>
                    <a:pt x="1007" y="1"/>
                  </a:moveTo>
                  <a:lnTo>
                    <a:pt x="858" y="1"/>
                  </a:lnTo>
                  <a:cubicBezTo>
                    <a:pt x="866" y="32"/>
                    <a:pt x="897" y="48"/>
                    <a:pt x="929" y="48"/>
                  </a:cubicBezTo>
                  <a:cubicBezTo>
                    <a:pt x="960" y="48"/>
                    <a:pt x="992" y="32"/>
                    <a:pt x="1007" y="1"/>
                  </a:cubicBezTo>
                  <a:close/>
                  <a:moveTo>
                    <a:pt x="787" y="1"/>
                  </a:moveTo>
                  <a:lnTo>
                    <a:pt x="638" y="1"/>
                  </a:lnTo>
                  <a:cubicBezTo>
                    <a:pt x="653" y="32"/>
                    <a:pt x="685" y="48"/>
                    <a:pt x="716" y="48"/>
                  </a:cubicBezTo>
                  <a:cubicBezTo>
                    <a:pt x="748" y="48"/>
                    <a:pt x="771" y="32"/>
                    <a:pt x="787" y="1"/>
                  </a:cubicBezTo>
                  <a:close/>
                  <a:moveTo>
                    <a:pt x="575" y="1"/>
                  </a:moveTo>
                  <a:lnTo>
                    <a:pt x="480" y="1"/>
                  </a:lnTo>
                  <a:lnTo>
                    <a:pt x="425" y="1"/>
                  </a:lnTo>
                  <a:cubicBezTo>
                    <a:pt x="441" y="32"/>
                    <a:pt x="472" y="48"/>
                    <a:pt x="496" y="48"/>
                  </a:cubicBezTo>
                  <a:cubicBezTo>
                    <a:pt x="527" y="48"/>
                    <a:pt x="559" y="32"/>
                    <a:pt x="575" y="1"/>
                  </a:cubicBezTo>
                  <a:close/>
                  <a:moveTo>
                    <a:pt x="347" y="24"/>
                  </a:moveTo>
                  <a:cubicBezTo>
                    <a:pt x="323" y="32"/>
                    <a:pt x="299" y="40"/>
                    <a:pt x="276" y="48"/>
                  </a:cubicBezTo>
                  <a:lnTo>
                    <a:pt x="284" y="48"/>
                  </a:lnTo>
                  <a:cubicBezTo>
                    <a:pt x="307" y="48"/>
                    <a:pt x="331" y="40"/>
                    <a:pt x="347" y="24"/>
                  </a:cubicBezTo>
                  <a:close/>
                  <a:moveTo>
                    <a:pt x="142" y="142"/>
                  </a:moveTo>
                  <a:cubicBezTo>
                    <a:pt x="111" y="174"/>
                    <a:pt x="79" y="213"/>
                    <a:pt x="56" y="260"/>
                  </a:cubicBezTo>
                  <a:lnTo>
                    <a:pt x="71" y="260"/>
                  </a:lnTo>
                  <a:cubicBezTo>
                    <a:pt x="111" y="260"/>
                    <a:pt x="150" y="221"/>
                    <a:pt x="150" y="182"/>
                  </a:cubicBezTo>
                  <a:cubicBezTo>
                    <a:pt x="150" y="166"/>
                    <a:pt x="150" y="150"/>
                    <a:pt x="142" y="142"/>
                  </a:cubicBezTo>
                  <a:close/>
                  <a:moveTo>
                    <a:pt x="32" y="323"/>
                  </a:moveTo>
                  <a:cubicBezTo>
                    <a:pt x="16" y="363"/>
                    <a:pt x="8" y="402"/>
                    <a:pt x="1" y="449"/>
                  </a:cubicBezTo>
                  <a:cubicBezTo>
                    <a:pt x="71" y="536"/>
                    <a:pt x="181" y="315"/>
                    <a:pt x="71" y="315"/>
                  </a:cubicBezTo>
                  <a:cubicBezTo>
                    <a:pt x="56" y="308"/>
                    <a:pt x="40" y="315"/>
                    <a:pt x="32" y="323"/>
                  </a:cubicBezTo>
                  <a:close/>
                  <a:moveTo>
                    <a:pt x="1" y="559"/>
                  </a:moveTo>
                  <a:lnTo>
                    <a:pt x="1" y="662"/>
                  </a:lnTo>
                  <a:cubicBezTo>
                    <a:pt x="71" y="748"/>
                    <a:pt x="181" y="528"/>
                    <a:pt x="71" y="528"/>
                  </a:cubicBezTo>
                  <a:cubicBezTo>
                    <a:pt x="40" y="528"/>
                    <a:pt x="16" y="544"/>
                    <a:pt x="1" y="559"/>
                  </a:cubicBezTo>
                  <a:close/>
                  <a:moveTo>
                    <a:pt x="1" y="780"/>
                  </a:moveTo>
                  <a:lnTo>
                    <a:pt x="1" y="874"/>
                  </a:lnTo>
                  <a:cubicBezTo>
                    <a:pt x="48" y="937"/>
                    <a:pt x="150" y="905"/>
                    <a:pt x="150" y="827"/>
                  </a:cubicBezTo>
                  <a:cubicBezTo>
                    <a:pt x="150" y="748"/>
                    <a:pt x="48" y="709"/>
                    <a:pt x="1" y="780"/>
                  </a:cubicBezTo>
                  <a:close/>
                  <a:moveTo>
                    <a:pt x="1" y="992"/>
                  </a:moveTo>
                  <a:lnTo>
                    <a:pt x="1" y="1094"/>
                  </a:lnTo>
                  <a:cubicBezTo>
                    <a:pt x="48" y="1157"/>
                    <a:pt x="150" y="1118"/>
                    <a:pt x="150" y="1039"/>
                  </a:cubicBezTo>
                  <a:cubicBezTo>
                    <a:pt x="150" y="960"/>
                    <a:pt x="48" y="929"/>
                    <a:pt x="1" y="992"/>
                  </a:cubicBezTo>
                  <a:close/>
                  <a:moveTo>
                    <a:pt x="1" y="1204"/>
                  </a:moveTo>
                  <a:lnTo>
                    <a:pt x="1" y="1306"/>
                  </a:lnTo>
                  <a:cubicBezTo>
                    <a:pt x="63" y="1393"/>
                    <a:pt x="181" y="1173"/>
                    <a:pt x="71" y="1173"/>
                  </a:cubicBezTo>
                  <a:cubicBezTo>
                    <a:pt x="40" y="1173"/>
                    <a:pt x="16" y="1189"/>
                    <a:pt x="1" y="1204"/>
                  </a:cubicBezTo>
                  <a:close/>
                  <a:moveTo>
                    <a:pt x="1" y="1424"/>
                  </a:moveTo>
                  <a:cubicBezTo>
                    <a:pt x="1" y="1464"/>
                    <a:pt x="16" y="1503"/>
                    <a:pt x="24" y="1542"/>
                  </a:cubicBezTo>
                  <a:cubicBezTo>
                    <a:pt x="40" y="1550"/>
                    <a:pt x="56" y="1550"/>
                    <a:pt x="63" y="1550"/>
                  </a:cubicBezTo>
                  <a:cubicBezTo>
                    <a:pt x="174" y="1550"/>
                    <a:pt x="174" y="1385"/>
                    <a:pt x="63" y="1385"/>
                  </a:cubicBezTo>
                  <a:cubicBezTo>
                    <a:pt x="40" y="1385"/>
                    <a:pt x="16" y="1401"/>
                    <a:pt x="1" y="1424"/>
                  </a:cubicBezTo>
                  <a:close/>
                  <a:moveTo>
                    <a:pt x="56" y="1605"/>
                  </a:moveTo>
                  <a:cubicBezTo>
                    <a:pt x="79" y="1645"/>
                    <a:pt x="103" y="1692"/>
                    <a:pt x="142" y="1723"/>
                  </a:cubicBezTo>
                  <a:cubicBezTo>
                    <a:pt x="142" y="1715"/>
                    <a:pt x="150" y="1700"/>
                    <a:pt x="150" y="1684"/>
                  </a:cubicBezTo>
                  <a:cubicBezTo>
                    <a:pt x="150" y="1637"/>
                    <a:pt x="111" y="1605"/>
                    <a:pt x="63" y="1605"/>
                  </a:cubicBezTo>
                  <a:close/>
                  <a:moveTo>
                    <a:pt x="276" y="1818"/>
                  </a:moveTo>
                  <a:cubicBezTo>
                    <a:pt x="299" y="1826"/>
                    <a:pt x="315" y="1833"/>
                    <a:pt x="339" y="1841"/>
                  </a:cubicBezTo>
                  <a:cubicBezTo>
                    <a:pt x="323" y="1826"/>
                    <a:pt x="307" y="1818"/>
                    <a:pt x="284" y="1818"/>
                  </a:cubicBezTo>
                  <a:close/>
                  <a:moveTo>
                    <a:pt x="425" y="1865"/>
                  </a:moveTo>
                  <a:cubicBezTo>
                    <a:pt x="441" y="1865"/>
                    <a:pt x="465" y="1865"/>
                    <a:pt x="480" y="1865"/>
                  </a:cubicBezTo>
                  <a:lnTo>
                    <a:pt x="575" y="1865"/>
                  </a:lnTo>
                  <a:cubicBezTo>
                    <a:pt x="559" y="1833"/>
                    <a:pt x="527" y="1818"/>
                    <a:pt x="496" y="1818"/>
                  </a:cubicBezTo>
                  <a:cubicBezTo>
                    <a:pt x="465" y="1818"/>
                    <a:pt x="441" y="1833"/>
                    <a:pt x="425" y="1857"/>
                  </a:cubicBezTo>
                  <a:close/>
                  <a:moveTo>
                    <a:pt x="638" y="1865"/>
                  </a:moveTo>
                  <a:lnTo>
                    <a:pt x="787" y="1865"/>
                  </a:lnTo>
                  <a:cubicBezTo>
                    <a:pt x="771" y="1833"/>
                    <a:pt x="748" y="1818"/>
                    <a:pt x="716" y="1818"/>
                  </a:cubicBezTo>
                  <a:cubicBezTo>
                    <a:pt x="677" y="1818"/>
                    <a:pt x="653" y="1833"/>
                    <a:pt x="638" y="1865"/>
                  </a:cubicBezTo>
                  <a:close/>
                  <a:moveTo>
                    <a:pt x="850" y="1865"/>
                  </a:moveTo>
                  <a:lnTo>
                    <a:pt x="999" y="1865"/>
                  </a:lnTo>
                  <a:cubicBezTo>
                    <a:pt x="992" y="1833"/>
                    <a:pt x="960" y="1818"/>
                    <a:pt x="929" y="1818"/>
                  </a:cubicBezTo>
                  <a:cubicBezTo>
                    <a:pt x="897" y="1818"/>
                    <a:pt x="866" y="1833"/>
                    <a:pt x="850" y="1865"/>
                  </a:cubicBezTo>
                  <a:close/>
                  <a:moveTo>
                    <a:pt x="1070" y="1865"/>
                  </a:moveTo>
                  <a:lnTo>
                    <a:pt x="1220" y="1865"/>
                  </a:lnTo>
                  <a:cubicBezTo>
                    <a:pt x="1188" y="1802"/>
                    <a:pt x="1102" y="1802"/>
                    <a:pt x="1070" y="1865"/>
                  </a:cubicBezTo>
                  <a:close/>
                  <a:moveTo>
                    <a:pt x="1283" y="1865"/>
                  </a:moveTo>
                  <a:lnTo>
                    <a:pt x="1377" y="1865"/>
                  </a:lnTo>
                  <a:cubicBezTo>
                    <a:pt x="1393" y="1865"/>
                    <a:pt x="1408" y="1865"/>
                    <a:pt x="1432" y="1865"/>
                  </a:cubicBezTo>
                  <a:cubicBezTo>
                    <a:pt x="1416" y="1833"/>
                    <a:pt x="1385" y="1818"/>
                    <a:pt x="1361" y="1818"/>
                  </a:cubicBezTo>
                  <a:cubicBezTo>
                    <a:pt x="1322" y="1818"/>
                    <a:pt x="1298" y="1833"/>
                    <a:pt x="1283" y="1865"/>
                  </a:cubicBezTo>
                  <a:close/>
                  <a:moveTo>
                    <a:pt x="1511" y="1841"/>
                  </a:moveTo>
                  <a:cubicBezTo>
                    <a:pt x="1534" y="1833"/>
                    <a:pt x="1558" y="1826"/>
                    <a:pt x="1581" y="1818"/>
                  </a:cubicBezTo>
                  <a:lnTo>
                    <a:pt x="1574" y="1818"/>
                  </a:lnTo>
                  <a:cubicBezTo>
                    <a:pt x="1550" y="1818"/>
                    <a:pt x="1526" y="1826"/>
                    <a:pt x="1511" y="1841"/>
                  </a:cubicBezTo>
                  <a:close/>
                  <a:moveTo>
                    <a:pt x="1707" y="1723"/>
                  </a:moveTo>
                  <a:cubicBezTo>
                    <a:pt x="1747" y="1684"/>
                    <a:pt x="1770" y="1645"/>
                    <a:pt x="1794" y="1605"/>
                  </a:cubicBezTo>
                  <a:lnTo>
                    <a:pt x="1786" y="1605"/>
                  </a:lnTo>
                  <a:cubicBezTo>
                    <a:pt x="1739" y="1605"/>
                    <a:pt x="1699" y="1637"/>
                    <a:pt x="1699" y="1684"/>
                  </a:cubicBezTo>
                  <a:cubicBezTo>
                    <a:pt x="1699" y="1700"/>
                    <a:pt x="1707" y="1708"/>
                    <a:pt x="1707" y="1723"/>
                  </a:cubicBezTo>
                  <a:close/>
                  <a:moveTo>
                    <a:pt x="1825" y="1542"/>
                  </a:moveTo>
                  <a:cubicBezTo>
                    <a:pt x="1833" y="1503"/>
                    <a:pt x="1849" y="1456"/>
                    <a:pt x="1849" y="1417"/>
                  </a:cubicBezTo>
                  <a:cubicBezTo>
                    <a:pt x="1833" y="1401"/>
                    <a:pt x="1810" y="1385"/>
                    <a:pt x="1786" y="1385"/>
                  </a:cubicBezTo>
                  <a:cubicBezTo>
                    <a:pt x="1676" y="1385"/>
                    <a:pt x="1676" y="1550"/>
                    <a:pt x="1786" y="1550"/>
                  </a:cubicBezTo>
                  <a:cubicBezTo>
                    <a:pt x="1794" y="1550"/>
                    <a:pt x="1810" y="1550"/>
                    <a:pt x="1825" y="1542"/>
                  </a:cubicBezTo>
                  <a:close/>
                  <a:moveTo>
                    <a:pt x="1849" y="1299"/>
                  </a:moveTo>
                  <a:lnTo>
                    <a:pt x="1849" y="1204"/>
                  </a:lnTo>
                  <a:cubicBezTo>
                    <a:pt x="1833" y="1181"/>
                    <a:pt x="1810" y="1173"/>
                    <a:pt x="1786" y="1173"/>
                  </a:cubicBezTo>
                  <a:cubicBezTo>
                    <a:pt x="1668" y="1165"/>
                    <a:pt x="1786" y="1393"/>
                    <a:pt x="1849" y="1299"/>
                  </a:cubicBezTo>
                  <a:close/>
                  <a:moveTo>
                    <a:pt x="1849" y="1086"/>
                  </a:moveTo>
                  <a:lnTo>
                    <a:pt x="1849" y="984"/>
                  </a:lnTo>
                  <a:cubicBezTo>
                    <a:pt x="1802" y="921"/>
                    <a:pt x="1699" y="960"/>
                    <a:pt x="1699" y="1039"/>
                  </a:cubicBezTo>
                  <a:cubicBezTo>
                    <a:pt x="1699" y="1118"/>
                    <a:pt x="1802" y="1149"/>
                    <a:pt x="1849" y="1086"/>
                  </a:cubicBezTo>
                  <a:close/>
                  <a:moveTo>
                    <a:pt x="1849" y="874"/>
                  </a:moveTo>
                  <a:lnTo>
                    <a:pt x="1849" y="772"/>
                  </a:lnTo>
                  <a:cubicBezTo>
                    <a:pt x="1802" y="709"/>
                    <a:pt x="1699" y="740"/>
                    <a:pt x="1699" y="819"/>
                  </a:cubicBezTo>
                  <a:cubicBezTo>
                    <a:pt x="1699" y="897"/>
                    <a:pt x="1802" y="937"/>
                    <a:pt x="1849" y="874"/>
                  </a:cubicBezTo>
                  <a:close/>
                  <a:moveTo>
                    <a:pt x="1849" y="654"/>
                  </a:moveTo>
                  <a:lnTo>
                    <a:pt x="1849" y="559"/>
                  </a:lnTo>
                  <a:cubicBezTo>
                    <a:pt x="1786" y="465"/>
                    <a:pt x="1668" y="685"/>
                    <a:pt x="1786" y="685"/>
                  </a:cubicBezTo>
                  <a:cubicBezTo>
                    <a:pt x="1810" y="685"/>
                    <a:pt x="1833" y="677"/>
                    <a:pt x="1849" y="654"/>
                  </a:cubicBezTo>
                  <a:close/>
                  <a:moveTo>
                    <a:pt x="1849" y="441"/>
                  </a:moveTo>
                  <a:cubicBezTo>
                    <a:pt x="1849" y="402"/>
                    <a:pt x="1841" y="363"/>
                    <a:pt x="1825" y="323"/>
                  </a:cubicBezTo>
                  <a:cubicBezTo>
                    <a:pt x="1810" y="315"/>
                    <a:pt x="1802" y="308"/>
                    <a:pt x="1786" y="308"/>
                  </a:cubicBezTo>
                  <a:cubicBezTo>
                    <a:pt x="1676" y="308"/>
                    <a:pt x="1778" y="528"/>
                    <a:pt x="1849" y="441"/>
                  </a:cubicBezTo>
                  <a:close/>
                  <a:moveTo>
                    <a:pt x="1802" y="260"/>
                  </a:moveTo>
                  <a:cubicBezTo>
                    <a:pt x="1778" y="213"/>
                    <a:pt x="1747" y="174"/>
                    <a:pt x="1715" y="142"/>
                  </a:cubicBezTo>
                  <a:cubicBezTo>
                    <a:pt x="1707" y="150"/>
                    <a:pt x="1699" y="166"/>
                    <a:pt x="1699" y="174"/>
                  </a:cubicBezTo>
                  <a:cubicBezTo>
                    <a:pt x="1699" y="221"/>
                    <a:pt x="1739" y="260"/>
                    <a:pt x="1786" y="260"/>
                  </a:cubicBezTo>
                  <a:close/>
                  <a:moveTo>
                    <a:pt x="1574" y="40"/>
                  </a:moveTo>
                  <a:cubicBezTo>
                    <a:pt x="1558" y="32"/>
                    <a:pt x="1534" y="24"/>
                    <a:pt x="1511" y="17"/>
                  </a:cubicBezTo>
                  <a:cubicBezTo>
                    <a:pt x="1526" y="32"/>
                    <a:pt x="1550" y="40"/>
                    <a:pt x="1574" y="40"/>
                  </a:cubicBezTo>
                  <a:close/>
                  <a:moveTo>
                    <a:pt x="276" y="1763"/>
                  </a:moveTo>
                  <a:cubicBezTo>
                    <a:pt x="205" y="1763"/>
                    <a:pt x="166" y="1676"/>
                    <a:pt x="221" y="1621"/>
                  </a:cubicBezTo>
                  <a:cubicBezTo>
                    <a:pt x="276" y="1574"/>
                    <a:pt x="362" y="1613"/>
                    <a:pt x="362" y="1684"/>
                  </a:cubicBezTo>
                  <a:cubicBezTo>
                    <a:pt x="362" y="1731"/>
                    <a:pt x="323" y="1763"/>
                    <a:pt x="276" y="1763"/>
                  </a:cubicBezTo>
                  <a:close/>
                  <a:moveTo>
                    <a:pt x="496" y="1763"/>
                  </a:moveTo>
                  <a:cubicBezTo>
                    <a:pt x="417" y="1763"/>
                    <a:pt x="386" y="1676"/>
                    <a:pt x="433" y="1621"/>
                  </a:cubicBezTo>
                  <a:cubicBezTo>
                    <a:pt x="488" y="1574"/>
                    <a:pt x="575" y="1613"/>
                    <a:pt x="575" y="1684"/>
                  </a:cubicBezTo>
                  <a:cubicBezTo>
                    <a:pt x="575" y="1731"/>
                    <a:pt x="543" y="1763"/>
                    <a:pt x="496" y="1763"/>
                  </a:cubicBezTo>
                  <a:close/>
                  <a:moveTo>
                    <a:pt x="708" y="1763"/>
                  </a:moveTo>
                  <a:cubicBezTo>
                    <a:pt x="598" y="1763"/>
                    <a:pt x="598" y="1597"/>
                    <a:pt x="708" y="1597"/>
                  </a:cubicBezTo>
                  <a:cubicBezTo>
                    <a:pt x="819" y="1597"/>
                    <a:pt x="819" y="1763"/>
                    <a:pt x="708" y="1763"/>
                  </a:cubicBezTo>
                  <a:close/>
                  <a:moveTo>
                    <a:pt x="929" y="1763"/>
                  </a:moveTo>
                  <a:cubicBezTo>
                    <a:pt x="819" y="1763"/>
                    <a:pt x="819" y="1597"/>
                    <a:pt x="929" y="1597"/>
                  </a:cubicBezTo>
                  <a:cubicBezTo>
                    <a:pt x="1031" y="1597"/>
                    <a:pt x="1031" y="1763"/>
                    <a:pt x="929" y="1763"/>
                  </a:cubicBezTo>
                  <a:close/>
                  <a:moveTo>
                    <a:pt x="1141" y="1763"/>
                  </a:moveTo>
                  <a:cubicBezTo>
                    <a:pt x="1031" y="1763"/>
                    <a:pt x="1031" y="1597"/>
                    <a:pt x="1141" y="1597"/>
                  </a:cubicBezTo>
                  <a:cubicBezTo>
                    <a:pt x="1251" y="1597"/>
                    <a:pt x="1251" y="1763"/>
                    <a:pt x="1141" y="1763"/>
                  </a:cubicBezTo>
                  <a:close/>
                  <a:moveTo>
                    <a:pt x="1353" y="1763"/>
                  </a:moveTo>
                  <a:cubicBezTo>
                    <a:pt x="1283" y="1763"/>
                    <a:pt x="1243" y="1676"/>
                    <a:pt x="1298" y="1621"/>
                  </a:cubicBezTo>
                  <a:cubicBezTo>
                    <a:pt x="1345" y="1574"/>
                    <a:pt x="1440" y="1613"/>
                    <a:pt x="1440" y="1684"/>
                  </a:cubicBezTo>
                  <a:cubicBezTo>
                    <a:pt x="1440" y="1731"/>
                    <a:pt x="1401" y="1763"/>
                    <a:pt x="1353" y="1763"/>
                  </a:cubicBezTo>
                  <a:close/>
                  <a:moveTo>
                    <a:pt x="1574" y="1763"/>
                  </a:moveTo>
                  <a:cubicBezTo>
                    <a:pt x="1495" y="1763"/>
                    <a:pt x="1456" y="1676"/>
                    <a:pt x="1511" y="1621"/>
                  </a:cubicBezTo>
                  <a:cubicBezTo>
                    <a:pt x="1566" y="1574"/>
                    <a:pt x="1652" y="1613"/>
                    <a:pt x="1652" y="1684"/>
                  </a:cubicBezTo>
                  <a:cubicBezTo>
                    <a:pt x="1652" y="1731"/>
                    <a:pt x="1613" y="1763"/>
                    <a:pt x="1574" y="1763"/>
                  </a:cubicBezTo>
                  <a:close/>
                  <a:moveTo>
                    <a:pt x="276" y="1385"/>
                  </a:moveTo>
                  <a:cubicBezTo>
                    <a:pt x="205" y="1385"/>
                    <a:pt x="166" y="1472"/>
                    <a:pt x="221" y="1527"/>
                  </a:cubicBezTo>
                  <a:cubicBezTo>
                    <a:pt x="276" y="1582"/>
                    <a:pt x="362" y="1542"/>
                    <a:pt x="362" y="1464"/>
                  </a:cubicBezTo>
                  <a:cubicBezTo>
                    <a:pt x="362" y="1424"/>
                    <a:pt x="323" y="1385"/>
                    <a:pt x="276" y="1385"/>
                  </a:cubicBezTo>
                  <a:close/>
                  <a:moveTo>
                    <a:pt x="496" y="1385"/>
                  </a:moveTo>
                  <a:cubicBezTo>
                    <a:pt x="417" y="1385"/>
                    <a:pt x="386" y="1472"/>
                    <a:pt x="433" y="1527"/>
                  </a:cubicBezTo>
                  <a:cubicBezTo>
                    <a:pt x="488" y="1582"/>
                    <a:pt x="575" y="1542"/>
                    <a:pt x="575" y="1464"/>
                  </a:cubicBezTo>
                  <a:cubicBezTo>
                    <a:pt x="575" y="1424"/>
                    <a:pt x="543" y="1385"/>
                    <a:pt x="496" y="1385"/>
                  </a:cubicBezTo>
                  <a:close/>
                  <a:moveTo>
                    <a:pt x="708" y="1385"/>
                  </a:moveTo>
                  <a:cubicBezTo>
                    <a:pt x="638" y="1385"/>
                    <a:pt x="598" y="1472"/>
                    <a:pt x="653" y="1527"/>
                  </a:cubicBezTo>
                  <a:cubicBezTo>
                    <a:pt x="701" y="1582"/>
                    <a:pt x="787" y="1542"/>
                    <a:pt x="795" y="1464"/>
                  </a:cubicBezTo>
                  <a:cubicBezTo>
                    <a:pt x="795" y="1424"/>
                    <a:pt x="756" y="1385"/>
                    <a:pt x="708" y="1385"/>
                  </a:cubicBezTo>
                  <a:close/>
                  <a:moveTo>
                    <a:pt x="929" y="1385"/>
                  </a:moveTo>
                  <a:cubicBezTo>
                    <a:pt x="850" y="1385"/>
                    <a:pt x="811" y="1472"/>
                    <a:pt x="866" y="1527"/>
                  </a:cubicBezTo>
                  <a:cubicBezTo>
                    <a:pt x="921" y="1582"/>
                    <a:pt x="1007" y="1542"/>
                    <a:pt x="1007" y="1464"/>
                  </a:cubicBezTo>
                  <a:cubicBezTo>
                    <a:pt x="1007" y="1424"/>
                    <a:pt x="968" y="1385"/>
                    <a:pt x="929" y="1385"/>
                  </a:cubicBezTo>
                  <a:close/>
                  <a:moveTo>
                    <a:pt x="1141" y="1385"/>
                  </a:moveTo>
                  <a:cubicBezTo>
                    <a:pt x="1062" y="1385"/>
                    <a:pt x="1031" y="1472"/>
                    <a:pt x="1078" y="1527"/>
                  </a:cubicBezTo>
                  <a:cubicBezTo>
                    <a:pt x="1133" y="1582"/>
                    <a:pt x="1220" y="1542"/>
                    <a:pt x="1220" y="1464"/>
                  </a:cubicBezTo>
                  <a:cubicBezTo>
                    <a:pt x="1220" y="1424"/>
                    <a:pt x="1188" y="1385"/>
                    <a:pt x="1141" y="1385"/>
                  </a:cubicBezTo>
                  <a:close/>
                  <a:moveTo>
                    <a:pt x="1353" y="1385"/>
                  </a:moveTo>
                  <a:cubicBezTo>
                    <a:pt x="1243" y="1385"/>
                    <a:pt x="1243" y="1550"/>
                    <a:pt x="1353" y="1550"/>
                  </a:cubicBezTo>
                  <a:cubicBezTo>
                    <a:pt x="1463" y="1550"/>
                    <a:pt x="1463" y="1385"/>
                    <a:pt x="1353" y="1385"/>
                  </a:cubicBezTo>
                  <a:close/>
                  <a:moveTo>
                    <a:pt x="1574" y="1385"/>
                  </a:moveTo>
                  <a:cubicBezTo>
                    <a:pt x="1495" y="1385"/>
                    <a:pt x="1456" y="1472"/>
                    <a:pt x="1511" y="1527"/>
                  </a:cubicBezTo>
                  <a:cubicBezTo>
                    <a:pt x="1566" y="1582"/>
                    <a:pt x="1652" y="1542"/>
                    <a:pt x="1652" y="1464"/>
                  </a:cubicBezTo>
                  <a:cubicBezTo>
                    <a:pt x="1652" y="1424"/>
                    <a:pt x="1613" y="1385"/>
                    <a:pt x="1574" y="1385"/>
                  </a:cubicBezTo>
                  <a:close/>
                  <a:moveTo>
                    <a:pt x="276" y="1338"/>
                  </a:moveTo>
                  <a:cubicBezTo>
                    <a:pt x="205" y="1338"/>
                    <a:pt x="166" y="1244"/>
                    <a:pt x="221" y="1196"/>
                  </a:cubicBezTo>
                  <a:cubicBezTo>
                    <a:pt x="276" y="1141"/>
                    <a:pt x="362" y="1181"/>
                    <a:pt x="362" y="1251"/>
                  </a:cubicBezTo>
                  <a:cubicBezTo>
                    <a:pt x="362" y="1299"/>
                    <a:pt x="323" y="1338"/>
                    <a:pt x="276" y="1338"/>
                  </a:cubicBezTo>
                  <a:close/>
                  <a:moveTo>
                    <a:pt x="496" y="1338"/>
                  </a:moveTo>
                  <a:cubicBezTo>
                    <a:pt x="417" y="1338"/>
                    <a:pt x="386" y="1244"/>
                    <a:pt x="433" y="1196"/>
                  </a:cubicBezTo>
                  <a:cubicBezTo>
                    <a:pt x="488" y="1141"/>
                    <a:pt x="575" y="1181"/>
                    <a:pt x="575" y="1251"/>
                  </a:cubicBezTo>
                  <a:cubicBezTo>
                    <a:pt x="575" y="1299"/>
                    <a:pt x="543" y="1338"/>
                    <a:pt x="496" y="1338"/>
                  </a:cubicBezTo>
                  <a:close/>
                  <a:moveTo>
                    <a:pt x="708" y="1338"/>
                  </a:moveTo>
                  <a:cubicBezTo>
                    <a:pt x="638" y="1338"/>
                    <a:pt x="598" y="1244"/>
                    <a:pt x="653" y="1196"/>
                  </a:cubicBezTo>
                  <a:cubicBezTo>
                    <a:pt x="701" y="1141"/>
                    <a:pt x="787" y="1181"/>
                    <a:pt x="795" y="1251"/>
                  </a:cubicBezTo>
                  <a:cubicBezTo>
                    <a:pt x="795" y="1299"/>
                    <a:pt x="756" y="1338"/>
                    <a:pt x="708" y="1338"/>
                  </a:cubicBezTo>
                  <a:close/>
                  <a:moveTo>
                    <a:pt x="929" y="1338"/>
                  </a:moveTo>
                  <a:cubicBezTo>
                    <a:pt x="850" y="1338"/>
                    <a:pt x="811" y="1244"/>
                    <a:pt x="866" y="1196"/>
                  </a:cubicBezTo>
                  <a:cubicBezTo>
                    <a:pt x="921" y="1141"/>
                    <a:pt x="1007" y="1181"/>
                    <a:pt x="1007" y="1251"/>
                  </a:cubicBezTo>
                  <a:cubicBezTo>
                    <a:pt x="1007" y="1299"/>
                    <a:pt x="968" y="1338"/>
                    <a:pt x="929" y="1338"/>
                  </a:cubicBezTo>
                  <a:close/>
                  <a:moveTo>
                    <a:pt x="1141" y="1338"/>
                  </a:moveTo>
                  <a:cubicBezTo>
                    <a:pt x="1062" y="1338"/>
                    <a:pt x="1031" y="1244"/>
                    <a:pt x="1078" y="1196"/>
                  </a:cubicBezTo>
                  <a:cubicBezTo>
                    <a:pt x="1133" y="1141"/>
                    <a:pt x="1220" y="1181"/>
                    <a:pt x="1220" y="1251"/>
                  </a:cubicBezTo>
                  <a:cubicBezTo>
                    <a:pt x="1220" y="1299"/>
                    <a:pt x="1188" y="1338"/>
                    <a:pt x="1141" y="1338"/>
                  </a:cubicBezTo>
                  <a:close/>
                  <a:moveTo>
                    <a:pt x="1353" y="1338"/>
                  </a:moveTo>
                  <a:cubicBezTo>
                    <a:pt x="1283" y="1338"/>
                    <a:pt x="1243" y="1244"/>
                    <a:pt x="1298" y="1196"/>
                  </a:cubicBezTo>
                  <a:cubicBezTo>
                    <a:pt x="1345" y="1141"/>
                    <a:pt x="1440" y="1181"/>
                    <a:pt x="1440" y="1251"/>
                  </a:cubicBezTo>
                  <a:cubicBezTo>
                    <a:pt x="1440" y="1299"/>
                    <a:pt x="1401" y="1338"/>
                    <a:pt x="1353" y="1338"/>
                  </a:cubicBezTo>
                  <a:close/>
                  <a:moveTo>
                    <a:pt x="1574" y="1338"/>
                  </a:moveTo>
                  <a:cubicBezTo>
                    <a:pt x="1495" y="1338"/>
                    <a:pt x="1456" y="1244"/>
                    <a:pt x="1511" y="1196"/>
                  </a:cubicBezTo>
                  <a:cubicBezTo>
                    <a:pt x="1566" y="1141"/>
                    <a:pt x="1652" y="1181"/>
                    <a:pt x="1652" y="1251"/>
                  </a:cubicBezTo>
                  <a:cubicBezTo>
                    <a:pt x="1652" y="1299"/>
                    <a:pt x="1613" y="1338"/>
                    <a:pt x="1574" y="1338"/>
                  </a:cubicBezTo>
                  <a:close/>
                  <a:moveTo>
                    <a:pt x="276" y="953"/>
                  </a:moveTo>
                  <a:cubicBezTo>
                    <a:pt x="205" y="953"/>
                    <a:pt x="166" y="1047"/>
                    <a:pt x="221" y="1094"/>
                  </a:cubicBezTo>
                  <a:cubicBezTo>
                    <a:pt x="276" y="1149"/>
                    <a:pt x="362" y="1110"/>
                    <a:pt x="362" y="1039"/>
                  </a:cubicBezTo>
                  <a:cubicBezTo>
                    <a:pt x="362" y="992"/>
                    <a:pt x="323" y="953"/>
                    <a:pt x="276" y="953"/>
                  </a:cubicBezTo>
                  <a:close/>
                  <a:moveTo>
                    <a:pt x="496" y="953"/>
                  </a:moveTo>
                  <a:cubicBezTo>
                    <a:pt x="417" y="953"/>
                    <a:pt x="386" y="1047"/>
                    <a:pt x="433" y="1094"/>
                  </a:cubicBezTo>
                  <a:cubicBezTo>
                    <a:pt x="488" y="1149"/>
                    <a:pt x="575" y="1110"/>
                    <a:pt x="575" y="1039"/>
                  </a:cubicBezTo>
                  <a:cubicBezTo>
                    <a:pt x="575" y="992"/>
                    <a:pt x="543" y="953"/>
                    <a:pt x="496" y="953"/>
                  </a:cubicBezTo>
                  <a:close/>
                  <a:moveTo>
                    <a:pt x="708" y="953"/>
                  </a:moveTo>
                  <a:cubicBezTo>
                    <a:pt x="638" y="953"/>
                    <a:pt x="598" y="1039"/>
                    <a:pt x="653" y="1094"/>
                  </a:cubicBezTo>
                  <a:cubicBezTo>
                    <a:pt x="701" y="1149"/>
                    <a:pt x="787" y="1110"/>
                    <a:pt x="795" y="1039"/>
                  </a:cubicBezTo>
                  <a:cubicBezTo>
                    <a:pt x="795" y="992"/>
                    <a:pt x="756" y="953"/>
                    <a:pt x="708" y="953"/>
                  </a:cubicBezTo>
                  <a:close/>
                  <a:moveTo>
                    <a:pt x="929" y="953"/>
                  </a:moveTo>
                  <a:cubicBezTo>
                    <a:pt x="850" y="953"/>
                    <a:pt x="811" y="1039"/>
                    <a:pt x="866" y="1094"/>
                  </a:cubicBezTo>
                  <a:cubicBezTo>
                    <a:pt x="921" y="1149"/>
                    <a:pt x="1007" y="1110"/>
                    <a:pt x="1007" y="1039"/>
                  </a:cubicBezTo>
                  <a:cubicBezTo>
                    <a:pt x="1007" y="992"/>
                    <a:pt x="968" y="953"/>
                    <a:pt x="929" y="953"/>
                  </a:cubicBezTo>
                  <a:close/>
                  <a:moveTo>
                    <a:pt x="1141" y="953"/>
                  </a:moveTo>
                  <a:cubicBezTo>
                    <a:pt x="1062" y="953"/>
                    <a:pt x="1031" y="1047"/>
                    <a:pt x="1078" y="1094"/>
                  </a:cubicBezTo>
                  <a:cubicBezTo>
                    <a:pt x="1133" y="1149"/>
                    <a:pt x="1220" y="1110"/>
                    <a:pt x="1220" y="1039"/>
                  </a:cubicBezTo>
                  <a:cubicBezTo>
                    <a:pt x="1220" y="992"/>
                    <a:pt x="1188" y="953"/>
                    <a:pt x="1141" y="953"/>
                  </a:cubicBezTo>
                  <a:close/>
                  <a:moveTo>
                    <a:pt x="1353" y="953"/>
                  </a:moveTo>
                  <a:cubicBezTo>
                    <a:pt x="1283" y="953"/>
                    <a:pt x="1243" y="1047"/>
                    <a:pt x="1298" y="1094"/>
                  </a:cubicBezTo>
                  <a:cubicBezTo>
                    <a:pt x="1345" y="1149"/>
                    <a:pt x="1440" y="1110"/>
                    <a:pt x="1440" y="1039"/>
                  </a:cubicBezTo>
                  <a:cubicBezTo>
                    <a:pt x="1440" y="992"/>
                    <a:pt x="1401" y="953"/>
                    <a:pt x="1353" y="953"/>
                  </a:cubicBezTo>
                  <a:close/>
                  <a:moveTo>
                    <a:pt x="1574" y="953"/>
                  </a:moveTo>
                  <a:cubicBezTo>
                    <a:pt x="1495" y="953"/>
                    <a:pt x="1456" y="1047"/>
                    <a:pt x="1511" y="1094"/>
                  </a:cubicBezTo>
                  <a:cubicBezTo>
                    <a:pt x="1566" y="1149"/>
                    <a:pt x="1652" y="1110"/>
                    <a:pt x="1652" y="1039"/>
                  </a:cubicBezTo>
                  <a:cubicBezTo>
                    <a:pt x="1652" y="992"/>
                    <a:pt x="1613" y="953"/>
                    <a:pt x="1574" y="953"/>
                  </a:cubicBezTo>
                  <a:close/>
                  <a:moveTo>
                    <a:pt x="276" y="905"/>
                  </a:moveTo>
                  <a:cubicBezTo>
                    <a:pt x="205" y="905"/>
                    <a:pt x="166" y="819"/>
                    <a:pt x="221" y="764"/>
                  </a:cubicBezTo>
                  <a:cubicBezTo>
                    <a:pt x="276" y="709"/>
                    <a:pt x="362" y="748"/>
                    <a:pt x="362" y="819"/>
                  </a:cubicBezTo>
                  <a:cubicBezTo>
                    <a:pt x="362" y="866"/>
                    <a:pt x="323" y="905"/>
                    <a:pt x="276" y="905"/>
                  </a:cubicBezTo>
                  <a:close/>
                  <a:moveTo>
                    <a:pt x="496" y="905"/>
                  </a:moveTo>
                  <a:cubicBezTo>
                    <a:pt x="417" y="905"/>
                    <a:pt x="386" y="819"/>
                    <a:pt x="433" y="764"/>
                  </a:cubicBezTo>
                  <a:cubicBezTo>
                    <a:pt x="488" y="709"/>
                    <a:pt x="575" y="748"/>
                    <a:pt x="575" y="819"/>
                  </a:cubicBezTo>
                  <a:cubicBezTo>
                    <a:pt x="575" y="866"/>
                    <a:pt x="543" y="905"/>
                    <a:pt x="496" y="905"/>
                  </a:cubicBezTo>
                  <a:close/>
                  <a:moveTo>
                    <a:pt x="708" y="905"/>
                  </a:moveTo>
                  <a:cubicBezTo>
                    <a:pt x="638" y="905"/>
                    <a:pt x="598" y="819"/>
                    <a:pt x="653" y="764"/>
                  </a:cubicBezTo>
                  <a:cubicBezTo>
                    <a:pt x="701" y="709"/>
                    <a:pt x="787" y="748"/>
                    <a:pt x="795" y="819"/>
                  </a:cubicBezTo>
                  <a:cubicBezTo>
                    <a:pt x="795" y="866"/>
                    <a:pt x="756" y="905"/>
                    <a:pt x="708" y="905"/>
                  </a:cubicBezTo>
                  <a:close/>
                  <a:moveTo>
                    <a:pt x="929" y="905"/>
                  </a:moveTo>
                  <a:cubicBezTo>
                    <a:pt x="850" y="905"/>
                    <a:pt x="811" y="819"/>
                    <a:pt x="866" y="764"/>
                  </a:cubicBezTo>
                  <a:cubicBezTo>
                    <a:pt x="921" y="709"/>
                    <a:pt x="1007" y="748"/>
                    <a:pt x="1007" y="819"/>
                  </a:cubicBezTo>
                  <a:cubicBezTo>
                    <a:pt x="1007" y="866"/>
                    <a:pt x="968" y="905"/>
                    <a:pt x="929" y="905"/>
                  </a:cubicBezTo>
                  <a:close/>
                  <a:moveTo>
                    <a:pt x="1141" y="905"/>
                  </a:moveTo>
                  <a:cubicBezTo>
                    <a:pt x="1062" y="905"/>
                    <a:pt x="1031" y="819"/>
                    <a:pt x="1078" y="764"/>
                  </a:cubicBezTo>
                  <a:cubicBezTo>
                    <a:pt x="1133" y="709"/>
                    <a:pt x="1220" y="748"/>
                    <a:pt x="1220" y="819"/>
                  </a:cubicBezTo>
                  <a:cubicBezTo>
                    <a:pt x="1220" y="866"/>
                    <a:pt x="1188" y="905"/>
                    <a:pt x="1141" y="905"/>
                  </a:cubicBezTo>
                  <a:close/>
                  <a:moveTo>
                    <a:pt x="1353" y="905"/>
                  </a:moveTo>
                  <a:cubicBezTo>
                    <a:pt x="1283" y="905"/>
                    <a:pt x="1243" y="819"/>
                    <a:pt x="1298" y="764"/>
                  </a:cubicBezTo>
                  <a:cubicBezTo>
                    <a:pt x="1345" y="709"/>
                    <a:pt x="1440" y="748"/>
                    <a:pt x="1440" y="819"/>
                  </a:cubicBezTo>
                  <a:cubicBezTo>
                    <a:pt x="1440" y="866"/>
                    <a:pt x="1401" y="905"/>
                    <a:pt x="1353" y="905"/>
                  </a:cubicBezTo>
                  <a:close/>
                  <a:moveTo>
                    <a:pt x="1574" y="905"/>
                  </a:moveTo>
                  <a:cubicBezTo>
                    <a:pt x="1495" y="905"/>
                    <a:pt x="1456" y="819"/>
                    <a:pt x="1511" y="764"/>
                  </a:cubicBezTo>
                  <a:cubicBezTo>
                    <a:pt x="1566" y="709"/>
                    <a:pt x="1652" y="748"/>
                    <a:pt x="1652" y="819"/>
                  </a:cubicBezTo>
                  <a:cubicBezTo>
                    <a:pt x="1652" y="866"/>
                    <a:pt x="1613" y="905"/>
                    <a:pt x="1574" y="905"/>
                  </a:cubicBezTo>
                  <a:close/>
                  <a:moveTo>
                    <a:pt x="284" y="536"/>
                  </a:moveTo>
                  <a:cubicBezTo>
                    <a:pt x="213" y="536"/>
                    <a:pt x="174" y="622"/>
                    <a:pt x="229" y="677"/>
                  </a:cubicBezTo>
                  <a:cubicBezTo>
                    <a:pt x="276" y="732"/>
                    <a:pt x="370" y="693"/>
                    <a:pt x="370" y="622"/>
                  </a:cubicBezTo>
                  <a:cubicBezTo>
                    <a:pt x="362" y="575"/>
                    <a:pt x="331" y="536"/>
                    <a:pt x="284" y="536"/>
                  </a:cubicBezTo>
                  <a:close/>
                  <a:moveTo>
                    <a:pt x="496" y="536"/>
                  </a:moveTo>
                  <a:cubicBezTo>
                    <a:pt x="425" y="536"/>
                    <a:pt x="386" y="622"/>
                    <a:pt x="441" y="677"/>
                  </a:cubicBezTo>
                  <a:cubicBezTo>
                    <a:pt x="496" y="732"/>
                    <a:pt x="583" y="693"/>
                    <a:pt x="583" y="622"/>
                  </a:cubicBezTo>
                  <a:cubicBezTo>
                    <a:pt x="583" y="575"/>
                    <a:pt x="543" y="536"/>
                    <a:pt x="496" y="536"/>
                  </a:cubicBezTo>
                  <a:close/>
                  <a:moveTo>
                    <a:pt x="716" y="536"/>
                  </a:moveTo>
                  <a:cubicBezTo>
                    <a:pt x="638" y="536"/>
                    <a:pt x="606" y="622"/>
                    <a:pt x="653" y="677"/>
                  </a:cubicBezTo>
                  <a:cubicBezTo>
                    <a:pt x="708" y="732"/>
                    <a:pt x="795" y="693"/>
                    <a:pt x="795" y="622"/>
                  </a:cubicBezTo>
                  <a:cubicBezTo>
                    <a:pt x="795" y="575"/>
                    <a:pt x="763" y="536"/>
                    <a:pt x="716" y="536"/>
                  </a:cubicBezTo>
                  <a:close/>
                  <a:moveTo>
                    <a:pt x="929" y="536"/>
                  </a:moveTo>
                  <a:cubicBezTo>
                    <a:pt x="858" y="536"/>
                    <a:pt x="819" y="622"/>
                    <a:pt x="874" y="677"/>
                  </a:cubicBezTo>
                  <a:cubicBezTo>
                    <a:pt x="921" y="732"/>
                    <a:pt x="1007" y="693"/>
                    <a:pt x="1015" y="622"/>
                  </a:cubicBezTo>
                  <a:cubicBezTo>
                    <a:pt x="1015" y="575"/>
                    <a:pt x="976" y="536"/>
                    <a:pt x="929" y="536"/>
                  </a:cubicBezTo>
                  <a:close/>
                  <a:moveTo>
                    <a:pt x="1141" y="536"/>
                  </a:moveTo>
                  <a:cubicBezTo>
                    <a:pt x="1070" y="536"/>
                    <a:pt x="1031" y="622"/>
                    <a:pt x="1086" y="677"/>
                  </a:cubicBezTo>
                  <a:cubicBezTo>
                    <a:pt x="1141" y="732"/>
                    <a:pt x="1227" y="693"/>
                    <a:pt x="1227" y="622"/>
                  </a:cubicBezTo>
                  <a:cubicBezTo>
                    <a:pt x="1227" y="575"/>
                    <a:pt x="1188" y="536"/>
                    <a:pt x="1141" y="536"/>
                  </a:cubicBezTo>
                  <a:close/>
                  <a:moveTo>
                    <a:pt x="1361" y="536"/>
                  </a:moveTo>
                  <a:cubicBezTo>
                    <a:pt x="1283" y="536"/>
                    <a:pt x="1251" y="622"/>
                    <a:pt x="1298" y="677"/>
                  </a:cubicBezTo>
                  <a:cubicBezTo>
                    <a:pt x="1353" y="732"/>
                    <a:pt x="1440" y="693"/>
                    <a:pt x="1440" y="622"/>
                  </a:cubicBezTo>
                  <a:cubicBezTo>
                    <a:pt x="1440" y="575"/>
                    <a:pt x="1401" y="536"/>
                    <a:pt x="1361" y="536"/>
                  </a:cubicBezTo>
                  <a:close/>
                  <a:moveTo>
                    <a:pt x="1574" y="536"/>
                  </a:moveTo>
                  <a:cubicBezTo>
                    <a:pt x="1503" y="536"/>
                    <a:pt x="1463" y="622"/>
                    <a:pt x="1519" y="677"/>
                  </a:cubicBezTo>
                  <a:cubicBezTo>
                    <a:pt x="1566" y="732"/>
                    <a:pt x="1660" y="693"/>
                    <a:pt x="1660" y="622"/>
                  </a:cubicBezTo>
                  <a:cubicBezTo>
                    <a:pt x="1660" y="575"/>
                    <a:pt x="1621" y="536"/>
                    <a:pt x="1574" y="536"/>
                  </a:cubicBezTo>
                  <a:close/>
                  <a:moveTo>
                    <a:pt x="284" y="489"/>
                  </a:moveTo>
                  <a:cubicBezTo>
                    <a:pt x="213" y="489"/>
                    <a:pt x="174" y="394"/>
                    <a:pt x="229" y="347"/>
                  </a:cubicBezTo>
                  <a:cubicBezTo>
                    <a:pt x="276" y="292"/>
                    <a:pt x="370" y="331"/>
                    <a:pt x="370" y="402"/>
                  </a:cubicBezTo>
                  <a:cubicBezTo>
                    <a:pt x="370" y="449"/>
                    <a:pt x="331" y="489"/>
                    <a:pt x="284" y="489"/>
                  </a:cubicBezTo>
                  <a:close/>
                  <a:moveTo>
                    <a:pt x="496" y="489"/>
                  </a:moveTo>
                  <a:cubicBezTo>
                    <a:pt x="425" y="489"/>
                    <a:pt x="386" y="394"/>
                    <a:pt x="441" y="347"/>
                  </a:cubicBezTo>
                  <a:cubicBezTo>
                    <a:pt x="496" y="292"/>
                    <a:pt x="583" y="331"/>
                    <a:pt x="583" y="402"/>
                  </a:cubicBezTo>
                  <a:cubicBezTo>
                    <a:pt x="583" y="449"/>
                    <a:pt x="543" y="489"/>
                    <a:pt x="496" y="489"/>
                  </a:cubicBezTo>
                  <a:close/>
                  <a:moveTo>
                    <a:pt x="716" y="489"/>
                  </a:moveTo>
                  <a:cubicBezTo>
                    <a:pt x="638" y="489"/>
                    <a:pt x="606" y="394"/>
                    <a:pt x="653" y="347"/>
                  </a:cubicBezTo>
                  <a:cubicBezTo>
                    <a:pt x="708" y="292"/>
                    <a:pt x="795" y="331"/>
                    <a:pt x="795" y="402"/>
                  </a:cubicBezTo>
                  <a:cubicBezTo>
                    <a:pt x="795" y="449"/>
                    <a:pt x="763" y="489"/>
                    <a:pt x="716" y="489"/>
                  </a:cubicBezTo>
                  <a:close/>
                  <a:moveTo>
                    <a:pt x="929" y="489"/>
                  </a:moveTo>
                  <a:cubicBezTo>
                    <a:pt x="858" y="489"/>
                    <a:pt x="819" y="394"/>
                    <a:pt x="874" y="347"/>
                  </a:cubicBezTo>
                  <a:cubicBezTo>
                    <a:pt x="921" y="292"/>
                    <a:pt x="1007" y="331"/>
                    <a:pt x="1015" y="402"/>
                  </a:cubicBezTo>
                  <a:cubicBezTo>
                    <a:pt x="1015" y="449"/>
                    <a:pt x="976" y="489"/>
                    <a:pt x="929" y="489"/>
                  </a:cubicBezTo>
                  <a:close/>
                  <a:moveTo>
                    <a:pt x="1141" y="489"/>
                  </a:moveTo>
                  <a:cubicBezTo>
                    <a:pt x="1070" y="489"/>
                    <a:pt x="1031" y="394"/>
                    <a:pt x="1086" y="347"/>
                  </a:cubicBezTo>
                  <a:cubicBezTo>
                    <a:pt x="1141" y="292"/>
                    <a:pt x="1227" y="331"/>
                    <a:pt x="1227" y="402"/>
                  </a:cubicBezTo>
                  <a:cubicBezTo>
                    <a:pt x="1227" y="449"/>
                    <a:pt x="1188" y="489"/>
                    <a:pt x="1141" y="489"/>
                  </a:cubicBezTo>
                  <a:close/>
                  <a:moveTo>
                    <a:pt x="1361" y="489"/>
                  </a:moveTo>
                  <a:cubicBezTo>
                    <a:pt x="1251" y="489"/>
                    <a:pt x="1251" y="323"/>
                    <a:pt x="1361" y="323"/>
                  </a:cubicBezTo>
                  <a:cubicBezTo>
                    <a:pt x="1471" y="323"/>
                    <a:pt x="1471" y="489"/>
                    <a:pt x="1361" y="489"/>
                  </a:cubicBezTo>
                  <a:close/>
                  <a:moveTo>
                    <a:pt x="1574" y="489"/>
                  </a:moveTo>
                  <a:cubicBezTo>
                    <a:pt x="1503" y="489"/>
                    <a:pt x="1463" y="394"/>
                    <a:pt x="1519" y="347"/>
                  </a:cubicBezTo>
                  <a:cubicBezTo>
                    <a:pt x="1566" y="292"/>
                    <a:pt x="1660" y="331"/>
                    <a:pt x="1660" y="402"/>
                  </a:cubicBezTo>
                  <a:cubicBezTo>
                    <a:pt x="1660" y="449"/>
                    <a:pt x="1621" y="489"/>
                    <a:pt x="1574" y="489"/>
                  </a:cubicBezTo>
                  <a:close/>
                  <a:moveTo>
                    <a:pt x="284" y="103"/>
                  </a:moveTo>
                  <a:cubicBezTo>
                    <a:pt x="213" y="103"/>
                    <a:pt x="174" y="198"/>
                    <a:pt x="229" y="245"/>
                  </a:cubicBezTo>
                  <a:cubicBezTo>
                    <a:pt x="276" y="300"/>
                    <a:pt x="370" y="260"/>
                    <a:pt x="370" y="190"/>
                  </a:cubicBezTo>
                  <a:cubicBezTo>
                    <a:pt x="370" y="142"/>
                    <a:pt x="331" y="103"/>
                    <a:pt x="284" y="103"/>
                  </a:cubicBezTo>
                  <a:close/>
                  <a:moveTo>
                    <a:pt x="496" y="103"/>
                  </a:moveTo>
                  <a:cubicBezTo>
                    <a:pt x="425" y="103"/>
                    <a:pt x="386" y="198"/>
                    <a:pt x="441" y="245"/>
                  </a:cubicBezTo>
                  <a:cubicBezTo>
                    <a:pt x="496" y="300"/>
                    <a:pt x="583" y="260"/>
                    <a:pt x="583" y="190"/>
                  </a:cubicBezTo>
                  <a:cubicBezTo>
                    <a:pt x="583" y="142"/>
                    <a:pt x="543" y="103"/>
                    <a:pt x="496" y="103"/>
                  </a:cubicBezTo>
                  <a:close/>
                  <a:moveTo>
                    <a:pt x="716" y="103"/>
                  </a:moveTo>
                  <a:cubicBezTo>
                    <a:pt x="638" y="103"/>
                    <a:pt x="606" y="198"/>
                    <a:pt x="653" y="245"/>
                  </a:cubicBezTo>
                  <a:cubicBezTo>
                    <a:pt x="708" y="300"/>
                    <a:pt x="795" y="260"/>
                    <a:pt x="795" y="190"/>
                  </a:cubicBezTo>
                  <a:cubicBezTo>
                    <a:pt x="795" y="142"/>
                    <a:pt x="763" y="103"/>
                    <a:pt x="716" y="103"/>
                  </a:cubicBezTo>
                  <a:close/>
                  <a:moveTo>
                    <a:pt x="929" y="103"/>
                  </a:moveTo>
                  <a:cubicBezTo>
                    <a:pt x="858" y="103"/>
                    <a:pt x="819" y="198"/>
                    <a:pt x="874" y="245"/>
                  </a:cubicBezTo>
                  <a:cubicBezTo>
                    <a:pt x="921" y="300"/>
                    <a:pt x="1007" y="260"/>
                    <a:pt x="1015" y="190"/>
                  </a:cubicBezTo>
                  <a:cubicBezTo>
                    <a:pt x="1015" y="142"/>
                    <a:pt x="976" y="103"/>
                    <a:pt x="929" y="103"/>
                  </a:cubicBezTo>
                  <a:close/>
                  <a:moveTo>
                    <a:pt x="1141" y="103"/>
                  </a:moveTo>
                  <a:cubicBezTo>
                    <a:pt x="1023" y="95"/>
                    <a:pt x="1023" y="284"/>
                    <a:pt x="1141" y="268"/>
                  </a:cubicBezTo>
                  <a:cubicBezTo>
                    <a:pt x="1267" y="284"/>
                    <a:pt x="1267" y="95"/>
                    <a:pt x="1141" y="103"/>
                  </a:cubicBezTo>
                  <a:close/>
                  <a:moveTo>
                    <a:pt x="1361" y="103"/>
                  </a:moveTo>
                  <a:cubicBezTo>
                    <a:pt x="1283" y="103"/>
                    <a:pt x="1251" y="198"/>
                    <a:pt x="1298" y="245"/>
                  </a:cubicBezTo>
                  <a:cubicBezTo>
                    <a:pt x="1353" y="300"/>
                    <a:pt x="1440" y="260"/>
                    <a:pt x="1440" y="190"/>
                  </a:cubicBezTo>
                  <a:cubicBezTo>
                    <a:pt x="1440" y="142"/>
                    <a:pt x="1408" y="103"/>
                    <a:pt x="1361" y="103"/>
                  </a:cubicBezTo>
                  <a:close/>
                  <a:moveTo>
                    <a:pt x="1574" y="103"/>
                  </a:moveTo>
                  <a:cubicBezTo>
                    <a:pt x="1503" y="103"/>
                    <a:pt x="1463" y="198"/>
                    <a:pt x="1519" y="245"/>
                  </a:cubicBezTo>
                  <a:cubicBezTo>
                    <a:pt x="1566" y="300"/>
                    <a:pt x="1660" y="260"/>
                    <a:pt x="1660" y="190"/>
                  </a:cubicBezTo>
                  <a:cubicBezTo>
                    <a:pt x="1660" y="142"/>
                    <a:pt x="1621" y="103"/>
                    <a:pt x="1574" y="1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783;p72"/>
            <p:cNvSpPr/>
            <p:nvPr/>
          </p:nvSpPr>
          <p:spPr>
            <a:xfrm>
              <a:off x="3673445" y="4514419"/>
              <a:ext cx="299997" cy="18134"/>
            </a:xfrm>
            <a:custGeom>
              <a:avLst/>
              <a:gdLst/>
              <a:ahLst/>
              <a:cxnLst/>
              <a:rect l="l" t="t" r="r" b="b"/>
              <a:pathLst>
                <a:path w="2101" h="127" extrusionOk="0">
                  <a:moveTo>
                    <a:pt x="56" y="1"/>
                  </a:moveTo>
                  <a:lnTo>
                    <a:pt x="56" y="9"/>
                  </a:lnTo>
                  <a:cubicBezTo>
                    <a:pt x="24" y="9"/>
                    <a:pt x="1" y="32"/>
                    <a:pt x="1" y="64"/>
                  </a:cubicBezTo>
                  <a:cubicBezTo>
                    <a:pt x="1" y="95"/>
                    <a:pt x="24" y="127"/>
                    <a:pt x="56" y="127"/>
                  </a:cubicBezTo>
                  <a:lnTo>
                    <a:pt x="2038" y="127"/>
                  </a:lnTo>
                  <a:cubicBezTo>
                    <a:pt x="2077" y="127"/>
                    <a:pt x="2101" y="95"/>
                    <a:pt x="2101" y="64"/>
                  </a:cubicBezTo>
                  <a:cubicBezTo>
                    <a:pt x="2101" y="32"/>
                    <a:pt x="2069" y="1"/>
                    <a:pt x="2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784;p72"/>
            <p:cNvSpPr/>
            <p:nvPr/>
          </p:nvSpPr>
          <p:spPr>
            <a:xfrm>
              <a:off x="3673445" y="4479722"/>
              <a:ext cx="299997" cy="16991"/>
            </a:xfrm>
            <a:custGeom>
              <a:avLst/>
              <a:gdLst/>
              <a:ahLst/>
              <a:cxnLst/>
              <a:rect l="l" t="t" r="r" b="b"/>
              <a:pathLst>
                <a:path w="2101" h="119" extrusionOk="0">
                  <a:moveTo>
                    <a:pt x="2038" y="0"/>
                  </a:moveTo>
                  <a:lnTo>
                    <a:pt x="56" y="0"/>
                  </a:lnTo>
                  <a:cubicBezTo>
                    <a:pt x="24" y="0"/>
                    <a:pt x="1" y="24"/>
                    <a:pt x="1" y="55"/>
                  </a:cubicBezTo>
                  <a:lnTo>
                    <a:pt x="1" y="55"/>
                  </a:lnTo>
                  <a:cubicBezTo>
                    <a:pt x="1" y="87"/>
                    <a:pt x="24" y="118"/>
                    <a:pt x="56" y="118"/>
                  </a:cubicBezTo>
                  <a:lnTo>
                    <a:pt x="2038" y="118"/>
                  </a:lnTo>
                  <a:cubicBezTo>
                    <a:pt x="2069" y="118"/>
                    <a:pt x="2101" y="87"/>
                    <a:pt x="2101" y="55"/>
                  </a:cubicBezTo>
                  <a:lnTo>
                    <a:pt x="2101" y="55"/>
                  </a:lnTo>
                  <a:cubicBezTo>
                    <a:pt x="2101" y="24"/>
                    <a:pt x="2069" y="0"/>
                    <a:pt x="20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785;p72"/>
            <p:cNvSpPr/>
            <p:nvPr/>
          </p:nvSpPr>
          <p:spPr>
            <a:xfrm>
              <a:off x="3673445" y="4443740"/>
              <a:ext cx="299997" cy="16991"/>
            </a:xfrm>
            <a:custGeom>
              <a:avLst/>
              <a:gdLst/>
              <a:ahLst/>
              <a:cxnLst/>
              <a:rect l="l" t="t" r="r" b="b"/>
              <a:pathLst>
                <a:path w="2101" h="119" extrusionOk="0">
                  <a:moveTo>
                    <a:pt x="56" y="0"/>
                  </a:moveTo>
                  <a:cubicBezTo>
                    <a:pt x="24" y="0"/>
                    <a:pt x="1" y="24"/>
                    <a:pt x="1" y="63"/>
                  </a:cubicBezTo>
                  <a:cubicBezTo>
                    <a:pt x="1" y="95"/>
                    <a:pt x="24" y="118"/>
                    <a:pt x="56" y="118"/>
                  </a:cubicBezTo>
                  <a:lnTo>
                    <a:pt x="2038" y="118"/>
                  </a:lnTo>
                  <a:cubicBezTo>
                    <a:pt x="2069" y="118"/>
                    <a:pt x="2101" y="95"/>
                    <a:pt x="2101" y="63"/>
                  </a:cubicBezTo>
                  <a:cubicBezTo>
                    <a:pt x="2101" y="24"/>
                    <a:pt x="2069" y="0"/>
                    <a:pt x="20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786;p72"/>
            <p:cNvSpPr/>
            <p:nvPr/>
          </p:nvSpPr>
          <p:spPr>
            <a:xfrm>
              <a:off x="3720708" y="4407758"/>
              <a:ext cx="252734" cy="16991"/>
            </a:xfrm>
            <a:custGeom>
              <a:avLst/>
              <a:gdLst/>
              <a:ahLst/>
              <a:cxnLst/>
              <a:rect l="l" t="t" r="r" b="b"/>
              <a:pathLst>
                <a:path w="1770" h="119" extrusionOk="0">
                  <a:moveTo>
                    <a:pt x="63" y="1"/>
                  </a:moveTo>
                  <a:cubicBezTo>
                    <a:pt x="32" y="1"/>
                    <a:pt x="0" y="32"/>
                    <a:pt x="0" y="64"/>
                  </a:cubicBezTo>
                  <a:cubicBezTo>
                    <a:pt x="0" y="95"/>
                    <a:pt x="32" y="119"/>
                    <a:pt x="63" y="119"/>
                  </a:cubicBezTo>
                  <a:lnTo>
                    <a:pt x="1707" y="119"/>
                  </a:lnTo>
                  <a:cubicBezTo>
                    <a:pt x="1746" y="119"/>
                    <a:pt x="1770" y="95"/>
                    <a:pt x="1770" y="64"/>
                  </a:cubicBezTo>
                  <a:cubicBezTo>
                    <a:pt x="1770" y="32"/>
                    <a:pt x="1746" y="1"/>
                    <a:pt x="17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787;p72"/>
            <p:cNvSpPr/>
            <p:nvPr/>
          </p:nvSpPr>
          <p:spPr>
            <a:xfrm>
              <a:off x="3673445" y="4371919"/>
              <a:ext cx="299997" cy="17991"/>
            </a:xfrm>
            <a:custGeom>
              <a:avLst/>
              <a:gdLst/>
              <a:ahLst/>
              <a:cxnLst/>
              <a:rect l="l" t="t" r="r" b="b"/>
              <a:pathLst>
                <a:path w="2101" h="126" extrusionOk="0">
                  <a:moveTo>
                    <a:pt x="2038" y="8"/>
                  </a:moveTo>
                  <a:lnTo>
                    <a:pt x="56" y="8"/>
                  </a:lnTo>
                  <a:cubicBezTo>
                    <a:pt x="24" y="8"/>
                    <a:pt x="1" y="32"/>
                    <a:pt x="1" y="63"/>
                  </a:cubicBezTo>
                  <a:lnTo>
                    <a:pt x="1" y="63"/>
                  </a:lnTo>
                  <a:cubicBezTo>
                    <a:pt x="1" y="94"/>
                    <a:pt x="24" y="126"/>
                    <a:pt x="56" y="126"/>
                  </a:cubicBezTo>
                  <a:lnTo>
                    <a:pt x="2038" y="126"/>
                  </a:lnTo>
                  <a:cubicBezTo>
                    <a:pt x="2069" y="126"/>
                    <a:pt x="2101" y="94"/>
                    <a:pt x="2101" y="63"/>
                  </a:cubicBezTo>
                  <a:lnTo>
                    <a:pt x="2101" y="63"/>
                  </a:lnTo>
                  <a:cubicBezTo>
                    <a:pt x="2101" y="32"/>
                    <a:pt x="2069" y="0"/>
                    <a:pt x="2038" y="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788;p72"/>
            <p:cNvSpPr/>
            <p:nvPr/>
          </p:nvSpPr>
          <p:spPr>
            <a:xfrm>
              <a:off x="3673445" y="4337079"/>
              <a:ext cx="299997" cy="16991"/>
            </a:xfrm>
            <a:custGeom>
              <a:avLst/>
              <a:gdLst/>
              <a:ahLst/>
              <a:cxnLst/>
              <a:rect l="l" t="t" r="r" b="b"/>
              <a:pathLst>
                <a:path w="2101" h="119" extrusionOk="0">
                  <a:moveTo>
                    <a:pt x="2038" y="0"/>
                  </a:moveTo>
                  <a:lnTo>
                    <a:pt x="56" y="0"/>
                  </a:lnTo>
                  <a:cubicBezTo>
                    <a:pt x="24" y="0"/>
                    <a:pt x="1" y="24"/>
                    <a:pt x="1" y="55"/>
                  </a:cubicBezTo>
                  <a:lnTo>
                    <a:pt x="1" y="55"/>
                  </a:lnTo>
                  <a:cubicBezTo>
                    <a:pt x="1" y="95"/>
                    <a:pt x="24" y="118"/>
                    <a:pt x="56" y="118"/>
                  </a:cubicBezTo>
                  <a:lnTo>
                    <a:pt x="2038" y="118"/>
                  </a:lnTo>
                  <a:cubicBezTo>
                    <a:pt x="2069" y="118"/>
                    <a:pt x="2101" y="95"/>
                    <a:pt x="2101" y="55"/>
                  </a:cubicBezTo>
                  <a:lnTo>
                    <a:pt x="2101" y="55"/>
                  </a:lnTo>
                  <a:cubicBezTo>
                    <a:pt x="2101" y="24"/>
                    <a:pt x="2069" y="0"/>
                    <a:pt x="20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789;p72"/>
            <p:cNvSpPr/>
            <p:nvPr/>
          </p:nvSpPr>
          <p:spPr>
            <a:xfrm>
              <a:off x="3673445" y="4301097"/>
              <a:ext cx="247308" cy="16991"/>
            </a:xfrm>
            <a:custGeom>
              <a:avLst/>
              <a:gdLst/>
              <a:ahLst/>
              <a:cxnLst/>
              <a:rect l="l" t="t" r="r" b="b"/>
              <a:pathLst>
                <a:path w="1732" h="119" extrusionOk="0">
                  <a:moveTo>
                    <a:pt x="1668" y="1"/>
                  </a:moveTo>
                  <a:lnTo>
                    <a:pt x="56" y="1"/>
                  </a:lnTo>
                  <a:cubicBezTo>
                    <a:pt x="24" y="1"/>
                    <a:pt x="1" y="24"/>
                    <a:pt x="1" y="63"/>
                  </a:cubicBezTo>
                  <a:lnTo>
                    <a:pt x="1" y="63"/>
                  </a:lnTo>
                  <a:cubicBezTo>
                    <a:pt x="1" y="95"/>
                    <a:pt x="24" y="119"/>
                    <a:pt x="56" y="119"/>
                  </a:cubicBezTo>
                  <a:lnTo>
                    <a:pt x="1668" y="119"/>
                  </a:lnTo>
                  <a:cubicBezTo>
                    <a:pt x="1708" y="119"/>
                    <a:pt x="1731" y="95"/>
                    <a:pt x="1731" y="63"/>
                  </a:cubicBezTo>
                  <a:lnTo>
                    <a:pt x="1731" y="63"/>
                  </a:lnTo>
                  <a:cubicBezTo>
                    <a:pt x="1731" y="24"/>
                    <a:pt x="1708" y="1"/>
                    <a:pt x="16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790;p72"/>
            <p:cNvSpPr/>
            <p:nvPr/>
          </p:nvSpPr>
          <p:spPr>
            <a:xfrm>
              <a:off x="3673445" y="4265114"/>
              <a:ext cx="299997" cy="18134"/>
            </a:xfrm>
            <a:custGeom>
              <a:avLst/>
              <a:gdLst/>
              <a:ahLst/>
              <a:cxnLst/>
              <a:rect l="l" t="t" r="r" b="b"/>
              <a:pathLst>
                <a:path w="2101" h="127" extrusionOk="0">
                  <a:moveTo>
                    <a:pt x="2038" y="1"/>
                  </a:moveTo>
                  <a:lnTo>
                    <a:pt x="56" y="1"/>
                  </a:lnTo>
                  <a:cubicBezTo>
                    <a:pt x="24" y="1"/>
                    <a:pt x="1" y="32"/>
                    <a:pt x="1" y="64"/>
                  </a:cubicBezTo>
                  <a:lnTo>
                    <a:pt x="1" y="64"/>
                  </a:lnTo>
                  <a:cubicBezTo>
                    <a:pt x="1" y="95"/>
                    <a:pt x="24" y="127"/>
                    <a:pt x="56" y="127"/>
                  </a:cubicBezTo>
                  <a:lnTo>
                    <a:pt x="2038" y="127"/>
                  </a:lnTo>
                  <a:cubicBezTo>
                    <a:pt x="2069" y="127"/>
                    <a:pt x="2101" y="95"/>
                    <a:pt x="2101" y="64"/>
                  </a:cubicBezTo>
                  <a:lnTo>
                    <a:pt x="2101" y="64"/>
                  </a:lnTo>
                  <a:cubicBezTo>
                    <a:pt x="2101" y="32"/>
                    <a:pt x="2069" y="1"/>
                    <a:pt x="2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791;p72"/>
            <p:cNvSpPr/>
            <p:nvPr/>
          </p:nvSpPr>
          <p:spPr>
            <a:xfrm>
              <a:off x="3673445" y="4407758"/>
              <a:ext cx="29414" cy="16991"/>
            </a:xfrm>
            <a:custGeom>
              <a:avLst/>
              <a:gdLst/>
              <a:ahLst/>
              <a:cxnLst/>
              <a:rect l="l" t="t" r="r" b="b"/>
              <a:pathLst>
                <a:path w="206" h="119" extrusionOk="0">
                  <a:moveTo>
                    <a:pt x="64" y="1"/>
                  </a:moveTo>
                  <a:cubicBezTo>
                    <a:pt x="24" y="1"/>
                    <a:pt x="1" y="32"/>
                    <a:pt x="1" y="64"/>
                  </a:cubicBezTo>
                  <a:cubicBezTo>
                    <a:pt x="1" y="95"/>
                    <a:pt x="24" y="119"/>
                    <a:pt x="64" y="119"/>
                  </a:cubicBezTo>
                  <a:lnTo>
                    <a:pt x="150" y="119"/>
                  </a:lnTo>
                  <a:cubicBezTo>
                    <a:pt x="182" y="119"/>
                    <a:pt x="205" y="95"/>
                    <a:pt x="205" y="64"/>
                  </a:cubicBezTo>
                  <a:cubicBezTo>
                    <a:pt x="205" y="32"/>
                    <a:pt x="182" y="1"/>
                    <a:pt x="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792;p72"/>
            <p:cNvSpPr/>
            <p:nvPr/>
          </p:nvSpPr>
          <p:spPr>
            <a:xfrm>
              <a:off x="3936315" y="4301097"/>
              <a:ext cx="37125" cy="16991"/>
            </a:xfrm>
            <a:custGeom>
              <a:avLst/>
              <a:gdLst/>
              <a:ahLst/>
              <a:cxnLst/>
              <a:rect l="l" t="t" r="r" b="b"/>
              <a:pathLst>
                <a:path w="260" h="119" extrusionOk="0">
                  <a:moveTo>
                    <a:pt x="197" y="1"/>
                  </a:moveTo>
                  <a:lnTo>
                    <a:pt x="55" y="1"/>
                  </a:lnTo>
                  <a:cubicBezTo>
                    <a:pt x="24" y="1"/>
                    <a:pt x="0" y="24"/>
                    <a:pt x="0" y="63"/>
                  </a:cubicBezTo>
                  <a:lnTo>
                    <a:pt x="0" y="63"/>
                  </a:lnTo>
                  <a:cubicBezTo>
                    <a:pt x="0" y="95"/>
                    <a:pt x="24" y="119"/>
                    <a:pt x="55" y="119"/>
                  </a:cubicBezTo>
                  <a:lnTo>
                    <a:pt x="197" y="119"/>
                  </a:lnTo>
                  <a:cubicBezTo>
                    <a:pt x="228" y="119"/>
                    <a:pt x="260" y="95"/>
                    <a:pt x="260" y="63"/>
                  </a:cubicBezTo>
                  <a:lnTo>
                    <a:pt x="260" y="63"/>
                  </a:lnTo>
                  <a:cubicBezTo>
                    <a:pt x="260" y="24"/>
                    <a:pt x="228" y="1"/>
                    <a:pt x="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793;p72"/>
            <p:cNvSpPr/>
            <p:nvPr/>
          </p:nvSpPr>
          <p:spPr>
            <a:xfrm>
              <a:off x="3719565" y="3762079"/>
              <a:ext cx="407801" cy="410079"/>
            </a:xfrm>
            <a:custGeom>
              <a:avLst/>
              <a:gdLst/>
              <a:ahLst/>
              <a:cxnLst/>
              <a:rect l="l" t="t" r="r" b="b"/>
              <a:pathLst>
                <a:path w="2856" h="2872" extrusionOk="0">
                  <a:moveTo>
                    <a:pt x="1007" y="0"/>
                  </a:moveTo>
                  <a:lnTo>
                    <a:pt x="740" y="0"/>
                  </a:lnTo>
                  <a:cubicBezTo>
                    <a:pt x="527" y="0"/>
                    <a:pt x="331" y="95"/>
                    <a:pt x="189" y="252"/>
                  </a:cubicBezTo>
                  <a:lnTo>
                    <a:pt x="2612" y="2682"/>
                  </a:lnTo>
                  <a:cubicBezTo>
                    <a:pt x="2769" y="2541"/>
                    <a:pt x="2855" y="2344"/>
                    <a:pt x="2855" y="2140"/>
                  </a:cubicBezTo>
                  <a:lnTo>
                    <a:pt x="2855" y="1856"/>
                  </a:lnTo>
                  <a:close/>
                  <a:moveTo>
                    <a:pt x="55" y="464"/>
                  </a:moveTo>
                  <a:lnTo>
                    <a:pt x="2407" y="2816"/>
                  </a:lnTo>
                  <a:cubicBezTo>
                    <a:pt x="2313" y="2855"/>
                    <a:pt x="2218" y="2871"/>
                    <a:pt x="2116" y="2871"/>
                  </a:cubicBezTo>
                  <a:lnTo>
                    <a:pt x="2037" y="2871"/>
                  </a:lnTo>
                  <a:lnTo>
                    <a:pt x="0" y="834"/>
                  </a:lnTo>
                  <a:lnTo>
                    <a:pt x="0" y="740"/>
                  </a:lnTo>
                  <a:cubicBezTo>
                    <a:pt x="0" y="645"/>
                    <a:pt x="24" y="551"/>
                    <a:pt x="55" y="4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60640418"/>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872247" y="256013"/>
            <a:ext cx="7408153" cy="1699787"/>
            <a:chOff x="624115" y="1995762"/>
            <a:chExt cx="7408153" cy="1699787"/>
          </a:xfrm>
        </p:grpSpPr>
        <p:sp>
          <p:nvSpPr>
            <p:cNvPr id="36" name="Rounded Rectangle 35"/>
            <p:cNvSpPr/>
            <p:nvPr/>
          </p:nvSpPr>
          <p:spPr>
            <a:xfrm>
              <a:off x="624115" y="2304462"/>
              <a:ext cx="7408153" cy="1391087"/>
            </a:xfrm>
            <a:prstGeom prst="roundRect">
              <a:avLst>
                <a:gd name="adj" fmla="val 11507"/>
              </a:avLst>
            </a:prstGeom>
            <a:solidFill>
              <a:schemeClr val="accent2">
                <a:lumMod val="20000"/>
                <a:lumOff val="80000"/>
              </a:schemeClr>
            </a:solidFill>
            <a:ln w="1270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700" smtClean="0">
                  <a:solidFill>
                    <a:srgbClr val="000000"/>
                  </a:solidFill>
                  <a:latin typeface="Arial (Body)"/>
                </a:rPr>
                <a:t> </a:t>
              </a:r>
            </a:p>
            <a:p>
              <a:pPr algn="just">
                <a:lnSpc>
                  <a:spcPct val="150000"/>
                </a:lnSpc>
              </a:pPr>
              <a:r>
                <a:rPr lang="vi-VN" sz="2200" smtClean="0">
                  <a:solidFill>
                    <a:srgbClr val="000000"/>
                  </a:solidFill>
                  <a:latin typeface="Arial (Body)"/>
                </a:rPr>
                <a:t>Khẳng </a:t>
              </a:r>
              <a:r>
                <a:rPr lang="vi-VN" sz="2200">
                  <a:solidFill>
                    <a:srgbClr val="000000"/>
                  </a:solidFill>
                  <a:latin typeface="Arial (Body)"/>
                </a:rPr>
                <a:t>định “Ngôn ngữ định dạng CSS chính là ngôn ngữ HTML” là đúng hay sai?</a:t>
              </a:r>
            </a:p>
          </p:txBody>
        </p:sp>
        <p:sp>
          <p:nvSpPr>
            <p:cNvPr id="37" name="Plaque 36">
              <a:extLst>
                <a:ext uri="{FF2B5EF4-FFF2-40B4-BE49-F238E27FC236}">
                  <a16:creationId xmlns:a16="http://schemas.microsoft.com/office/drawing/2014/main" xmlns="" id="{B4F92072-C59D-4D4B-DCE5-5F906B9EBAC9}"/>
                </a:ext>
              </a:extLst>
            </p:cNvPr>
            <p:cNvSpPr/>
            <p:nvPr/>
          </p:nvSpPr>
          <p:spPr>
            <a:xfrm>
              <a:off x="881290" y="1995762"/>
              <a:ext cx="1277096" cy="541200"/>
            </a:xfrm>
            <a:prstGeom prst="plaque">
              <a:avLst/>
            </a:prstGeom>
            <a:solidFill>
              <a:srgbClr val="99003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Câu 1</a:t>
              </a:r>
              <a:endParaRPr lang="en-US" sz="2000" b="1">
                <a:solidFill>
                  <a:srgbClr val="FFFFFF"/>
                </a:solidFill>
              </a:endParaRPr>
            </a:p>
          </p:txBody>
        </p:sp>
      </p:grpSp>
      <p:grpSp>
        <p:nvGrpSpPr>
          <p:cNvPr id="38" name="Group 37"/>
          <p:cNvGrpSpPr/>
          <p:nvPr/>
        </p:nvGrpSpPr>
        <p:grpSpPr>
          <a:xfrm>
            <a:off x="872247" y="2264500"/>
            <a:ext cx="7408153" cy="2218600"/>
            <a:chOff x="624115" y="1995762"/>
            <a:chExt cx="7408153" cy="2218600"/>
          </a:xfrm>
        </p:grpSpPr>
        <p:sp>
          <p:nvSpPr>
            <p:cNvPr id="39" name="Rounded Rectangle 38"/>
            <p:cNvSpPr/>
            <p:nvPr/>
          </p:nvSpPr>
          <p:spPr>
            <a:xfrm>
              <a:off x="624115" y="2304462"/>
              <a:ext cx="7408153" cy="1909900"/>
            </a:xfrm>
            <a:prstGeom prst="roundRect">
              <a:avLst>
                <a:gd name="adj" fmla="val 11507"/>
              </a:avLst>
            </a:prstGeom>
            <a:solidFill>
              <a:schemeClr val="accent2">
                <a:lumMod val="20000"/>
                <a:lumOff val="80000"/>
              </a:schemeClr>
            </a:solidFill>
            <a:ln w="1270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700" smtClean="0">
                  <a:solidFill>
                    <a:srgbClr val="000000"/>
                  </a:solidFill>
                  <a:latin typeface="Arial (Body)"/>
                </a:rPr>
                <a:t> </a:t>
              </a:r>
            </a:p>
            <a:p>
              <a:pPr algn="just">
                <a:lnSpc>
                  <a:spcPct val="150000"/>
                </a:lnSpc>
              </a:pPr>
              <a:r>
                <a:rPr lang="vi-VN" sz="2200">
                  <a:solidFill>
                    <a:srgbClr val="000000"/>
                  </a:solidFill>
                  <a:latin typeface="Arial (Body)"/>
                </a:rPr>
                <a:t>Khẳng </a:t>
              </a:r>
              <a:r>
                <a:rPr lang="vi-VN" sz="2200" smtClean="0">
                  <a:solidFill>
                    <a:srgbClr val="000000"/>
                  </a:solidFill>
                  <a:latin typeface="Arial (Body)"/>
                </a:rPr>
                <a:t>định </a:t>
              </a:r>
              <a:r>
                <a:rPr lang="vi-VN" sz="2200">
                  <a:solidFill>
                    <a:srgbClr val="000000"/>
                  </a:solidFill>
                  <a:latin typeface="Arial (Body)"/>
                </a:rPr>
                <a:t>“Có thể chỉ cần thay đổi thông tin của một tệp CSS sẽ làm thay đổi định dạng của nhiều trang web, thậm chí cả một website” là đúng hay sai?</a:t>
              </a:r>
            </a:p>
          </p:txBody>
        </p:sp>
        <p:sp>
          <p:nvSpPr>
            <p:cNvPr id="40" name="Plaque 39">
              <a:extLst>
                <a:ext uri="{FF2B5EF4-FFF2-40B4-BE49-F238E27FC236}">
                  <a16:creationId xmlns:a16="http://schemas.microsoft.com/office/drawing/2014/main" xmlns="" id="{B4F92072-C59D-4D4B-DCE5-5F906B9EBAC9}"/>
                </a:ext>
              </a:extLst>
            </p:cNvPr>
            <p:cNvSpPr/>
            <p:nvPr/>
          </p:nvSpPr>
          <p:spPr>
            <a:xfrm>
              <a:off x="881290" y="1995762"/>
              <a:ext cx="1277096" cy="541200"/>
            </a:xfrm>
            <a:prstGeom prst="plaque">
              <a:avLst/>
            </a:prstGeom>
            <a:solidFill>
              <a:srgbClr val="99003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Câu 2</a:t>
              </a:r>
              <a:endParaRPr lang="en-US" sz="2000" b="1">
                <a:solidFill>
                  <a:srgbClr val="FFFFFF"/>
                </a:solidFill>
              </a:endParaRPr>
            </a:p>
          </p:txBody>
        </p:sp>
      </p:grpSp>
      <p:pic>
        <p:nvPicPr>
          <p:cNvPr id="41"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52816">
            <a:off x="6512676" y="3994464"/>
            <a:ext cx="1020792" cy="888500"/>
          </a:xfrm>
          <a:prstGeom prst="rect">
            <a:avLst/>
          </a:prstGeom>
        </p:spPr>
      </p:pic>
      <p:pic>
        <p:nvPicPr>
          <p:cNvPr id="42"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4"/>
              </a:ext>
            </a:extLst>
          </a:blip>
          <a:srcRect/>
          <a:stretch>
            <a:fillRect/>
          </a:stretch>
        </p:blipFill>
        <p:spPr>
          <a:xfrm>
            <a:off x="7110337" y="1395050"/>
            <a:ext cx="789113" cy="715100"/>
          </a:xfrm>
          <a:prstGeom prst="rect">
            <a:avLst/>
          </a:prstGeom>
        </p:spPr>
      </p:pic>
    </p:spTree>
    <p:extLst>
      <p:ext uri="{BB962C8B-B14F-4D97-AF65-F5344CB8AC3E}">
        <p14:creationId xmlns:p14="http://schemas.microsoft.com/office/powerpoint/2010/main" val="348030914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58"/>
          <p:cNvSpPr/>
          <p:nvPr/>
        </p:nvSpPr>
        <p:spPr>
          <a:xfrm>
            <a:off x="5017824" y="1262201"/>
            <a:ext cx="3225019" cy="1280822"/>
          </a:xfrm>
          <a:prstGeom prst="roundRect">
            <a:avLst>
              <a:gd name="adj" fmla="val 12667"/>
            </a:avLst>
          </a:prstGeom>
          <a:solidFill>
            <a:schemeClr val="accent2">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TextBox 117"/>
          <p:cNvSpPr txBox="1"/>
          <p:nvPr/>
        </p:nvSpPr>
        <p:spPr>
          <a:xfrm>
            <a:off x="5144433" y="1587141"/>
            <a:ext cx="2971800" cy="630942"/>
          </a:xfrm>
          <a:prstGeom prst="rect">
            <a:avLst/>
          </a:prstGeom>
          <a:noFill/>
        </p:spPr>
        <p:txBody>
          <a:bodyPr wrap="square" rtlCol="0">
            <a:spAutoFit/>
          </a:bodyPr>
          <a:lstStyle/>
          <a:p>
            <a:pPr algn="ctr"/>
            <a:r>
              <a:rPr lang="en-US" sz="3500" b="1" smtClean="0"/>
              <a:t>VẬN DỤNG</a:t>
            </a:r>
            <a:endParaRPr lang="en-US" sz="3500" b="1"/>
          </a:p>
        </p:txBody>
      </p:sp>
      <p:grpSp>
        <p:nvGrpSpPr>
          <p:cNvPr id="70" name="Group 69"/>
          <p:cNvGrpSpPr/>
          <p:nvPr/>
        </p:nvGrpSpPr>
        <p:grpSpPr>
          <a:xfrm>
            <a:off x="1554575" y="1716854"/>
            <a:ext cx="2903125" cy="3008734"/>
            <a:chOff x="5326475" y="957575"/>
            <a:chExt cx="3115036" cy="3228354"/>
          </a:xfrm>
        </p:grpSpPr>
        <p:sp>
          <p:nvSpPr>
            <p:cNvPr id="71" name="Google Shape;3005;p76"/>
            <p:cNvSpPr/>
            <p:nvPr/>
          </p:nvSpPr>
          <p:spPr>
            <a:xfrm>
              <a:off x="5515626" y="957575"/>
              <a:ext cx="2260133" cy="1412404"/>
            </a:xfrm>
            <a:custGeom>
              <a:avLst/>
              <a:gdLst/>
              <a:ahLst/>
              <a:cxnLst/>
              <a:rect l="l" t="t" r="r" b="b"/>
              <a:pathLst>
                <a:path w="56684" h="35423" extrusionOk="0">
                  <a:moveTo>
                    <a:pt x="979" y="1"/>
                  </a:moveTo>
                  <a:cubicBezTo>
                    <a:pt x="453" y="1"/>
                    <a:pt x="19" y="436"/>
                    <a:pt x="19" y="979"/>
                  </a:cubicBezTo>
                  <a:lnTo>
                    <a:pt x="19" y="34445"/>
                  </a:lnTo>
                  <a:cubicBezTo>
                    <a:pt x="1" y="34970"/>
                    <a:pt x="435" y="35405"/>
                    <a:pt x="979" y="35423"/>
                  </a:cubicBezTo>
                  <a:lnTo>
                    <a:pt x="55724" y="35423"/>
                  </a:lnTo>
                  <a:cubicBezTo>
                    <a:pt x="56249" y="35423"/>
                    <a:pt x="56683" y="34988"/>
                    <a:pt x="56683" y="34445"/>
                  </a:cubicBezTo>
                  <a:lnTo>
                    <a:pt x="56683" y="979"/>
                  </a:lnTo>
                  <a:cubicBezTo>
                    <a:pt x="56683" y="436"/>
                    <a:pt x="56249" y="1"/>
                    <a:pt x="5572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006;p76"/>
            <p:cNvSpPr/>
            <p:nvPr/>
          </p:nvSpPr>
          <p:spPr>
            <a:xfrm>
              <a:off x="5613830" y="1156892"/>
              <a:ext cx="28908" cy="34689"/>
            </a:xfrm>
            <a:custGeom>
              <a:avLst/>
              <a:gdLst/>
              <a:ahLst/>
              <a:cxnLst/>
              <a:rect l="l" t="t" r="r" b="b"/>
              <a:pathLst>
                <a:path w="725" h="870" extrusionOk="0">
                  <a:moveTo>
                    <a:pt x="471" y="0"/>
                  </a:moveTo>
                  <a:cubicBezTo>
                    <a:pt x="327" y="0"/>
                    <a:pt x="200" y="36"/>
                    <a:pt x="127" y="109"/>
                  </a:cubicBezTo>
                  <a:cubicBezTo>
                    <a:pt x="37" y="199"/>
                    <a:pt x="1" y="308"/>
                    <a:pt x="1" y="435"/>
                  </a:cubicBezTo>
                  <a:cubicBezTo>
                    <a:pt x="1" y="580"/>
                    <a:pt x="37" y="670"/>
                    <a:pt x="127" y="761"/>
                  </a:cubicBezTo>
                  <a:cubicBezTo>
                    <a:pt x="200" y="833"/>
                    <a:pt x="327" y="869"/>
                    <a:pt x="471" y="869"/>
                  </a:cubicBezTo>
                  <a:cubicBezTo>
                    <a:pt x="508" y="869"/>
                    <a:pt x="562" y="869"/>
                    <a:pt x="598" y="851"/>
                  </a:cubicBezTo>
                  <a:cubicBezTo>
                    <a:pt x="634" y="851"/>
                    <a:pt x="689" y="833"/>
                    <a:pt x="725" y="833"/>
                  </a:cubicBezTo>
                  <a:lnTo>
                    <a:pt x="725" y="616"/>
                  </a:lnTo>
                  <a:cubicBezTo>
                    <a:pt x="689" y="634"/>
                    <a:pt x="653" y="652"/>
                    <a:pt x="616" y="670"/>
                  </a:cubicBezTo>
                  <a:cubicBezTo>
                    <a:pt x="580" y="670"/>
                    <a:pt x="544" y="688"/>
                    <a:pt x="508" y="688"/>
                  </a:cubicBezTo>
                  <a:cubicBezTo>
                    <a:pt x="435" y="688"/>
                    <a:pt x="363" y="652"/>
                    <a:pt x="327" y="616"/>
                  </a:cubicBezTo>
                  <a:cubicBezTo>
                    <a:pt x="290" y="580"/>
                    <a:pt x="272" y="507"/>
                    <a:pt x="272" y="435"/>
                  </a:cubicBezTo>
                  <a:cubicBezTo>
                    <a:pt x="272" y="362"/>
                    <a:pt x="290" y="308"/>
                    <a:pt x="327" y="254"/>
                  </a:cubicBezTo>
                  <a:cubicBezTo>
                    <a:pt x="363" y="217"/>
                    <a:pt x="435" y="199"/>
                    <a:pt x="508" y="199"/>
                  </a:cubicBezTo>
                  <a:cubicBezTo>
                    <a:pt x="544" y="199"/>
                    <a:pt x="580" y="199"/>
                    <a:pt x="616" y="217"/>
                  </a:cubicBezTo>
                  <a:cubicBezTo>
                    <a:pt x="653" y="217"/>
                    <a:pt x="689" y="236"/>
                    <a:pt x="725" y="272"/>
                  </a:cubicBezTo>
                  <a:lnTo>
                    <a:pt x="725" y="54"/>
                  </a:lnTo>
                  <a:cubicBezTo>
                    <a:pt x="689" y="36"/>
                    <a:pt x="634" y="18"/>
                    <a:pt x="598" y="18"/>
                  </a:cubicBezTo>
                  <a:cubicBezTo>
                    <a:pt x="562" y="0"/>
                    <a:pt x="508" y="0"/>
                    <a:pt x="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007;p76"/>
            <p:cNvSpPr/>
            <p:nvPr/>
          </p:nvSpPr>
          <p:spPr>
            <a:xfrm>
              <a:off x="5639827" y="1156892"/>
              <a:ext cx="36882" cy="34689"/>
            </a:xfrm>
            <a:custGeom>
              <a:avLst/>
              <a:gdLst/>
              <a:ahLst/>
              <a:cxnLst/>
              <a:rect l="l" t="t" r="r" b="b"/>
              <a:pathLst>
                <a:path w="925" h="870" extrusionOk="0">
                  <a:moveTo>
                    <a:pt x="471" y="199"/>
                  </a:moveTo>
                  <a:cubicBezTo>
                    <a:pt x="526" y="199"/>
                    <a:pt x="562" y="217"/>
                    <a:pt x="598" y="254"/>
                  </a:cubicBezTo>
                  <a:cubicBezTo>
                    <a:pt x="634" y="290"/>
                    <a:pt x="634" y="362"/>
                    <a:pt x="634" y="435"/>
                  </a:cubicBezTo>
                  <a:cubicBezTo>
                    <a:pt x="634" y="507"/>
                    <a:pt x="634" y="580"/>
                    <a:pt x="598" y="616"/>
                  </a:cubicBezTo>
                  <a:cubicBezTo>
                    <a:pt x="562" y="652"/>
                    <a:pt x="526" y="688"/>
                    <a:pt x="471" y="688"/>
                  </a:cubicBezTo>
                  <a:cubicBezTo>
                    <a:pt x="399" y="688"/>
                    <a:pt x="363" y="652"/>
                    <a:pt x="327" y="616"/>
                  </a:cubicBezTo>
                  <a:cubicBezTo>
                    <a:pt x="308" y="580"/>
                    <a:pt x="290" y="507"/>
                    <a:pt x="290" y="435"/>
                  </a:cubicBezTo>
                  <a:cubicBezTo>
                    <a:pt x="290" y="362"/>
                    <a:pt x="308" y="290"/>
                    <a:pt x="327" y="254"/>
                  </a:cubicBezTo>
                  <a:cubicBezTo>
                    <a:pt x="363" y="217"/>
                    <a:pt x="399" y="199"/>
                    <a:pt x="471" y="199"/>
                  </a:cubicBezTo>
                  <a:close/>
                  <a:moveTo>
                    <a:pt x="471" y="0"/>
                  </a:moveTo>
                  <a:cubicBezTo>
                    <a:pt x="327" y="0"/>
                    <a:pt x="218" y="36"/>
                    <a:pt x="127" y="109"/>
                  </a:cubicBezTo>
                  <a:cubicBezTo>
                    <a:pt x="55" y="199"/>
                    <a:pt x="1" y="308"/>
                    <a:pt x="1" y="435"/>
                  </a:cubicBezTo>
                  <a:cubicBezTo>
                    <a:pt x="1" y="580"/>
                    <a:pt x="55" y="670"/>
                    <a:pt x="127" y="761"/>
                  </a:cubicBezTo>
                  <a:cubicBezTo>
                    <a:pt x="218" y="833"/>
                    <a:pt x="327" y="869"/>
                    <a:pt x="471" y="869"/>
                  </a:cubicBezTo>
                  <a:cubicBezTo>
                    <a:pt x="598" y="869"/>
                    <a:pt x="725" y="833"/>
                    <a:pt x="797" y="761"/>
                  </a:cubicBezTo>
                  <a:cubicBezTo>
                    <a:pt x="870" y="670"/>
                    <a:pt x="924" y="580"/>
                    <a:pt x="924" y="435"/>
                  </a:cubicBezTo>
                  <a:cubicBezTo>
                    <a:pt x="924" y="308"/>
                    <a:pt x="870" y="199"/>
                    <a:pt x="797" y="109"/>
                  </a:cubicBezTo>
                  <a:cubicBezTo>
                    <a:pt x="725" y="36"/>
                    <a:pt x="598" y="0"/>
                    <a:pt x="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08;p76"/>
            <p:cNvSpPr/>
            <p:nvPr/>
          </p:nvSpPr>
          <p:spPr>
            <a:xfrm>
              <a:off x="5683885" y="1156892"/>
              <a:ext cx="53469" cy="33971"/>
            </a:xfrm>
            <a:custGeom>
              <a:avLst/>
              <a:gdLst/>
              <a:ahLst/>
              <a:cxnLst/>
              <a:rect l="l" t="t" r="r" b="b"/>
              <a:pathLst>
                <a:path w="1341" h="852" extrusionOk="0">
                  <a:moveTo>
                    <a:pt x="525" y="0"/>
                  </a:moveTo>
                  <a:cubicBezTo>
                    <a:pt x="471" y="0"/>
                    <a:pt x="417" y="18"/>
                    <a:pt x="381" y="36"/>
                  </a:cubicBezTo>
                  <a:cubicBezTo>
                    <a:pt x="344" y="54"/>
                    <a:pt x="308" y="91"/>
                    <a:pt x="272" y="145"/>
                  </a:cubicBezTo>
                  <a:lnTo>
                    <a:pt x="272" y="18"/>
                  </a:lnTo>
                  <a:lnTo>
                    <a:pt x="0" y="18"/>
                  </a:lnTo>
                  <a:lnTo>
                    <a:pt x="0" y="851"/>
                  </a:lnTo>
                  <a:lnTo>
                    <a:pt x="272" y="851"/>
                  </a:lnTo>
                  <a:lnTo>
                    <a:pt x="272" y="435"/>
                  </a:lnTo>
                  <a:cubicBezTo>
                    <a:pt x="272" y="362"/>
                    <a:pt x="290" y="308"/>
                    <a:pt x="308" y="272"/>
                  </a:cubicBezTo>
                  <a:cubicBezTo>
                    <a:pt x="344" y="217"/>
                    <a:pt x="381" y="199"/>
                    <a:pt x="435" y="199"/>
                  </a:cubicBezTo>
                  <a:cubicBezTo>
                    <a:pt x="471" y="199"/>
                    <a:pt x="489" y="217"/>
                    <a:pt x="507" y="236"/>
                  </a:cubicBezTo>
                  <a:cubicBezTo>
                    <a:pt x="525" y="272"/>
                    <a:pt x="543" y="326"/>
                    <a:pt x="543" y="417"/>
                  </a:cubicBezTo>
                  <a:lnTo>
                    <a:pt x="543" y="851"/>
                  </a:lnTo>
                  <a:lnTo>
                    <a:pt x="797" y="851"/>
                  </a:lnTo>
                  <a:lnTo>
                    <a:pt x="797" y="435"/>
                  </a:lnTo>
                  <a:cubicBezTo>
                    <a:pt x="797" y="362"/>
                    <a:pt x="815" y="308"/>
                    <a:pt x="851" y="272"/>
                  </a:cubicBezTo>
                  <a:cubicBezTo>
                    <a:pt x="869" y="217"/>
                    <a:pt x="906" y="199"/>
                    <a:pt x="960" y="199"/>
                  </a:cubicBezTo>
                  <a:cubicBezTo>
                    <a:pt x="996" y="199"/>
                    <a:pt x="1032" y="217"/>
                    <a:pt x="1051" y="236"/>
                  </a:cubicBezTo>
                  <a:cubicBezTo>
                    <a:pt x="1069" y="272"/>
                    <a:pt x="1069" y="308"/>
                    <a:pt x="1069" y="362"/>
                  </a:cubicBezTo>
                  <a:cubicBezTo>
                    <a:pt x="1069" y="380"/>
                    <a:pt x="1069" y="398"/>
                    <a:pt x="1069" y="398"/>
                  </a:cubicBezTo>
                  <a:cubicBezTo>
                    <a:pt x="1069" y="398"/>
                    <a:pt x="1069" y="417"/>
                    <a:pt x="1069" y="417"/>
                  </a:cubicBezTo>
                  <a:lnTo>
                    <a:pt x="1069" y="851"/>
                  </a:lnTo>
                  <a:lnTo>
                    <a:pt x="1340" y="851"/>
                  </a:lnTo>
                  <a:lnTo>
                    <a:pt x="1340" y="344"/>
                  </a:lnTo>
                  <a:cubicBezTo>
                    <a:pt x="1340" y="236"/>
                    <a:pt x="1304" y="145"/>
                    <a:pt x="1268" y="91"/>
                  </a:cubicBezTo>
                  <a:cubicBezTo>
                    <a:pt x="1214" y="36"/>
                    <a:pt x="1141" y="0"/>
                    <a:pt x="1051" y="0"/>
                  </a:cubicBezTo>
                  <a:cubicBezTo>
                    <a:pt x="978" y="0"/>
                    <a:pt x="942" y="18"/>
                    <a:pt x="888" y="36"/>
                  </a:cubicBezTo>
                  <a:cubicBezTo>
                    <a:pt x="851" y="73"/>
                    <a:pt x="797" y="109"/>
                    <a:pt x="779" y="163"/>
                  </a:cubicBezTo>
                  <a:cubicBezTo>
                    <a:pt x="743" y="109"/>
                    <a:pt x="706" y="73"/>
                    <a:pt x="670" y="36"/>
                  </a:cubicBezTo>
                  <a:cubicBezTo>
                    <a:pt x="634" y="18"/>
                    <a:pt x="580" y="0"/>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09;p76"/>
            <p:cNvSpPr/>
            <p:nvPr/>
          </p:nvSpPr>
          <p:spPr>
            <a:xfrm>
              <a:off x="5746683" y="1156892"/>
              <a:ext cx="35447" cy="46252"/>
            </a:xfrm>
            <a:custGeom>
              <a:avLst/>
              <a:gdLst/>
              <a:ahLst/>
              <a:cxnLst/>
              <a:rect l="l" t="t" r="r" b="b"/>
              <a:pathLst>
                <a:path w="889" h="1160" extrusionOk="0">
                  <a:moveTo>
                    <a:pt x="453" y="199"/>
                  </a:moveTo>
                  <a:cubicBezTo>
                    <a:pt x="508" y="199"/>
                    <a:pt x="544" y="217"/>
                    <a:pt x="580" y="254"/>
                  </a:cubicBezTo>
                  <a:cubicBezTo>
                    <a:pt x="598" y="290"/>
                    <a:pt x="616" y="362"/>
                    <a:pt x="616" y="435"/>
                  </a:cubicBezTo>
                  <a:cubicBezTo>
                    <a:pt x="616" y="507"/>
                    <a:pt x="598" y="580"/>
                    <a:pt x="580" y="616"/>
                  </a:cubicBezTo>
                  <a:cubicBezTo>
                    <a:pt x="544" y="652"/>
                    <a:pt x="508" y="670"/>
                    <a:pt x="453" y="670"/>
                  </a:cubicBezTo>
                  <a:cubicBezTo>
                    <a:pt x="381" y="670"/>
                    <a:pt x="345" y="652"/>
                    <a:pt x="309" y="616"/>
                  </a:cubicBezTo>
                  <a:cubicBezTo>
                    <a:pt x="290" y="580"/>
                    <a:pt x="272" y="507"/>
                    <a:pt x="272" y="435"/>
                  </a:cubicBezTo>
                  <a:cubicBezTo>
                    <a:pt x="272" y="362"/>
                    <a:pt x="290" y="290"/>
                    <a:pt x="309" y="254"/>
                  </a:cubicBezTo>
                  <a:cubicBezTo>
                    <a:pt x="345" y="217"/>
                    <a:pt x="381" y="199"/>
                    <a:pt x="453" y="199"/>
                  </a:cubicBezTo>
                  <a:close/>
                  <a:moveTo>
                    <a:pt x="544" y="0"/>
                  </a:moveTo>
                  <a:cubicBezTo>
                    <a:pt x="490" y="0"/>
                    <a:pt x="435" y="18"/>
                    <a:pt x="399" y="36"/>
                  </a:cubicBezTo>
                  <a:cubicBezTo>
                    <a:pt x="345" y="54"/>
                    <a:pt x="309" y="91"/>
                    <a:pt x="272" y="145"/>
                  </a:cubicBezTo>
                  <a:lnTo>
                    <a:pt x="272" y="18"/>
                  </a:lnTo>
                  <a:lnTo>
                    <a:pt x="1" y="18"/>
                  </a:lnTo>
                  <a:lnTo>
                    <a:pt x="1" y="1159"/>
                  </a:lnTo>
                  <a:lnTo>
                    <a:pt x="272" y="1159"/>
                  </a:lnTo>
                  <a:lnTo>
                    <a:pt x="272" y="724"/>
                  </a:lnTo>
                  <a:cubicBezTo>
                    <a:pt x="309" y="779"/>
                    <a:pt x="345" y="815"/>
                    <a:pt x="399" y="833"/>
                  </a:cubicBezTo>
                  <a:cubicBezTo>
                    <a:pt x="435" y="851"/>
                    <a:pt x="490" y="869"/>
                    <a:pt x="544" y="869"/>
                  </a:cubicBezTo>
                  <a:cubicBezTo>
                    <a:pt x="653" y="869"/>
                    <a:pt x="725" y="833"/>
                    <a:pt x="798" y="743"/>
                  </a:cubicBezTo>
                  <a:cubicBezTo>
                    <a:pt x="852" y="670"/>
                    <a:pt x="888" y="561"/>
                    <a:pt x="888" y="435"/>
                  </a:cubicBezTo>
                  <a:cubicBezTo>
                    <a:pt x="888" y="308"/>
                    <a:pt x="852" y="199"/>
                    <a:pt x="798" y="127"/>
                  </a:cubicBezTo>
                  <a:cubicBezTo>
                    <a:pt x="725" y="36"/>
                    <a:pt x="653" y="0"/>
                    <a:pt x="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10;p76"/>
            <p:cNvSpPr/>
            <p:nvPr/>
          </p:nvSpPr>
          <p:spPr>
            <a:xfrm>
              <a:off x="5790023" y="1144612"/>
              <a:ext cx="10845" cy="46252"/>
            </a:xfrm>
            <a:custGeom>
              <a:avLst/>
              <a:gdLst/>
              <a:ahLst/>
              <a:cxnLst/>
              <a:rect l="l" t="t" r="r" b="b"/>
              <a:pathLst>
                <a:path w="272" h="1160" extrusionOk="0">
                  <a:moveTo>
                    <a:pt x="0" y="0"/>
                  </a:moveTo>
                  <a:lnTo>
                    <a:pt x="0" y="1159"/>
                  </a:lnTo>
                  <a:lnTo>
                    <a:pt x="272" y="1159"/>
                  </a:lnTo>
                  <a:lnTo>
                    <a:pt x="2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11;p76"/>
            <p:cNvSpPr/>
            <p:nvPr/>
          </p:nvSpPr>
          <p:spPr>
            <a:xfrm>
              <a:off x="5771961" y="1156892"/>
              <a:ext cx="35407" cy="34689"/>
            </a:xfrm>
            <a:custGeom>
              <a:avLst/>
              <a:gdLst/>
              <a:ahLst/>
              <a:cxnLst/>
              <a:rect l="l" t="t" r="r" b="b"/>
              <a:pathLst>
                <a:path w="888" h="870" extrusionOk="0">
                  <a:moveTo>
                    <a:pt x="453" y="181"/>
                  </a:moveTo>
                  <a:cubicBezTo>
                    <a:pt x="508" y="181"/>
                    <a:pt x="544" y="199"/>
                    <a:pt x="580" y="217"/>
                  </a:cubicBezTo>
                  <a:cubicBezTo>
                    <a:pt x="598" y="254"/>
                    <a:pt x="616" y="290"/>
                    <a:pt x="616" y="344"/>
                  </a:cubicBezTo>
                  <a:lnTo>
                    <a:pt x="272" y="344"/>
                  </a:lnTo>
                  <a:cubicBezTo>
                    <a:pt x="290" y="290"/>
                    <a:pt x="308" y="254"/>
                    <a:pt x="327" y="217"/>
                  </a:cubicBezTo>
                  <a:cubicBezTo>
                    <a:pt x="363" y="199"/>
                    <a:pt x="399" y="181"/>
                    <a:pt x="453" y="181"/>
                  </a:cubicBezTo>
                  <a:close/>
                  <a:moveTo>
                    <a:pt x="453" y="0"/>
                  </a:moveTo>
                  <a:cubicBezTo>
                    <a:pt x="327" y="0"/>
                    <a:pt x="200" y="36"/>
                    <a:pt x="127" y="127"/>
                  </a:cubicBezTo>
                  <a:cubicBezTo>
                    <a:pt x="37" y="199"/>
                    <a:pt x="1" y="308"/>
                    <a:pt x="1" y="435"/>
                  </a:cubicBezTo>
                  <a:cubicBezTo>
                    <a:pt x="1" y="580"/>
                    <a:pt x="37" y="688"/>
                    <a:pt x="127" y="761"/>
                  </a:cubicBezTo>
                  <a:cubicBezTo>
                    <a:pt x="218" y="833"/>
                    <a:pt x="327" y="869"/>
                    <a:pt x="471" y="869"/>
                  </a:cubicBezTo>
                  <a:cubicBezTo>
                    <a:pt x="544" y="869"/>
                    <a:pt x="598" y="869"/>
                    <a:pt x="671" y="851"/>
                  </a:cubicBezTo>
                  <a:cubicBezTo>
                    <a:pt x="725" y="833"/>
                    <a:pt x="779" y="815"/>
                    <a:pt x="852" y="797"/>
                  </a:cubicBezTo>
                  <a:lnTo>
                    <a:pt x="852" y="598"/>
                  </a:lnTo>
                  <a:cubicBezTo>
                    <a:pt x="797" y="634"/>
                    <a:pt x="725" y="652"/>
                    <a:pt x="671" y="670"/>
                  </a:cubicBezTo>
                  <a:cubicBezTo>
                    <a:pt x="616" y="688"/>
                    <a:pt x="562" y="688"/>
                    <a:pt x="508" y="688"/>
                  </a:cubicBezTo>
                  <a:cubicBezTo>
                    <a:pt x="435" y="688"/>
                    <a:pt x="381" y="670"/>
                    <a:pt x="345" y="652"/>
                  </a:cubicBezTo>
                  <a:cubicBezTo>
                    <a:pt x="308" y="616"/>
                    <a:pt x="272" y="580"/>
                    <a:pt x="272" y="507"/>
                  </a:cubicBezTo>
                  <a:lnTo>
                    <a:pt x="888" y="507"/>
                  </a:lnTo>
                  <a:lnTo>
                    <a:pt x="888" y="435"/>
                  </a:lnTo>
                  <a:cubicBezTo>
                    <a:pt x="888" y="308"/>
                    <a:pt x="852" y="199"/>
                    <a:pt x="779" y="127"/>
                  </a:cubicBezTo>
                  <a:cubicBezTo>
                    <a:pt x="689" y="36"/>
                    <a:pt x="598" y="0"/>
                    <a:pt x="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12;p76"/>
            <p:cNvSpPr/>
            <p:nvPr/>
          </p:nvSpPr>
          <p:spPr>
            <a:xfrm>
              <a:off x="5800111" y="1157610"/>
              <a:ext cx="37600" cy="33254"/>
            </a:xfrm>
            <a:custGeom>
              <a:avLst/>
              <a:gdLst/>
              <a:ahLst/>
              <a:cxnLst/>
              <a:rect l="l" t="t" r="r" b="b"/>
              <a:pathLst>
                <a:path w="943" h="834" extrusionOk="0">
                  <a:moveTo>
                    <a:pt x="19" y="0"/>
                  </a:moveTo>
                  <a:lnTo>
                    <a:pt x="327" y="417"/>
                  </a:lnTo>
                  <a:lnTo>
                    <a:pt x="1" y="833"/>
                  </a:lnTo>
                  <a:lnTo>
                    <a:pt x="291" y="833"/>
                  </a:lnTo>
                  <a:lnTo>
                    <a:pt x="472" y="562"/>
                  </a:lnTo>
                  <a:lnTo>
                    <a:pt x="653" y="833"/>
                  </a:lnTo>
                  <a:lnTo>
                    <a:pt x="943" y="833"/>
                  </a:lnTo>
                  <a:lnTo>
                    <a:pt x="617" y="399"/>
                  </a:lnTo>
                  <a:lnTo>
                    <a:pt x="924" y="0"/>
                  </a:lnTo>
                  <a:lnTo>
                    <a:pt x="635" y="0"/>
                  </a:lnTo>
                  <a:lnTo>
                    <a:pt x="472" y="254"/>
                  </a:lnTo>
                  <a:lnTo>
                    <a:pt x="3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013;p76"/>
            <p:cNvSpPr/>
            <p:nvPr/>
          </p:nvSpPr>
          <p:spPr>
            <a:xfrm>
              <a:off x="5841298" y="1146047"/>
              <a:ext cx="28908" cy="28190"/>
            </a:xfrm>
            <a:custGeom>
              <a:avLst/>
              <a:gdLst/>
              <a:ahLst/>
              <a:cxnLst/>
              <a:rect l="l" t="t" r="r" b="b"/>
              <a:pathLst>
                <a:path w="725" h="707" extrusionOk="0">
                  <a:moveTo>
                    <a:pt x="308" y="0"/>
                  </a:moveTo>
                  <a:lnTo>
                    <a:pt x="308" y="254"/>
                  </a:lnTo>
                  <a:lnTo>
                    <a:pt x="54" y="127"/>
                  </a:lnTo>
                  <a:lnTo>
                    <a:pt x="0" y="218"/>
                  </a:lnTo>
                  <a:lnTo>
                    <a:pt x="254" y="345"/>
                  </a:lnTo>
                  <a:lnTo>
                    <a:pt x="0" y="471"/>
                  </a:lnTo>
                  <a:lnTo>
                    <a:pt x="54" y="580"/>
                  </a:lnTo>
                  <a:lnTo>
                    <a:pt x="308" y="453"/>
                  </a:lnTo>
                  <a:lnTo>
                    <a:pt x="308" y="707"/>
                  </a:lnTo>
                  <a:lnTo>
                    <a:pt x="435" y="707"/>
                  </a:lnTo>
                  <a:lnTo>
                    <a:pt x="435" y="453"/>
                  </a:lnTo>
                  <a:lnTo>
                    <a:pt x="670" y="580"/>
                  </a:lnTo>
                  <a:lnTo>
                    <a:pt x="724" y="471"/>
                  </a:lnTo>
                  <a:lnTo>
                    <a:pt x="489" y="345"/>
                  </a:lnTo>
                  <a:lnTo>
                    <a:pt x="724" y="218"/>
                  </a:lnTo>
                  <a:lnTo>
                    <a:pt x="670" y="127"/>
                  </a:lnTo>
                  <a:lnTo>
                    <a:pt x="435" y="254"/>
                  </a:lnTo>
                  <a:lnTo>
                    <a:pt x="4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014;p76"/>
            <p:cNvSpPr/>
            <p:nvPr/>
          </p:nvSpPr>
          <p:spPr>
            <a:xfrm>
              <a:off x="5876664" y="1156892"/>
              <a:ext cx="35407" cy="46252"/>
            </a:xfrm>
            <a:custGeom>
              <a:avLst/>
              <a:gdLst/>
              <a:ahLst/>
              <a:cxnLst/>
              <a:rect l="l" t="t" r="r" b="b"/>
              <a:pathLst>
                <a:path w="888" h="1160" extrusionOk="0">
                  <a:moveTo>
                    <a:pt x="435" y="199"/>
                  </a:moveTo>
                  <a:cubicBezTo>
                    <a:pt x="508" y="199"/>
                    <a:pt x="544" y="217"/>
                    <a:pt x="580" y="254"/>
                  </a:cubicBezTo>
                  <a:cubicBezTo>
                    <a:pt x="598" y="290"/>
                    <a:pt x="616" y="362"/>
                    <a:pt x="616" y="435"/>
                  </a:cubicBezTo>
                  <a:cubicBezTo>
                    <a:pt x="616" y="507"/>
                    <a:pt x="598" y="580"/>
                    <a:pt x="580" y="616"/>
                  </a:cubicBezTo>
                  <a:cubicBezTo>
                    <a:pt x="544" y="652"/>
                    <a:pt x="508" y="670"/>
                    <a:pt x="435" y="670"/>
                  </a:cubicBezTo>
                  <a:cubicBezTo>
                    <a:pt x="381" y="670"/>
                    <a:pt x="345" y="652"/>
                    <a:pt x="308" y="616"/>
                  </a:cubicBezTo>
                  <a:cubicBezTo>
                    <a:pt x="290" y="580"/>
                    <a:pt x="272" y="507"/>
                    <a:pt x="272" y="435"/>
                  </a:cubicBezTo>
                  <a:cubicBezTo>
                    <a:pt x="272" y="362"/>
                    <a:pt x="290" y="290"/>
                    <a:pt x="308" y="254"/>
                  </a:cubicBezTo>
                  <a:cubicBezTo>
                    <a:pt x="345" y="217"/>
                    <a:pt x="381" y="199"/>
                    <a:pt x="435" y="199"/>
                  </a:cubicBezTo>
                  <a:close/>
                  <a:moveTo>
                    <a:pt x="544" y="0"/>
                  </a:moveTo>
                  <a:cubicBezTo>
                    <a:pt x="489" y="0"/>
                    <a:pt x="435" y="18"/>
                    <a:pt x="381" y="36"/>
                  </a:cubicBezTo>
                  <a:cubicBezTo>
                    <a:pt x="345" y="54"/>
                    <a:pt x="308" y="91"/>
                    <a:pt x="272" y="145"/>
                  </a:cubicBezTo>
                  <a:lnTo>
                    <a:pt x="272" y="18"/>
                  </a:lnTo>
                  <a:lnTo>
                    <a:pt x="0" y="18"/>
                  </a:lnTo>
                  <a:lnTo>
                    <a:pt x="0" y="1159"/>
                  </a:lnTo>
                  <a:lnTo>
                    <a:pt x="272" y="1159"/>
                  </a:lnTo>
                  <a:lnTo>
                    <a:pt x="272" y="724"/>
                  </a:lnTo>
                  <a:cubicBezTo>
                    <a:pt x="308" y="779"/>
                    <a:pt x="345" y="815"/>
                    <a:pt x="381" y="833"/>
                  </a:cubicBezTo>
                  <a:cubicBezTo>
                    <a:pt x="435" y="851"/>
                    <a:pt x="489" y="869"/>
                    <a:pt x="544" y="869"/>
                  </a:cubicBezTo>
                  <a:cubicBezTo>
                    <a:pt x="652" y="869"/>
                    <a:pt x="725" y="833"/>
                    <a:pt x="797" y="743"/>
                  </a:cubicBezTo>
                  <a:cubicBezTo>
                    <a:pt x="852" y="670"/>
                    <a:pt x="888" y="561"/>
                    <a:pt x="888" y="435"/>
                  </a:cubicBezTo>
                  <a:cubicBezTo>
                    <a:pt x="888" y="308"/>
                    <a:pt x="852" y="199"/>
                    <a:pt x="797" y="127"/>
                  </a:cubicBezTo>
                  <a:cubicBezTo>
                    <a:pt x="725" y="36"/>
                    <a:pt x="652" y="0"/>
                    <a:pt x="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015;p76"/>
            <p:cNvSpPr/>
            <p:nvPr/>
          </p:nvSpPr>
          <p:spPr>
            <a:xfrm>
              <a:off x="5942373" y="1161916"/>
              <a:ext cx="37600" cy="20255"/>
            </a:xfrm>
            <a:custGeom>
              <a:avLst/>
              <a:gdLst/>
              <a:ahLst/>
              <a:cxnLst/>
              <a:rect l="l" t="t" r="r" b="b"/>
              <a:pathLst>
                <a:path w="943" h="508" extrusionOk="0">
                  <a:moveTo>
                    <a:pt x="0" y="1"/>
                  </a:moveTo>
                  <a:lnTo>
                    <a:pt x="0" y="164"/>
                  </a:lnTo>
                  <a:lnTo>
                    <a:pt x="942" y="164"/>
                  </a:lnTo>
                  <a:lnTo>
                    <a:pt x="942" y="1"/>
                  </a:lnTo>
                  <a:close/>
                  <a:moveTo>
                    <a:pt x="0" y="327"/>
                  </a:moveTo>
                  <a:lnTo>
                    <a:pt x="0" y="508"/>
                  </a:lnTo>
                  <a:lnTo>
                    <a:pt x="942" y="508"/>
                  </a:lnTo>
                  <a:lnTo>
                    <a:pt x="942" y="32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016;p76"/>
            <p:cNvSpPr/>
            <p:nvPr/>
          </p:nvSpPr>
          <p:spPr>
            <a:xfrm>
              <a:off x="6013145" y="1146765"/>
              <a:ext cx="39035" cy="44099"/>
            </a:xfrm>
            <a:custGeom>
              <a:avLst/>
              <a:gdLst/>
              <a:ahLst/>
              <a:cxnLst/>
              <a:rect l="l" t="t" r="r" b="b"/>
              <a:pathLst>
                <a:path w="979" h="1106" extrusionOk="0">
                  <a:moveTo>
                    <a:pt x="0" y="1"/>
                  </a:moveTo>
                  <a:lnTo>
                    <a:pt x="0" y="1105"/>
                  </a:lnTo>
                  <a:lnTo>
                    <a:pt x="272" y="1105"/>
                  </a:lnTo>
                  <a:lnTo>
                    <a:pt x="272" y="345"/>
                  </a:lnTo>
                  <a:lnTo>
                    <a:pt x="670" y="1105"/>
                  </a:lnTo>
                  <a:lnTo>
                    <a:pt x="978" y="1105"/>
                  </a:lnTo>
                  <a:lnTo>
                    <a:pt x="978" y="1"/>
                  </a:lnTo>
                  <a:lnTo>
                    <a:pt x="706" y="1"/>
                  </a:lnTo>
                  <a:lnTo>
                    <a:pt x="706" y="761"/>
                  </a:lnTo>
                  <a:lnTo>
                    <a:pt x="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017;p76"/>
            <p:cNvSpPr/>
            <p:nvPr/>
          </p:nvSpPr>
          <p:spPr>
            <a:xfrm>
              <a:off x="6063662" y="1146765"/>
              <a:ext cx="37600" cy="44817"/>
            </a:xfrm>
            <a:custGeom>
              <a:avLst/>
              <a:gdLst/>
              <a:ahLst/>
              <a:cxnLst/>
              <a:rect l="l" t="t" r="r" b="b"/>
              <a:pathLst>
                <a:path w="943" h="1124" extrusionOk="0">
                  <a:moveTo>
                    <a:pt x="1" y="1"/>
                  </a:moveTo>
                  <a:lnTo>
                    <a:pt x="1" y="652"/>
                  </a:lnTo>
                  <a:cubicBezTo>
                    <a:pt x="1" y="815"/>
                    <a:pt x="37" y="942"/>
                    <a:pt x="109" y="1015"/>
                  </a:cubicBezTo>
                  <a:cubicBezTo>
                    <a:pt x="182" y="1087"/>
                    <a:pt x="309" y="1123"/>
                    <a:pt x="472" y="1123"/>
                  </a:cubicBezTo>
                  <a:cubicBezTo>
                    <a:pt x="635" y="1123"/>
                    <a:pt x="743" y="1087"/>
                    <a:pt x="834" y="1015"/>
                  </a:cubicBezTo>
                  <a:cubicBezTo>
                    <a:pt x="906" y="942"/>
                    <a:pt x="943" y="815"/>
                    <a:pt x="943" y="652"/>
                  </a:cubicBezTo>
                  <a:lnTo>
                    <a:pt x="943" y="1"/>
                  </a:lnTo>
                  <a:lnTo>
                    <a:pt x="653" y="1"/>
                  </a:lnTo>
                  <a:lnTo>
                    <a:pt x="653" y="652"/>
                  </a:lnTo>
                  <a:cubicBezTo>
                    <a:pt x="653" y="761"/>
                    <a:pt x="653" y="815"/>
                    <a:pt x="617" y="852"/>
                  </a:cubicBezTo>
                  <a:cubicBezTo>
                    <a:pt x="580" y="888"/>
                    <a:pt x="544" y="924"/>
                    <a:pt x="472" y="924"/>
                  </a:cubicBezTo>
                  <a:cubicBezTo>
                    <a:pt x="399" y="924"/>
                    <a:pt x="345" y="888"/>
                    <a:pt x="327" y="852"/>
                  </a:cubicBezTo>
                  <a:cubicBezTo>
                    <a:pt x="291" y="815"/>
                    <a:pt x="272" y="761"/>
                    <a:pt x="272" y="652"/>
                  </a:cubicBezTo>
                  <a:lnTo>
                    <a:pt x="2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018;p76"/>
            <p:cNvSpPr/>
            <p:nvPr/>
          </p:nvSpPr>
          <p:spPr>
            <a:xfrm>
              <a:off x="6112067" y="1146765"/>
              <a:ext cx="31778" cy="44099"/>
            </a:xfrm>
            <a:custGeom>
              <a:avLst/>
              <a:gdLst/>
              <a:ahLst/>
              <a:cxnLst/>
              <a:rect l="l" t="t" r="r" b="b"/>
              <a:pathLst>
                <a:path w="797" h="1106" extrusionOk="0">
                  <a:moveTo>
                    <a:pt x="0" y="1"/>
                  </a:moveTo>
                  <a:lnTo>
                    <a:pt x="0" y="1105"/>
                  </a:lnTo>
                  <a:lnTo>
                    <a:pt x="797" y="1105"/>
                  </a:lnTo>
                  <a:lnTo>
                    <a:pt x="797" y="888"/>
                  </a:lnTo>
                  <a:lnTo>
                    <a:pt x="290" y="888"/>
                  </a:lnTo>
                  <a:lnTo>
                    <a:pt x="2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019;p76"/>
            <p:cNvSpPr/>
            <p:nvPr/>
          </p:nvSpPr>
          <p:spPr>
            <a:xfrm>
              <a:off x="6151061" y="1146765"/>
              <a:ext cx="31061" cy="44099"/>
            </a:xfrm>
            <a:custGeom>
              <a:avLst/>
              <a:gdLst/>
              <a:ahLst/>
              <a:cxnLst/>
              <a:rect l="l" t="t" r="r" b="b"/>
              <a:pathLst>
                <a:path w="779" h="1106" extrusionOk="0">
                  <a:moveTo>
                    <a:pt x="0" y="1"/>
                  </a:moveTo>
                  <a:lnTo>
                    <a:pt x="0" y="1105"/>
                  </a:lnTo>
                  <a:lnTo>
                    <a:pt x="779" y="1105"/>
                  </a:lnTo>
                  <a:lnTo>
                    <a:pt x="779" y="888"/>
                  </a:lnTo>
                  <a:lnTo>
                    <a:pt x="272" y="888"/>
                  </a:lnTo>
                  <a:lnTo>
                    <a:pt x="2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020;p76"/>
            <p:cNvSpPr/>
            <p:nvPr/>
          </p:nvSpPr>
          <p:spPr>
            <a:xfrm>
              <a:off x="6187145" y="1157610"/>
              <a:ext cx="13756" cy="41906"/>
            </a:xfrm>
            <a:custGeom>
              <a:avLst/>
              <a:gdLst/>
              <a:ahLst/>
              <a:cxnLst/>
              <a:rect l="l" t="t" r="r" b="b"/>
              <a:pathLst>
                <a:path w="345" h="1051" extrusionOk="0">
                  <a:moveTo>
                    <a:pt x="73" y="0"/>
                  </a:moveTo>
                  <a:lnTo>
                    <a:pt x="73" y="290"/>
                  </a:lnTo>
                  <a:lnTo>
                    <a:pt x="345" y="290"/>
                  </a:lnTo>
                  <a:lnTo>
                    <a:pt x="345" y="0"/>
                  </a:lnTo>
                  <a:close/>
                  <a:moveTo>
                    <a:pt x="73" y="543"/>
                  </a:moveTo>
                  <a:lnTo>
                    <a:pt x="73" y="779"/>
                  </a:lnTo>
                  <a:lnTo>
                    <a:pt x="1" y="1051"/>
                  </a:lnTo>
                  <a:lnTo>
                    <a:pt x="164" y="1051"/>
                  </a:lnTo>
                  <a:lnTo>
                    <a:pt x="345" y="779"/>
                  </a:lnTo>
                  <a:lnTo>
                    <a:pt x="345" y="54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021;p76"/>
            <p:cNvSpPr/>
            <p:nvPr/>
          </p:nvSpPr>
          <p:spPr>
            <a:xfrm>
              <a:off x="5613830" y="1229099"/>
              <a:ext cx="28908" cy="34689"/>
            </a:xfrm>
            <a:custGeom>
              <a:avLst/>
              <a:gdLst/>
              <a:ahLst/>
              <a:cxnLst/>
              <a:rect l="l" t="t" r="r" b="b"/>
              <a:pathLst>
                <a:path w="725" h="870" extrusionOk="0">
                  <a:moveTo>
                    <a:pt x="471" y="0"/>
                  </a:moveTo>
                  <a:cubicBezTo>
                    <a:pt x="327" y="0"/>
                    <a:pt x="200" y="36"/>
                    <a:pt x="127" y="127"/>
                  </a:cubicBezTo>
                  <a:cubicBezTo>
                    <a:pt x="37" y="199"/>
                    <a:pt x="1" y="308"/>
                    <a:pt x="1" y="435"/>
                  </a:cubicBezTo>
                  <a:cubicBezTo>
                    <a:pt x="1" y="580"/>
                    <a:pt x="37" y="688"/>
                    <a:pt x="127" y="761"/>
                  </a:cubicBezTo>
                  <a:cubicBezTo>
                    <a:pt x="200" y="833"/>
                    <a:pt x="327" y="869"/>
                    <a:pt x="471" y="869"/>
                  </a:cubicBezTo>
                  <a:lnTo>
                    <a:pt x="598" y="869"/>
                  </a:lnTo>
                  <a:cubicBezTo>
                    <a:pt x="634" y="851"/>
                    <a:pt x="689" y="833"/>
                    <a:pt x="725" y="833"/>
                  </a:cubicBezTo>
                  <a:lnTo>
                    <a:pt x="725" y="616"/>
                  </a:lnTo>
                  <a:cubicBezTo>
                    <a:pt x="689" y="634"/>
                    <a:pt x="653" y="652"/>
                    <a:pt x="616" y="670"/>
                  </a:cubicBezTo>
                  <a:cubicBezTo>
                    <a:pt x="580" y="670"/>
                    <a:pt x="544" y="688"/>
                    <a:pt x="508" y="688"/>
                  </a:cubicBezTo>
                  <a:cubicBezTo>
                    <a:pt x="435" y="688"/>
                    <a:pt x="363" y="670"/>
                    <a:pt x="327" y="616"/>
                  </a:cubicBezTo>
                  <a:cubicBezTo>
                    <a:pt x="290" y="580"/>
                    <a:pt x="272" y="507"/>
                    <a:pt x="272" y="435"/>
                  </a:cubicBezTo>
                  <a:cubicBezTo>
                    <a:pt x="272" y="362"/>
                    <a:pt x="290" y="308"/>
                    <a:pt x="327" y="254"/>
                  </a:cubicBezTo>
                  <a:cubicBezTo>
                    <a:pt x="363" y="217"/>
                    <a:pt x="435" y="199"/>
                    <a:pt x="508" y="199"/>
                  </a:cubicBezTo>
                  <a:cubicBezTo>
                    <a:pt x="544" y="199"/>
                    <a:pt x="580" y="199"/>
                    <a:pt x="616" y="217"/>
                  </a:cubicBezTo>
                  <a:cubicBezTo>
                    <a:pt x="653" y="217"/>
                    <a:pt x="689" y="235"/>
                    <a:pt x="725" y="272"/>
                  </a:cubicBezTo>
                  <a:lnTo>
                    <a:pt x="725" y="54"/>
                  </a:lnTo>
                  <a:cubicBezTo>
                    <a:pt x="689" y="36"/>
                    <a:pt x="634" y="18"/>
                    <a:pt x="598" y="18"/>
                  </a:cubicBezTo>
                  <a:cubicBezTo>
                    <a:pt x="562" y="0"/>
                    <a:pt x="508" y="0"/>
                    <a:pt x="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022;p76"/>
            <p:cNvSpPr/>
            <p:nvPr/>
          </p:nvSpPr>
          <p:spPr>
            <a:xfrm>
              <a:off x="5639827" y="1229099"/>
              <a:ext cx="36882" cy="34689"/>
            </a:xfrm>
            <a:custGeom>
              <a:avLst/>
              <a:gdLst/>
              <a:ahLst/>
              <a:cxnLst/>
              <a:rect l="l" t="t" r="r" b="b"/>
              <a:pathLst>
                <a:path w="925" h="870" extrusionOk="0">
                  <a:moveTo>
                    <a:pt x="471" y="199"/>
                  </a:moveTo>
                  <a:cubicBezTo>
                    <a:pt x="526" y="199"/>
                    <a:pt x="562" y="217"/>
                    <a:pt x="598" y="254"/>
                  </a:cubicBezTo>
                  <a:cubicBezTo>
                    <a:pt x="634" y="290"/>
                    <a:pt x="634" y="362"/>
                    <a:pt x="634" y="435"/>
                  </a:cubicBezTo>
                  <a:cubicBezTo>
                    <a:pt x="634" y="525"/>
                    <a:pt x="634" y="580"/>
                    <a:pt x="598" y="616"/>
                  </a:cubicBezTo>
                  <a:cubicBezTo>
                    <a:pt x="562" y="670"/>
                    <a:pt x="526" y="688"/>
                    <a:pt x="471" y="688"/>
                  </a:cubicBezTo>
                  <a:cubicBezTo>
                    <a:pt x="399" y="688"/>
                    <a:pt x="363" y="670"/>
                    <a:pt x="327" y="616"/>
                  </a:cubicBezTo>
                  <a:cubicBezTo>
                    <a:pt x="308" y="580"/>
                    <a:pt x="290" y="525"/>
                    <a:pt x="290" y="435"/>
                  </a:cubicBezTo>
                  <a:cubicBezTo>
                    <a:pt x="290" y="362"/>
                    <a:pt x="308" y="290"/>
                    <a:pt x="327" y="254"/>
                  </a:cubicBezTo>
                  <a:cubicBezTo>
                    <a:pt x="363" y="217"/>
                    <a:pt x="399" y="199"/>
                    <a:pt x="471" y="199"/>
                  </a:cubicBezTo>
                  <a:close/>
                  <a:moveTo>
                    <a:pt x="471" y="0"/>
                  </a:moveTo>
                  <a:cubicBezTo>
                    <a:pt x="327" y="0"/>
                    <a:pt x="218" y="36"/>
                    <a:pt x="127" y="127"/>
                  </a:cubicBezTo>
                  <a:cubicBezTo>
                    <a:pt x="55" y="199"/>
                    <a:pt x="1" y="308"/>
                    <a:pt x="1" y="435"/>
                  </a:cubicBezTo>
                  <a:cubicBezTo>
                    <a:pt x="1" y="580"/>
                    <a:pt x="55" y="688"/>
                    <a:pt x="127" y="761"/>
                  </a:cubicBezTo>
                  <a:cubicBezTo>
                    <a:pt x="218" y="833"/>
                    <a:pt x="327" y="869"/>
                    <a:pt x="471" y="869"/>
                  </a:cubicBezTo>
                  <a:cubicBezTo>
                    <a:pt x="598" y="869"/>
                    <a:pt x="725" y="833"/>
                    <a:pt x="797" y="761"/>
                  </a:cubicBezTo>
                  <a:cubicBezTo>
                    <a:pt x="870" y="688"/>
                    <a:pt x="924" y="580"/>
                    <a:pt x="924" y="435"/>
                  </a:cubicBezTo>
                  <a:cubicBezTo>
                    <a:pt x="924" y="308"/>
                    <a:pt x="870" y="199"/>
                    <a:pt x="797" y="127"/>
                  </a:cubicBezTo>
                  <a:cubicBezTo>
                    <a:pt x="725" y="36"/>
                    <a:pt x="598" y="0"/>
                    <a:pt x="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023;p76"/>
            <p:cNvSpPr/>
            <p:nvPr/>
          </p:nvSpPr>
          <p:spPr>
            <a:xfrm>
              <a:off x="5683885" y="1229099"/>
              <a:ext cx="53469" cy="33971"/>
            </a:xfrm>
            <a:custGeom>
              <a:avLst/>
              <a:gdLst/>
              <a:ahLst/>
              <a:cxnLst/>
              <a:rect l="l" t="t" r="r" b="b"/>
              <a:pathLst>
                <a:path w="1341" h="852" extrusionOk="0">
                  <a:moveTo>
                    <a:pt x="525" y="0"/>
                  </a:moveTo>
                  <a:cubicBezTo>
                    <a:pt x="471" y="0"/>
                    <a:pt x="417" y="18"/>
                    <a:pt x="381" y="36"/>
                  </a:cubicBezTo>
                  <a:cubicBezTo>
                    <a:pt x="344" y="54"/>
                    <a:pt x="308" y="91"/>
                    <a:pt x="272" y="145"/>
                  </a:cubicBezTo>
                  <a:lnTo>
                    <a:pt x="272" y="18"/>
                  </a:lnTo>
                  <a:lnTo>
                    <a:pt x="0" y="18"/>
                  </a:lnTo>
                  <a:lnTo>
                    <a:pt x="0" y="851"/>
                  </a:lnTo>
                  <a:lnTo>
                    <a:pt x="272" y="851"/>
                  </a:lnTo>
                  <a:lnTo>
                    <a:pt x="272" y="453"/>
                  </a:lnTo>
                  <a:cubicBezTo>
                    <a:pt x="272" y="362"/>
                    <a:pt x="290" y="308"/>
                    <a:pt x="308" y="272"/>
                  </a:cubicBezTo>
                  <a:cubicBezTo>
                    <a:pt x="344" y="217"/>
                    <a:pt x="381" y="199"/>
                    <a:pt x="435" y="199"/>
                  </a:cubicBezTo>
                  <a:cubicBezTo>
                    <a:pt x="471" y="199"/>
                    <a:pt x="489" y="217"/>
                    <a:pt x="507" y="235"/>
                  </a:cubicBezTo>
                  <a:cubicBezTo>
                    <a:pt x="525" y="272"/>
                    <a:pt x="543" y="326"/>
                    <a:pt x="543" y="417"/>
                  </a:cubicBezTo>
                  <a:lnTo>
                    <a:pt x="543" y="851"/>
                  </a:lnTo>
                  <a:lnTo>
                    <a:pt x="797" y="851"/>
                  </a:lnTo>
                  <a:lnTo>
                    <a:pt x="797" y="453"/>
                  </a:lnTo>
                  <a:cubicBezTo>
                    <a:pt x="797" y="362"/>
                    <a:pt x="815" y="308"/>
                    <a:pt x="851" y="272"/>
                  </a:cubicBezTo>
                  <a:cubicBezTo>
                    <a:pt x="869" y="217"/>
                    <a:pt x="906" y="199"/>
                    <a:pt x="960" y="199"/>
                  </a:cubicBezTo>
                  <a:cubicBezTo>
                    <a:pt x="996" y="199"/>
                    <a:pt x="1032" y="217"/>
                    <a:pt x="1051" y="235"/>
                  </a:cubicBezTo>
                  <a:cubicBezTo>
                    <a:pt x="1069" y="272"/>
                    <a:pt x="1069" y="308"/>
                    <a:pt x="1069" y="362"/>
                  </a:cubicBezTo>
                  <a:cubicBezTo>
                    <a:pt x="1069" y="380"/>
                    <a:pt x="1069" y="398"/>
                    <a:pt x="1069" y="398"/>
                  </a:cubicBezTo>
                  <a:cubicBezTo>
                    <a:pt x="1069" y="398"/>
                    <a:pt x="1069" y="417"/>
                    <a:pt x="1069" y="417"/>
                  </a:cubicBezTo>
                  <a:lnTo>
                    <a:pt x="1069" y="851"/>
                  </a:lnTo>
                  <a:lnTo>
                    <a:pt x="1340" y="851"/>
                  </a:lnTo>
                  <a:lnTo>
                    <a:pt x="1340" y="344"/>
                  </a:lnTo>
                  <a:cubicBezTo>
                    <a:pt x="1340" y="235"/>
                    <a:pt x="1304" y="145"/>
                    <a:pt x="1268" y="91"/>
                  </a:cubicBezTo>
                  <a:cubicBezTo>
                    <a:pt x="1214" y="36"/>
                    <a:pt x="1141" y="0"/>
                    <a:pt x="1051" y="0"/>
                  </a:cubicBezTo>
                  <a:cubicBezTo>
                    <a:pt x="978" y="0"/>
                    <a:pt x="942" y="18"/>
                    <a:pt x="888" y="36"/>
                  </a:cubicBezTo>
                  <a:cubicBezTo>
                    <a:pt x="851" y="72"/>
                    <a:pt x="797" y="109"/>
                    <a:pt x="779" y="163"/>
                  </a:cubicBezTo>
                  <a:cubicBezTo>
                    <a:pt x="743" y="109"/>
                    <a:pt x="706" y="72"/>
                    <a:pt x="670" y="54"/>
                  </a:cubicBezTo>
                  <a:cubicBezTo>
                    <a:pt x="634" y="18"/>
                    <a:pt x="580" y="0"/>
                    <a:pt x="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024;p76"/>
            <p:cNvSpPr/>
            <p:nvPr/>
          </p:nvSpPr>
          <p:spPr>
            <a:xfrm>
              <a:off x="5746683" y="1229099"/>
              <a:ext cx="35447" cy="46252"/>
            </a:xfrm>
            <a:custGeom>
              <a:avLst/>
              <a:gdLst/>
              <a:ahLst/>
              <a:cxnLst/>
              <a:rect l="l" t="t" r="r" b="b"/>
              <a:pathLst>
                <a:path w="889" h="1160" extrusionOk="0">
                  <a:moveTo>
                    <a:pt x="453" y="199"/>
                  </a:moveTo>
                  <a:cubicBezTo>
                    <a:pt x="508" y="199"/>
                    <a:pt x="544" y="217"/>
                    <a:pt x="580" y="254"/>
                  </a:cubicBezTo>
                  <a:cubicBezTo>
                    <a:pt x="598" y="308"/>
                    <a:pt x="616" y="362"/>
                    <a:pt x="616" y="435"/>
                  </a:cubicBezTo>
                  <a:cubicBezTo>
                    <a:pt x="616" y="525"/>
                    <a:pt x="598" y="580"/>
                    <a:pt x="580" y="616"/>
                  </a:cubicBezTo>
                  <a:cubicBezTo>
                    <a:pt x="544" y="652"/>
                    <a:pt x="508" y="688"/>
                    <a:pt x="453" y="688"/>
                  </a:cubicBezTo>
                  <a:cubicBezTo>
                    <a:pt x="381" y="688"/>
                    <a:pt x="345" y="652"/>
                    <a:pt x="309" y="616"/>
                  </a:cubicBezTo>
                  <a:cubicBezTo>
                    <a:pt x="290" y="580"/>
                    <a:pt x="272" y="525"/>
                    <a:pt x="272" y="435"/>
                  </a:cubicBezTo>
                  <a:cubicBezTo>
                    <a:pt x="272" y="362"/>
                    <a:pt x="290" y="308"/>
                    <a:pt x="309" y="254"/>
                  </a:cubicBezTo>
                  <a:cubicBezTo>
                    <a:pt x="345" y="217"/>
                    <a:pt x="381" y="199"/>
                    <a:pt x="453" y="199"/>
                  </a:cubicBezTo>
                  <a:close/>
                  <a:moveTo>
                    <a:pt x="544" y="0"/>
                  </a:moveTo>
                  <a:cubicBezTo>
                    <a:pt x="490" y="0"/>
                    <a:pt x="435" y="18"/>
                    <a:pt x="399" y="36"/>
                  </a:cubicBezTo>
                  <a:cubicBezTo>
                    <a:pt x="345" y="54"/>
                    <a:pt x="309" y="91"/>
                    <a:pt x="272" y="145"/>
                  </a:cubicBezTo>
                  <a:lnTo>
                    <a:pt x="272" y="18"/>
                  </a:lnTo>
                  <a:lnTo>
                    <a:pt x="1" y="18"/>
                  </a:lnTo>
                  <a:lnTo>
                    <a:pt x="1" y="1159"/>
                  </a:lnTo>
                  <a:lnTo>
                    <a:pt x="272" y="1159"/>
                  </a:lnTo>
                  <a:lnTo>
                    <a:pt x="272" y="724"/>
                  </a:lnTo>
                  <a:cubicBezTo>
                    <a:pt x="309" y="779"/>
                    <a:pt x="345" y="815"/>
                    <a:pt x="399" y="833"/>
                  </a:cubicBezTo>
                  <a:cubicBezTo>
                    <a:pt x="435" y="869"/>
                    <a:pt x="490" y="869"/>
                    <a:pt x="544" y="869"/>
                  </a:cubicBezTo>
                  <a:cubicBezTo>
                    <a:pt x="653" y="869"/>
                    <a:pt x="725" y="833"/>
                    <a:pt x="798" y="743"/>
                  </a:cubicBezTo>
                  <a:cubicBezTo>
                    <a:pt x="852" y="670"/>
                    <a:pt x="888" y="561"/>
                    <a:pt x="888" y="435"/>
                  </a:cubicBezTo>
                  <a:cubicBezTo>
                    <a:pt x="888" y="308"/>
                    <a:pt x="852" y="199"/>
                    <a:pt x="798" y="127"/>
                  </a:cubicBezTo>
                  <a:cubicBezTo>
                    <a:pt x="725" y="36"/>
                    <a:pt x="653" y="0"/>
                    <a:pt x="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025;p76"/>
            <p:cNvSpPr/>
            <p:nvPr/>
          </p:nvSpPr>
          <p:spPr>
            <a:xfrm>
              <a:off x="5790023" y="1217537"/>
              <a:ext cx="10845" cy="45534"/>
            </a:xfrm>
            <a:custGeom>
              <a:avLst/>
              <a:gdLst/>
              <a:ahLst/>
              <a:cxnLst/>
              <a:rect l="l" t="t" r="r" b="b"/>
              <a:pathLst>
                <a:path w="272" h="1142" extrusionOk="0">
                  <a:moveTo>
                    <a:pt x="0" y="0"/>
                  </a:moveTo>
                  <a:lnTo>
                    <a:pt x="0" y="1141"/>
                  </a:lnTo>
                  <a:lnTo>
                    <a:pt x="272" y="1141"/>
                  </a:lnTo>
                  <a:lnTo>
                    <a:pt x="2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026;p76"/>
            <p:cNvSpPr/>
            <p:nvPr/>
          </p:nvSpPr>
          <p:spPr>
            <a:xfrm>
              <a:off x="5771961" y="1229099"/>
              <a:ext cx="35407" cy="34689"/>
            </a:xfrm>
            <a:custGeom>
              <a:avLst/>
              <a:gdLst/>
              <a:ahLst/>
              <a:cxnLst/>
              <a:rect l="l" t="t" r="r" b="b"/>
              <a:pathLst>
                <a:path w="888" h="870" extrusionOk="0">
                  <a:moveTo>
                    <a:pt x="453" y="181"/>
                  </a:moveTo>
                  <a:cubicBezTo>
                    <a:pt x="508" y="181"/>
                    <a:pt x="544" y="199"/>
                    <a:pt x="580" y="235"/>
                  </a:cubicBezTo>
                  <a:cubicBezTo>
                    <a:pt x="598" y="254"/>
                    <a:pt x="616" y="290"/>
                    <a:pt x="616" y="344"/>
                  </a:cubicBezTo>
                  <a:lnTo>
                    <a:pt x="272" y="344"/>
                  </a:lnTo>
                  <a:cubicBezTo>
                    <a:pt x="290" y="290"/>
                    <a:pt x="308" y="254"/>
                    <a:pt x="327" y="217"/>
                  </a:cubicBezTo>
                  <a:cubicBezTo>
                    <a:pt x="363" y="199"/>
                    <a:pt x="399" y="181"/>
                    <a:pt x="453" y="181"/>
                  </a:cubicBezTo>
                  <a:close/>
                  <a:moveTo>
                    <a:pt x="453" y="0"/>
                  </a:moveTo>
                  <a:cubicBezTo>
                    <a:pt x="327" y="0"/>
                    <a:pt x="200" y="36"/>
                    <a:pt x="127" y="127"/>
                  </a:cubicBezTo>
                  <a:cubicBezTo>
                    <a:pt x="37" y="199"/>
                    <a:pt x="1" y="308"/>
                    <a:pt x="1" y="435"/>
                  </a:cubicBezTo>
                  <a:cubicBezTo>
                    <a:pt x="1" y="580"/>
                    <a:pt x="37" y="688"/>
                    <a:pt x="127" y="761"/>
                  </a:cubicBezTo>
                  <a:cubicBezTo>
                    <a:pt x="218" y="833"/>
                    <a:pt x="327" y="869"/>
                    <a:pt x="471" y="869"/>
                  </a:cubicBezTo>
                  <a:cubicBezTo>
                    <a:pt x="544" y="869"/>
                    <a:pt x="598" y="869"/>
                    <a:pt x="671" y="851"/>
                  </a:cubicBezTo>
                  <a:cubicBezTo>
                    <a:pt x="725" y="851"/>
                    <a:pt x="779" y="833"/>
                    <a:pt x="852" y="797"/>
                  </a:cubicBezTo>
                  <a:lnTo>
                    <a:pt x="852" y="598"/>
                  </a:lnTo>
                  <a:cubicBezTo>
                    <a:pt x="797" y="634"/>
                    <a:pt x="725" y="652"/>
                    <a:pt x="671" y="670"/>
                  </a:cubicBezTo>
                  <a:cubicBezTo>
                    <a:pt x="616" y="688"/>
                    <a:pt x="562" y="688"/>
                    <a:pt x="508" y="688"/>
                  </a:cubicBezTo>
                  <a:cubicBezTo>
                    <a:pt x="435" y="688"/>
                    <a:pt x="381" y="688"/>
                    <a:pt x="345" y="652"/>
                  </a:cubicBezTo>
                  <a:cubicBezTo>
                    <a:pt x="308" y="616"/>
                    <a:pt x="272" y="580"/>
                    <a:pt x="272" y="507"/>
                  </a:cubicBezTo>
                  <a:lnTo>
                    <a:pt x="888" y="507"/>
                  </a:lnTo>
                  <a:lnTo>
                    <a:pt x="888" y="435"/>
                  </a:lnTo>
                  <a:cubicBezTo>
                    <a:pt x="888" y="308"/>
                    <a:pt x="852" y="199"/>
                    <a:pt x="779" y="127"/>
                  </a:cubicBezTo>
                  <a:cubicBezTo>
                    <a:pt x="689" y="36"/>
                    <a:pt x="598" y="0"/>
                    <a:pt x="4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027;p76"/>
            <p:cNvSpPr/>
            <p:nvPr/>
          </p:nvSpPr>
          <p:spPr>
            <a:xfrm>
              <a:off x="5800111" y="1229817"/>
              <a:ext cx="37600" cy="33254"/>
            </a:xfrm>
            <a:custGeom>
              <a:avLst/>
              <a:gdLst/>
              <a:ahLst/>
              <a:cxnLst/>
              <a:rect l="l" t="t" r="r" b="b"/>
              <a:pathLst>
                <a:path w="943" h="834" extrusionOk="0">
                  <a:moveTo>
                    <a:pt x="19" y="0"/>
                  </a:moveTo>
                  <a:lnTo>
                    <a:pt x="327" y="417"/>
                  </a:lnTo>
                  <a:lnTo>
                    <a:pt x="1" y="833"/>
                  </a:lnTo>
                  <a:lnTo>
                    <a:pt x="291" y="833"/>
                  </a:lnTo>
                  <a:lnTo>
                    <a:pt x="472" y="580"/>
                  </a:lnTo>
                  <a:lnTo>
                    <a:pt x="653" y="833"/>
                  </a:lnTo>
                  <a:lnTo>
                    <a:pt x="943" y="833"/>
                  </a:lnTo>
                  <a:lnTo>
                    <a:pt x="617" y="417"/>
                  </a:lnTo>
                  <a:lnTo>
                    <a:pt x="924" y="0"/>
                  </a:lnTo>
                  <a:lnTo>
                    <a:pt x="635" y="0"/>
                  </a:lnTo>
                  <a:lnTo>
                    <a:pt x="472" y="254"/>
                  </a:lnTo>
                  <a:lnTo>
                    <a:pt x="3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028;p76"/>
            <p:cNvSpPr/>
            <p:nvPr/>
          </p:nvSpPr>
          <p:spPr>
            <a:xfrm>
              <a:off x="5862231" y="1229099"/>
              <a:ext cx="33254" cy="34689"/>
            </a:xfrm>
            <a:custGeom>
              <a:avLst/>
              <a:gdLst/>
              <a:ahLst/>
              <a:cxnLst/>
              <a:rect l="l" t="t" r="r" b="b"/>
              <a:pathLst>
                <a:path w="834" h="870" extrusionOk="0">
                  <a:moveTo>
                    <a:pt x="562" y="471"/>
                  </a:moveTo>
                  <a:lnTo>
                    <a:pt x="562" y="507"/>
                  </a:lnTo>
                  <a:cubicBezTo>
                    <a:pt x="562" y="561"/>
                    <a:pt x="544" y="616"/>
                    <a:pt x="507" y="652"/>
                  </a:cubicBezTo>
                  <a:cubicBezTo>
                    <a:pt x="471" y="688"/>
                    <a:pt x="435" y="688"/>
                    <a:pt x="381" y="688"/>
                  </a:cubicBezTo>
                  <a:cubicBezTo>
                    <a:pt x="344" y="688"/>
                    <a:pt x="308" y="688"/>
                    <a:pt x="290" y="670"/>
                  </a:cubicBezTo>
                  <a:cubicBezTo>
                    <a:pt x="272" y="652"/>
                    <a:pt x="254" y="616"/>
                    <a:pt x="254" y="598"/>
                  </a:cubicBezTo>
                  <a:cubicBezTo>
                    <a:pt x="254" y="561"/>
                    <a:pt x="272" y="525"/>
                    <a:pt x="308" y="507"/>
                  </a:cubicBezTo>
                  <a:cubicBezTo>
                    <a:pt x="326" y="489"/>
                    <a:pt x="362" y="471"/>
                    <a:pt x="435" y="471"/>
                  </a:cubicBezTo>
                  <a:close/>
                  <a:moveTo>
                    <a:pt x="417" y="0"/>
                  </a:moveTo>
                  <a:cubicBezTo>
                    <a:pt x="344" y="0"/>
                    <a:pt x="290" y="0"/>
                    <a:pt x="236" y="18"/>
                  </a:cubicBezTo>
                  <a:cubicBezTo>
                    <a:pt x="181" y="18"/>
                    <a:pt x="127" y="36"/>
                    <a:pt x="73" y="54"/>
                  </a:cubicBezTo>
                  <a:lnTo>
                    <a:pt x="73" y="254"/>
                  </a:lnTo>
                  <a:cubicBezTo>
                    <a:pt x="109" y="217"/>
                    <a:pt x="145" y="217"/>
                    <a:pt x="199" y="199"/>
                  </a:cubicBezTo>
                  <a:cubicBezTo>
                    <a:pt x="254" y="181"/>
                    <a:pt x="308" y="181"/>
                    <a:pt x="362" y="181"/>
                  </a:cubicBezTo>
                  <a:cubicBezTo>
                    <a:pt x="435" y="181"/>
                    <a:pt x="489" y="181"/>
                    <a:pt x="507" y="217"/>
                  </a:cubicBezTo>
                  <a:cubicBezTo>
                    <a:pt x="544" y="235"/>
                    <a:pt x="562" y="254"/>
                    <a:pt x="562" y="308"/>
                  </a:cubicBezTo>
                  <a:lnTo>
                    <a:pt x="562" y="326"/>
                  </a:lnTo>
                  <a:lnTo>
                    <a:pt x="417" y="326"/>
                  </a:lnTo>
                  <a:cubicBezTo>
                    <a:pt x="272" y="326"/>
                    <a:pt x="163" y="344"/>
                    <a:pt x="91" y="398"/>
                  </a:cubicBezTo>
                  <a:cubicBezTo>
                    <a:pt x="18" y="435"/>
                    <a:pt x="0" y="507"/>
                    <a:pt x="0" y="598"/>
                  </a:cubicBezTo>
                  <a:cubicBezTo>
                    <a:pt x="0" y="688"/>
                    <a:pt x="18" y="743"/>
                    <a:pt x="73" y="797"/>
                  </a:cubicBezTo>
                  <a:cubicBezTo>
                    <a:pt x="127" y="851"/>
                    <a:pt x="199" y="869"/>
                    <a:pt x="290" y="869"/>
                  </a:cubicBezTo>
                  <a:cubicBezTo>
                    <a:pt x="344" y="869"/>
                    <a:pt x="399" y="869"/>
                    <a:pt x="453" y="833"/>
                  </a:cubicBezTo>
                  <a:cubicBezTo>
                    <a:pt x="489" y="815"/>
                    <a:pt x="525" y="779"/>
                    <a:pt x="562" y="724"/>
                  </a:cubicBezTo>
                  <a:lnTo>
                    <a:pt x="562" y="851"/>
                  </a:lnTo>
                  <a:lnTo>
                    <a:pt x="833" y="851"/>
                  </a:lnTo>
                  <a:lnTo>
                    <a:pt x="833" y="380"/>
                  </a:lnTo>
                  <a:cubicBezTo>
                    <a:pt x="833" y="254"/>
                    <a:pt x="797" y="145"/>
                    <a:pt x="725" y="91"/>
                  </a:cubicBezTo>
                  <a:cubicBezTo>
                    <a:pt x="670" y="36"/>
                    <a:pt x="562" y="0"/>
                    <a:pt x="4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029;p76"/>
            <p:cNvSpPr/>
            <p:nvPr/>
          </p:nvSpPr>
          <p:spPr>
            <a:xfrm>
              <a:off x="5904814" y="1217537"/>
              <a:ext cx="35447" cy="46252"/>
            </a:xfrm>
            <a:custGeom>
              <a:avLst/>
              <a:gdLst/>
              <a:ahLst/>
              <a:cxnLst/>
              <a:rect l="l" t="t" r="r" b="b"/>
              <a:pathLst>
                <a:path w="889" h="1160" extrusionOk="0">
                  <a:moveTo>
                    <a:pt x="453" y="489"/>
                  </a:moveTo>
                  <a:cubicBezTo>
                    <a:pt x="508" y="489"/>
                    <a:pt x="544" y="507"/>
                    <a:pt x="580" y="544"/>
                  </a:cubicBezTo>
                  <a:cubicBezTo>
                    <a:pt x="616" y="598"/>
                    <a:pt x="616" y="652"/>
                    <a:pt x="616" y="725"/>
                  </a:cubicBezTo>
                  <a:cubicBezTo>
                    <a:pt x="616" y="815"/>
                    <a:pt x="616" y="870"/>
                    <a:pt x="580" y="906"/>
                  </a:cubicBezTo>
                  <a:cubicBezTo>
                    <a:pt x="544" y="942"/>
                    <a:pt x="508" y="978"/>
                    <a:pt x="453" y="978"/>
                  </a:cubicBezTo>
                  <a:cubicBezTo>
                    <a:pt x="399" y="978"/>
                    <a:pt x="345" y="942"/>
                    <a:pt x="309" y="906"/>
                  </a:cubicBezTo>
                  <a:cubicBezTo>
                    <a:pt x="290" y="870"/>
                    <a:pt x="272" y="815"/>
                    <a:pt x="272" y="725"/>
                  </a:cubicBezTo>
                  <a:cubicBezTo>
                    <a:pt x="272" y="652"/>
                    <a:pt x="290" y="598"/>
                    <a:pt x="309" y="544"/>
                  </a:cubicBezTo>
                  <a:cubicBezTo>
                    <a:pt x="345" y="507"/>
                    <a:pt x="399" y="489"/>
                    <a:pt x="453" y="489"/>
                  </a:cubicBezTo>
                  <a:close/>
                  <a:moveTo>
                    <a:pt x="1" y="0"/>
                  </a:moveTo>
                  <a:lnTo>
                    <a:pt x="1" y="1141"/>
                  </a:lnTo>
                  <a:lnTo>
                    <a:pt x="272" y="1141"/>
                  </a:lnTo>
                  <a:lnTo>
                    <a:pt x="272" y="1014"/>
                  </a:lnTo>
                  <a:cubicBezTo>
                    <a:pt x="309" y="1069"/>
                    <a:pt x="345" y="1105"/>
                    <a:pt x="399" y="1123"/>
                  </a:cubicBezTo>
                  <a:cubicBezTo>
                    <a:pt x="435" y="1159"/>
                    <a:pt x="490" y="1159"/>
                    <a:pt x="544" y="1159"/>
                  </a:cubicBezTo>
                  <a:cubicBezTo>
                    <a:pt x="653" y="1159"/>
                    <a:pt x="725" y="1123"/>
                    <a:pt x="798" y="1033"/>
                  </a:cubicBezTo>
                  <a:cubicBezTo>
                    <a:pt x="870" y="960"/>
                    <a:pt x="888" y="851"/>
                    <a:pt x="888" y="725"/>
                  </a:cubicBezTo>
                  <a:cubicBezTo>
                    <a:pt x="888" y="598"/>
                    <a:pt x="870" y="489"/>
                    <a:pt x="798" y="417"/>
                  </a:cubicBezTo>
                  <a:cubicBezTo>
                    <a:pt x="725" y="326"/>
                    <a:pt x="653" y="290"/>
                    <a:pt x="544" y="290"/>
                  </a:cubicBezTo>
                  <a:cubicBezTo>
                    <a:pt x="490" y="290"/>
                    <a:pt x="435" y="308"/>
                    <a:pt x="399" y="326"/>
                  </a:cubicBezTo>
                  <a:cubicBezTo>
                    <a:pt x="345" y="344"/>
                    <a:pt x="309" y="381"/>
                    <a:pt x="272" y="435"/>
                  </a:cubicBezTo>
                  <a:lnTo>
                    <a:pt x="2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030;p76"/>
            <p:cNvSpPr/>
            <p:nvPr/>
          </p:nvSpPr>
          <p:spPr>
            <a:xfrm>
              <a:off x="5945961" y="1229099"/>
              <a:ext cx="30383" cy="34689"/>
            </a:xfrm>
            <a:custGeom>
              <a:avLst/>
              <a:gdLst/>
              <a:ahLst/>
              <a:cxnLst/>
              <a:rect l="l" t="t" r="r" b="b"/>
              <a:pathLst>
                <a:path w="762" h="870" extrusionOk="0">
                  <a:moveTo>
                    <a:pt x="381" y="0"/>
                  </a:moveTo>
                  <a:cubicBezTo>
                    <a:pt x="254" y="0"/>
                    <a:pt x="164" y="18"/>
                    <a:pt x="92" y="72"/>
                  </a:cubicBezTo>
                  <a:cubicBezTo>
                    <a:pt x="37" y="109"/>
                    <a:pt x="1" y="181"/>
                    <a:pt x="1" y="272"/>
                  </a:cubicBezTo>
                  <a:cubicBezTo>
                    <a:pt x="1" y="344"/>
                    <a:pt x="37" y="398"/>
                    <a:pt x="73" y="453"/>
                  </a:cubicBezTo>
                  <a:cubicBezTo>
                    <a:pt x="128" y="489"/>
                    <a:pt x="218" y="507"/>
                    <a:pt x="327" y="525"/>
                  </a:cubicBezTo>
                  <a:lnTo>
                    <a:pt x="381" y="525"/>
                  </a:lnTo>
                  <a:cubicBezTo>
                    <a:pt x="436" y="543"/>
                    <a:pt x="472" y="543"/>
                    <a:pt x="490" y="561"/>
                  </a:cubicBezTo>
                  <a:cubicBezTo>
                    <a:pt x="508" y="580"/>
                    <a:pt x="508" y="580"/>
                    <a:pt x="508" y="616"/>
                  </a:cubicBezTo>
                  <a:cubicBezTo>
                    <a:pt x="508" y="634"/>
                    <a:pt x="490" y="670"/>
                    <a:pt x="472" y="670"/>
                  </a:cubicBezTo>
                  <a:cubicBezTo>
                    <a:pt x="436" y="688"/>
                    <a:pt x="399" y="688"/>
                    <a:pt x="345" y="688"/>
                  </a:cubicBezTo>
                  <a:cubicBezTo>
                    <a:pt x="291" y="688"/>
                    <a:pt x="236" y="688"/>
                    <a:pt x="182" y="670"/>
                  </a:cubicBezTo>
                  <a:cubicBezTo>
                    <a:pt x="128" y="670"/>
                    <a:pt x="73" y="652"/>
                    <a:pt x="19" y="616"/>
                  </a:cubicBezTo>
                  <a:lnTo>
                    <a:pt x="19" y="815"/>
                  </a:lnTo>
                  <a:cubicBezTo>
                    <a:pt x="92" y="833"/>
                    <a:pt x="146" y="851"/>
                    <a:pt x="200" y="851"/>
                  </a:cubicBezTo>
                  <a:cubicBezTo>
                    <a:pt x="254" y="869"/>
                    <a:pt x="309" y="869"/>
                    <a:pt x="363" y="869"/>
                  </a:cubicBezTo>
                  <a:cubicBezTo>
                    <a:pt x="508" y="869"/>
                    <a:pt x="599" y="851"/>
                    <a:pt x="671" y="815"/>
                  </a:cubicBezTo>
                  <a:cubicBezTo>
                    <a:pt x="725" y="761"/>
                    <a:pt x="762" y="688"/>
                    <a:pt x="762" y="616"/>
                  </a:cubicBezTo>
                  <a:cubicBezTo>
                    <a:pt x="762" y="525"/>
                    <a:pt x="743" y="453"/>
                    <a:pt x="689" y="417"/>
                  </a:cubicBezTo>
                  <a:cubicBezTo>
                    <a:pt x="635" y="380"/>
                    <a:pt x="544" y="362"/>
                    <a:pt x="417" y="344"/>
                  </a:cubicBezTo>
                  <a:lnTo>
                    <a:pt x="363" y="326"/>
                  </a:lnTo>
                  <a:cubicBezTo>
                    <a:pt x="327" y="326"/>
                    <a:pt x="291" y="308"/>
                    <a:pt x="273" y="308"/>
                  </a:cubicBezTo>
                  <a:cubicBezTo>
                    <a:pt x="254" y="290"/>
                    <a:pt x="236" y="272"/>
                    <a:pt x="236" y="254"/>
                  </a:cubicBezTo>
                  <a:cubicBezTo>
                    <a:pt x="236" y="235"/>
                    <a:pt x="254" y="217"/>
                    <a:pt x="273" y="199"/>
                  </a:cubicBezTo>
                  <a:cubicBezTo>
                    <a:pt x="309" y="181"/>
                    <a:pt x="345" y="181"/>
                    <a:pt x="399" y="181"/>
                  </a:cubicBezTo>
                  <a:cubicBezTo>
                    <a:pt x="436" y="181"/>
                    <a:pt x="490" y="181"/>
                    <a:pt x="544" y="199"/>
                  </a:cubicBezTo>
                  <a:cubicBezTo>
                    <a:pt x="599" y="217"/>
                    <a:pt x="653" y="235"/>
                    <a:pt x="707" y="254"/>
                  </a:cubicBezTo>
                  <a:lnTo>
                    <a:pt x="707" y="54"/>
                  </a:lnTo>
                  <a:cubicBezTo>
                    <a:pt x="635" y="36"/>
                    <a:pt x="580" y="18"/>
                    <a:pt x="526" y="18"/>
                  </a:cubicBezTo>
                  <a:cubicBezTo>
                    <a:pt x="472" y="0"/>
                    <a:pt x="417" y="0"/>
                    <a:pt x="3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031;p76"/>
            <p:cNvSpPr/>
            <p:nvPr/>
          </p:nvSpPr>
          <p:spPr>
            <a:xfrm>
              <a:off x="5979214" y="1271682"/>
              <a:ext cx="30343" cy="5821"/>
            </a:xfrm>
            <a:custGeom>
              <a:avLst/>
              <a:gdLst/>
              <a:ahLst/>
              <a:cxnLst/>
              <a:rect l="l" t="t" r="r" b="b"/>
              <a:pathLst>
                <a:path w="761" h="146" extrusionOk="0">
                  <a:moveTo>
                    <a:pt x="0" y="0"/>
                  </a:moveTo>
                  <a:lnTo>
                    <a:pt x="0" y="145"/>
                  </a:lnTo>
                  <a:lnTo>
                    <a:pt x="761" y="145"/>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032;p76"/>
            <p:cNvSpPr/>
            <p:nvPr/>
          </p:nvSpPr>
          <p:spPr>
            <a:xfrm>
              <a:off x="6014580" y="1229099"/>
              <a:ext cx="35407" cy="46252"/>
            </a:xfrm>
            <a:custGeom>
              <a:avLst/>
              <a:gdLst/>
              <a:ahLst/>
              <a:cxnLst/>
              <a:rect l="l" t="t" r="r" b="b"/>
              <a:pathLst>
                <a:path w="888" h="1160" extrusionOk="0">
                  <a:moveTo>
                    <a:pt x="435" y="199"/>
                  </a:moveTo>
                  <a:cubicBezTo>
                    <a:pt x="489" y="199"/>
                    <a:pt x="526" y="217"/>
                    <a:pt x="562" y="254"/>
                  </a:cubicBezTo>
                  <a:cubicBezTo>
                    <a:pt x="598" y="308"/>
                    <a:pt x="616" y="362"/>
                    <a:pt x="616" y="435"/>
                  </a:cubicBezTo>
                  <a:cubicBezTo>
                    <a:pt x="616" y="525"/>
                    <a:pt x="598" y="580"/>
                    <a:pt x="562" y="616"/>
                  </a:cubicBezTo>
                  <a:cubicBezTo>
                    <a:pt x="526" y="652"/>
                    <a:pt x="489" y="688"/>
                    <a:pt x="435" y="688"/>
                  </a:cubicBezTo>
                  <a:cubicBezTo>
                    <a:pt x="381" y="688"/>
                    <a:pt x="326" y="652"/>
                    <a:pt x="308" y="616"/>
                  </a:cubicBezTo>
                  <a:cubicBezTo>
                    <a:pt x="272" y="580"/>
                    <a:pt x="254" y="525"/>
                    <a:pt x="254" y="435"/>
                  </a:cubicBezTo>
                  <a:cubicBezTo>
                    <a:pt x="254" y="362"/>
                    <a:pt x="272" y="308"/>
                    <a:pt x="308" y="254"/>
                  </a:cubicBezTo>
                  <a:cubicBezTo>
                    <a:pt x="326" y="217"/>
                    <a:pt x="381" y="199"/>
                    <a:pt x="435" y="199"/>
                  </a:cubicBezTo>
                  <a:close/>
                  <a:moveTo>
                    <a:pt x="526" y="0"/>
                  </a:moveTo>
                  <a:cubicBezTo>
                    <a:pt x="471" y="0"/>
                    <a:pt x="417" y="18"/>
                    <a:pt x="381" y="36"/>
                  </a:cubicBezTo>
                  <a:cubicBezTo>
                    <a:pt x="326" y="54"/>
                    <a:pt x="290" y="91"/>
                    <a:pt x="254" y="145"/>
                  </a:cubicBezTo>
                  <a:lnTo>
                    <a:pt x="254" y="18"/>
                  </a:lnTo>
                  <a:lnTo>
                    <a:pt x="0" y="18"/>
                  </a:lnTo>
                  <a:lnTo>
                    <a:pt x="0" y="1159"/>
                  </a:lnTo>
                  <a:lnTo>
                    <a:pt x="254" y="1159"/>
                  </a:lnTo>
                  <a:lnTo>
                    <a:pt x="254" y="724"/>
                  </a:lnTo>
                  <a:cubicBezTo>
                    <a:pt x="290" y="779"/>
                    <a:pt x="326" y="815"/>
                    <a:pt x="381" y="833"/>
                  </a:cubicBezTo>
                  <a:cubicBezTo>
                    <a:pt x="417" y="869"/>
                    <a:pt x="471" y="869"/>
                    <a:pt x="526" y="869"/>
                  </a:cubicBezTo>
                  <a:cubicBezTo>
                    <a:pt x="634" y="869"/>
                    <a:pt x="725" y="833"/>
                    <a:pt x="779" y="743"/>
                  </a:cubicBezTo>
                  <a:cubicBezTo>
                    <a:pt x="852" y="670"/>
                    <a:pt x="888" y="561"/>
                    <a:pt x="888" y="435"/>
                  </a:cubicBezTo>
                  <a:cubicBezTo>
                    <a:pt x="888" y="308"/>
                    <a:pt x="852" y="199"/>
                    <a:pt x="779" y="127"/>
                  </a:cubicBezTo>
                  <a:cubicBezTo>
                    <a:pt x="725" y="36"/>
                    <a:pt x="634"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033;p76"/>
            <p:cNvSpPr/>
            <p:nvPr/>
          </p:nvSpPr>
          <p:spPr>
            <a:xfrm>
              <a:off x="6079571" y="1234123"/>
              <a:ext cx="38317" cy="20255"/>
            </a:xfrm>
            <a:custGeom>
              <a:avLst/>
              <a:gdLst/>
              <a:ahLst/>
              <a:cxnLst/>
              <a:rect l="l" t="t" r="r" b="b"/>
              <a:pathLst>
                <a:path w="961" h="508" extrusionOk="0">
                  <a:moveTo>
                    <a:pt x="0" y="1"/>
                  </a:moveTo>
                  <a:lnTo>
                    <a:pt x="0" y="164"/>
                  </a:lnTo>
                  <a:lnTo>
                    <a:pt x="960" y="164"/>
                  </a:lnTo>
                  <a:lnTo>
                    <a:pt x="960" y="1"/>
                  </a:lnTo>
                  <a:close/>
                  <a:moveTo>
                    <a:pt x="0" y="327"/>
                  </a:moveTo>
                  <a:lnTo>
                    <a:pt x="0" y="508"/>
                  </a:lnTo>
                  <a:lnTo>
                    <a:pt x="960" y="508"/>
                  </a:lnTo>
                  <a:lnTo>
                    <a:pt x="960" y="32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034;p76"/>
            <p:cNvSpPr/>
            <p:nvPr/>
          </p:nvSpPr>
          <p:spPr>
            <a:xfrm>
              <a:off x="6148151" y="1229099"/>
              <a:ext cx="29665" cy="34689"/>
            </a:xfrm>
            <a:custGeom>
              <a:avLst/>
              <a:gdLst/>
              <a:ahLst/>
              <a:cxnLst/>
              <a:rect l="l" t="t" r="r" b="b"/>
              <a:pathLst>
                <a:path w="744" h="870" extrusionOk="0">
                  <a:moveTo>
                    <a:pt x="363" y="0"/>
                  </a:moveTo>
                  <a:cubicBezTo>
                    <a:pt x="236" y="0"/>
                    <a:pt x="146" y="18"/>
                    <a:pt x="91" y="72"/>
                  </a:cubicBezTo>
                  <a:cubicBezTo>
                    <a:pt x="19" y="109"/>
                    <a:pt x="1" y="181"/>
                    <a:pt x="1" y="272"/>
                  </a:cubicBezTo>
                  <a:cubicBezTo>
                    <a:pt x="1" y="344"/>
                    <a:pt x="19" y="398"/>
                    <a:pt x="73" y="453"/>
                  </a:cubicBezTo>
                  <a:cubicBezTo>
                    <a:pt x="109" y="489"/>
                    <a:pt x="200" y="507"/>
                    <a:pt x="308" y="525"/>
                  </a:cubicBezTo>
                  <a:lnTo>
                    <a:pt x="363" y="525"/>
                  </a:lnTo>
                  <a:cubicBezTo>
                    <a:pt x="417" y="543"/>
                    <a:pt x="453" y="543"/>
                    <a:pt x="471" y="561"/>
                  </a:cubicBezTo>
                  <a:cubicBezTo>
                    <a:pt x="490" y="580"/>
                    <a:pt x="490" y="580"/>
                    <a:pt x="490" y="616"/>
                  </a:cubicBezTo>
                  <a:cubicBezTo>
                    <a:pt x="490" y="634"/>
                    <a:pt x="490" y="670"/>
                    <a:pt x="453" y="670"/>
                  </a:cubicBezTo>
                  <a:cubicBezTo>
                    <a:pt x="435" y="688"/>
                    <a:pt x="399" y="688"/>
                    <a:pt x="345" y="688"/>
                  </a:cubicBezTo>
                  <a:cubicBezTo>
                    <a:pt x="290" y="688"/>
                    <a:pt x="236" y="688"/>
                    <a:pt x="164" y="670"/>
                  </a:cubicBezTo>
                  <a:cubicBezTo>
                    <a:pt x="109" y="670"/>
                    <a:pt x="55" y="652"/>
                    <a:pt x="19" y="616"/>
                  </a:cubicBezTo>
                  <a:lnTo>
                    <a:pt x="19" y="815"/>
                  </a:lnTo>
                  <a:cubicBezTo>
                    <a:pt x="73" y="833"/>
                    <a:pt x="127" y="851"/>
                    <a:pt x="182" y="851"/>
                  </a:cubicBezTo>
                  <a:cubicBezTo>
                    <a:pt x="254" y="869"/>
                    <a:pt x="308" y="869"/>
                    <a:pt x="363" y="869"/>
                  </a:cubicBezTo>
                  <a:cubicBezTo>
                    <a:pt x="490" y="869"/>
                    <a:pt x="580" y="851"/>
                    <a:pt x="653" y="815"/>
                  </a:cubicBezTo>
                  <a:cubicBezTo>
                    <a:pt x="707" y="761"/>
                    <a:pt x="743" y="688"/>
                    <a:pt x="743" y="616"/>
                  </a:cubicBezTo>
                  <a:cubicBezTo>
                    <a:pt x="743" y="525"/>
                    <a:pt x="725" y="453"/>
                    <a:pt x="671" y="417"/>
                  </a:cubicBezTo>
                  <a:cubicBezTo>
                    <a:pt x="634" y="380"/>
                    <a:pt x="544" y="362"/>
                    <a:pt x="399" y="344"/>
                  </a:cubicBezTo>
                  <a:lnTo>
                    <a:pt x="363" y="326"/>
                  </a:lnTo>
                  <a:cubicBezTo>
                    <a:pt x="308" y="326"/>
                    <a:pt x="272" y="308"/>
                    <a:pt x="254" y="308"/>
                  </a:cubicBezTo>
                  <a:cubicBezTo>
                    <a:pt x="236" y="290"/>
                    <a:pt x="236" y="272"/>
                    <a:pt x="236" y="254"/>
                  </a:cubicBezTo>
                  <a:cubicBezTo>
                    <a:pt x="236" y="235"/>
                    <a:pt x="236" y="217"/>
                    <a:pt x="272" y="199"/>
                  </a:cubicBezTo>
                  <a:cubicBezTo>
                    <a:pt x="290" y="181"/>
                    <a:pt x="327" y="181"/>
                    <a:pt x="381" y="181"/>
                  </a:cubicBezTo>
                  <a:cubicBezTo>
                    <a:pt x="417" y="181"/>
                    <a:pt x="471" y="181"/>
                    <a:pt x="526" y="199"/>
                  </a:cubicBezTo>
                  <a:cubicBezTo>
                    <a:pt x="580" y="217"/>
                    <a:pt x="634" y="235"/>
                    <a:pt x="689" y="254"/>
                  </a:cubicBezTo>
                  <a:lnTo>
                    <a:pt x="689" y="54"/>
                  </a:lnTo>
                  <a:cubicBezTo>
                    <a:pt x="634" y="36"/>
                    <a:pt x="562" y="18"/>
                    <a:pt x="526" y="18"/>
                  </a:cubicBezTo>
                  <a:cubicBezTo>
                    <a:pt x="471" y="0"/>
                    <a:pt x="417" y="0"/>
                    <a:pt x="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035;p76"/>
            <p:cNvSpPr/>
            <p:nvPr/>
          </p:nvSpPr>
          <p:spPr>
            <a:xfrm>
              <a:off x="6183517" y="1229099"/>
              <a:ext cx="35447" cy="46252"/>
            </a:xfrm>
            <a:custGeom>
              <a:avLst/>
              <a:gdLst/>
              <a:ahLst/>
              <a:cxnLst/>
              <a:rect l="l" t="t" r="r" b="b"/>
              <a:pathLst>
                <a:path w="889" h="1160" extrusionOk="0">
                  <a:moveTo>
                    <a:pt x="454" y="199"/>
                  </a:moveTo>
                  <a:cubicBezTo>
                    <a:pt x="508" y="199"/>
                    <a:pt x="544" y="217"/>
                    <a:pt x="580" y="254"/>
                  </a:cubicBezTo>
                  <a:cubicBezTo>
                    <a:pt x="599" y="308"/>
                    <a:pt x="617" y="362"/>
                    <a:pt x="617" y="435"/>
                  </a:cubicBezTo>
                  <a:cubicBezTo>
                    <a:pt x="617" y="525"/>
                    <a:pt x="599" y="580"/>
                    <a:pt x="580" y="616"/>
                  </a:cubicBezTo>
                  <a:cubicBezTo>
                    <a:pt x="544" y="652"/>
                    <a:pt x="508" y="688"/>
                    <a:pt x="454" y="688"/>
                  </a:cubicBezTo>
                  <a:cubicBezTo>
                    <a:pt x="399" y="688"/>
                    <a:pt x="345" y="652"/>
                    <a:pt x="327" y="616"/>
                  </a:cubicBezTo>
                  <a:cubicBezTo>
                    <a:pt x="291" y="580"/>
                    <a:pt x="273" y="525"/>
                    <a:pt x="273" y="435"/>
                  </a:cubicBezTo>
                  <a:cubicBezTo>
                    <a:pt x="273" y="362"/>
                    <a:pt x="291" y="308"/>
                    <a:pt x="327" y="254"/>
                  </a:cubicBezTo>
                  <a:cubicBezTo>
                    <a:pt x="345" y="217"/>
                    <a:pt x="399" y="199"/>
                    <a:pt x="454" y="199"/>
                  </a:cubicBezTo>
                  <a:close/>
                  <a:moveTo>
                    <a:pt x="345" y="0"/>
                  </a:moveTo>
                  <a:cubicBezTo>
                    <a:pt x="255" y="0"/>
                    <a:pt x="164" y="54"/>
                    <a:pt x="92" y="127"/>
                  </a:cubicBezTo>
                  <a:cubicBezTo>
                    <a:pt x="37" y="199"/>
                    <a:pt x="1" y="308"/>
                    <a:pt x="1" y="435"/>
                  </a:cubicBezTo>
                  <a:cubicBezTo>
                    <a:pt x="1" y="561"/>
                    <a:pt x="37" y="670"/>
                    <a:pt x="92" y="743"/>
                  </a:cubicBezTo>
                  <a:cubicBezTo>
                    <a:pt x="164" y="833"/>
                    <a:pt x="255" y="869"/>
                    <a:pt x="345" y="869"/>
                  </a:cubicBezTo>
                  <a:cubicBezTo>
                    <a:pt x="399" y="869"/>
                    <a:pt x="454" y="869"/>
                    <a:pt x="508" y="833"/>
                  </a:cubicBezTo>
                  <a:cubicBezTo>
                    <a:pt x="544" y="815"/>
                    <a:pt x="580" y="779"/>
                    <a:pt x="617" y="724"/>
                  </a:cubicBezTo>
                  <a:lnTo>
                    <a:pt x="617" y="1159"/>
                  </a:lnTo>
                  <a:lnTo>
                    <a:pt x="888" y="1159"/>
                  </a:lnTo>
                  <a:lnTo>
                    <a:pt x="888" y="18"/>
                  </a:lnTo>
                  <a:lnTo>
                    <a:pt x="617" y="18"/>
                  </a:lnTo>
                  <a:lnTo>
                    <a:pt x="617" y="145"/>
                  </a:lnTo>
                  <a:cubicBezTo>
                    <a:pt x="580" y="91"/>
                    <a:pt x="544" y="54"/>
                    <a:pt x="508" y="36"/>
                  </a:cubicBezTo>
                  <a:cubicBezTo>
                    <a:pt x="454" y="18"/>
                    <a:pt x="399" y="0"/>
                    <a:pt x="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036;p76"/>
            <p:cNvSpPr/>
            <p:nvPr/>
          </p:nvSpPr>
          <p:spPr>
            <a:xfrm>
              <a:off x="6116373" y="1229099"/>
              <a:ext cx="24601" cy="33971"/>
            </a:xfrm>
            <a:custGeom>
              <a:avLst/>
              <a:gdLst/>
              <a:ahLst/>
              <a:cxnLst/>
              <a:rect l="l" t="t" r="r" b="b"/>
              <a:pathLst>
                <a:path w="617" h="852" extrusionOk="0">
                  <a:moveTo>
                    <a:pt x="526" y="0"/>
                  </a:moveTo>
                  <a:cubicBezTo>
                    <a:pt x="472" y="0"/>
                    <a:pt x="417" y="18"/>
                    <a:pt x="381" y="36"/>
                  </a:cubicBezTo>
                  <a:cubicBezTo>
                    <a:pt x="327" y="72"/>
                    <a:pt x="291" y="109"/>
                    <a:pt x="254" y="163"/>
                  </a:cubicBezTo>
                  <a:lnTo>
                    <a:pt x="254" y="18"/>
                  </a:lnTo>
                  <a:lnTo>
                    <a:pt x="1" y="18"/>
                  </a:lnTo>
                  <a:lnTo>
                    <a:pt x="1" y="851"/>
                  </a:lnTo>
                  <a:lnTo>
                    <a:pt x="254" y="851"/>
                  </a:lnTo>
                  <a:lnTo>
                    <a:pt x="254" y="471"/>
                  </a:lnTo>
                  <a:cubicBezTo>
                    <a:pt x="254" y="380"/>
                    <a:pt x="272" y="326"/>
                    <a:pt x="309" y="290"/>
                  </a:cubicBezTo>
                  <a:cubicBezTo>
                    <a:pt x="345" y="235"/>
                    <a:pt x="399" y="217"/>
                    <a:pt x="472" y="217"/>
                  </a:cubicBezTo>
                  <a:lnTo>
                    <a:pt x="544" y="217"/>
                  </a:lnTo>
                  <a:cubicBezTo>
                    <a:pt x="562" y="235"/>
                    <a:pt x="580" y="235"/>
                    <a:pt x="617" y="254"/>
                  </a:cubicBezTo>
                  <a:lnTo>
                    <a:pt x="617" y="18"/>
                  </a:lnTo>
                  <a:cubicBezTo>
                    <a:pt x="580" y="0"/>
                    <a:pt x="580"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037;p76"/>
            <p:cNvSpPr/>
            <p:nvPr/>
          </p:nvSpPr>
          <p:spPr>
            <a:xfrm>
              <a:off x="6132999" y="1220407"/>
              <a:ext cx="26754" cy="42664"/>
            </a:xfrm>
            <a:custGeom>
              <a:avLst/>
              <a:gdLst/>
              <a:ahLst/>
              <a:cxnLst/>
              <a:rect l="l" t="t" r="r" b="b"/>
              <a:pathLst>
                <a:path w="671" h="1070" extrusionOk="0">
                  <a:moveTo>
                    <a:pt x="127" y="1"/>
                  </a:moveTo>
                  <a:lnTo>
                    <a:pt x="127" y="236"/>
                  </a:lnTo>
                  <a:lnTo>
                    <a:pt x="0" y="236"/>
                  </a:lnTo>
                  <a:lnTo>
                    <a:pt x="0" y="435"/>
                  </a:lnTo>
                  <a:lnTo>
                    <a:pt x="127" y="435"/>
                  </a:lnTo>
                  <a:lnTo>
                    <a:pt x="127" y="779"/>
                  </a:lnTo>
                  <a:cubicBezTo>
                    <a:pt x="127" y="888"/>
                    <a:pt x="163" y="961"/>
                    <a:pt x="200" y="997"/>
                  </a:cubicBezTo>
                  <a:cubicBezTo>
                    <a:pt x="236" y="1051"/>
                    <a:pt x="308" y="1069"/>
                    <a:pt x="417" y="1069"/>
                  </a:cubicBezTo>
                  <a:lnTo>
                    <a:pt x="652" y="1069"/>
                  </a:lnTo>
                  <a:lnTo>
                    <a:pt x="652" y="888"/>
                  </a:lnTo>
                  <a:lnTo>
                    <a:pt x="507" y="888"/>
                  </a:lnTo>
                  <a:cubicBezTo>
                    <a:pt x="471" y="888"/>
                    <a:pt x="435" y="870"/>
                    <a:pt x="417" y="852"/>
                  </a:cubicBezTo>
                  <a:cubicBezTo>
                    <a:pt x="399" y="852"/>
                    <a:pt x="399" y="816"/>
                    <a:pt x="399" y="779"/>
                  </a:cubicBezTo>
                  <a:lnTo>
                    <a:pt x="399" y="435"/>
                  </a:lnTo>
                  <a:lnTo>
                    <a:pt x="670" y="435"/>
                  </a:lnTo>
                  <a:lnTo>
                    <a:pt x="670" y="236"/>
                  </a:lnTo>
                  <a:lnTo>
                    <a:pt x="399" y="236"/>
                  </a:lnTo>
                  <a:lnTo>
                    <a:pt x="3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038;p76"/>
            <p:cNvSpPr/>
            <p:nvPr/>
          </p:nvSpPr>
          <p:spPr>
            <a:xfrm>
              <a:off x="6178493" y="1217537"/>
              <a:ext cx="17345" cy="53469"/>
            </a:xfrm>
            <a:custGeom>
              <a:avLst/>
              <a:gdLst/>
              <a:ahLst/>
              <a:cxnLst/>
              <a:rect l="l" t="t" r="r" b="b"/>
              <a:pathLst>
                <a:path w="435" h="1341" extrusionOk="0">
                  <a:moveTo>
                    <a:pt x="218" y="0"/>
                  </a:moveTo>
                  <a:cubicBezTo>
                    <a:pt x="145" y="109"/>
                    <a:pt x="91" y="236"/>
                    <a:pt x="55" y="344"/>
                  </a:cubicBezTo>
                  <a:cubicBezTo>
                    <a:pt x="18" y="453"/>
                    <a:pt x="0" y="562"/>
                    <a:pt x="0" y="670"/>
                  </a:cubicBezTo>
                  <a:cubicBezTo>
                    <a:pt x="0" y="779"/>
                    <a:pt x="18" y="888"/>
                    <a:pt x="55" y="996"/>
                  </a:cubicBezTo>
                  <a:cubicBezTo>
                    <a:pt x="91" y="1105"/>
                    <a:pt x="145" y="1214"/>
                    <a:pt x="218" y="1340"/>
                  </a:cubicBezTo>
                  <a:lnTo>
                    <a:pt x="435" y="1340"/>
                  </a:lnTo>
                  <a:cubicBezTo>
                    <a:pt x="381" y="1232"/>
                    <a:pt x="326" y="1105"/>
                    <a:pt x="290" y="996"/>
                  </a:cubicBezTo>
                  <a:cubicBezTo>
                    <a:pt x="272" y="888"/>
                    <a:pt x="254" y="779"/>
                    <a:pt x="254" y="670"/>
                  </a:cubicBezTo>
                  <a:cubicBezTo>
                    <a:pt x="254" y="562"/>
                    <a:pt x="272" y="453"/>
                    <a:pt x="290" y="344"/>
                  </a:cubicBezTo>
                  <a:cubicBezTo>
                    <a:pt x="326" y="218"/>
                    <a:pt x="381" y="109"/>
                    <a:pt x="435"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039;p76"/>
            <p:cNvSpPr/>
            <p:nvPr/>
          </p:nvSpPr>
          <p:spPr>
            <a:xfrm>
              <a:off x="6187145" y="1229099"/>
              <a:ext cx="35407" cy="46252"/>
            </a:xfrm>
            <a:custGeom>
              <a:avLst/>
              <a:gdLst/>
              <a:ahLst/>
              <a:cxnLst/>
              <a:rect l="l" t="t" r="r" b="b"/>
              <a:pathLst>
                <a:path w="888" h="1160" extrusionOk="0">
                  <a:moveTo>
                    <a:pt x="435" y="199"/>
                  </a:moveTo>
                  <a:cubicBezTo>
                    <a:pt x="489" y="199"/>
                    <a:pt x="544" y="217"/>
                    <a:pt x="562" y="254"/>
                  </a:cubicBezTo>
                  <a:cubicBezTo>
                    <a:pt x="598" y="308"/>
                    <a:pt x="616" y="362"/>
                    <a:pt x="616" y="435"/>
                  </a:cubicBezTo>
                  <a:cubicBezTo>
                    <a:pt x="616" y="525"/>
                    <a:pt x="598" y="580"/>
                    <a:pt x="562" y="616"/>
                  </a:cubicBezTo>
                  <a:cubicBezTo>
                    <a:pt x="544" y="652"/>
                    <a:pt x="489" y="688"/>
                    <a:pt x="435" y="688"/>
                  </a:cubicBezTo>
                  <a:cubicBezTo>
                    <a:pt x="381" y="688"/>
                    <a:pt x="345" y="652"/>
                    <a:pt x="308" y="616"/>
                  </a:cubicBezTo>
                  <a:cubicBezTo>
                    <a:pt x="272" y="580"/>
                    <a:pt x="272" y="525"/>
                    <a:pt x="272" y="435"/>
                  </a:cubicBezTo>
                  <a:cubicBezTo>
                    <a:pt x="272" y="362"/>
                    <a:pt x="272" y="308"/>
                    <a:pt x="308" y="254"/>
                  </a:cubicBezTo>
                  <a:cubicBezTo>
                    <a:pt x="345" y="217"/>
                    <a:pt x="381" y="199"/>
                    <a:pt x="435" y="199"/>
                  </a:cubicBezTo>
                  <a:close/>
                  <a:moveTo>
                    <a:pt x="544" y="0"/>
                  </a:moveTo>
                  <a:cubicBezTo>
                    <a:pt x="489" y="0"/>
                    <a:pt x="435" y="18"/>
                    <a:pt x="381" y="36"/>
                  </a:cubicBezTo>
                  <a:cubicBezTo>
                    <a:pt x="345" y="54"/>
                    <a:pt x="308" y="91"/>
                    <a:pt x="272" y="145"/>
                  </a:cubicBezTo>
                  <a:lnTo>
                    <a:pt x="272" y="18"/>
                  </a:lnTo>
                  <a:lnTo>
                    <a:pt x="1" y="18"/>
                  </a:lnTo>
                  <a:lnTo>
                    <a:pt x="1" y="1159"/>
                  </a:lnTo>
                  <a:lnTo>
                    <a:pt x="272" y="1159"/>
                  </a:lnTo>
                  <a:lnTo>
                    <a:pt x="272" y="724"/>
                  </a:lnTo>
                  <a:cubicBezTo>
                    <a:pt x="308" y="779"/>
                    <a:pt x="345" y="815"/>
                    <a:pt x="381" y="833"/>
                  </a:cubicBezTo>
                  <a:cubicBezTo>
                    <a:pt x="435" y="869"/>
                    <a:pt x="489" y="869"/>
                    <a:pt x="544" y="869"/>
                  </a:cubicBezTo>
                  <a:cubicBezTo>
                    <a:pt x="634" y="869"/>
                    <a:pt x="725" y="833"/>
                    <a:pt x="797" y="743"/>
                  </a:cubicBezTo>
                  <a:cubicBezTo>
                    <a:pt x="852" y="670"/>
                    <a:pt x="888" y="561"/>
                    <a:pt x="888" y="435"/>
                  </a:cubicBezTo>
                  <a:cubicBezTo>
                    <a:pt x="888" y="308"/>
                    <a:pt x="852" y="199"/>
                    <a:pt x="797" y="127"/>
                  </a:cubicBezTo>
                  <a:cubicBezTo>
                    <a:pt x="725" y="36"/>
                    <a:pt x="634" y="0"/>
                    <a:pt x="544"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040;p76"/>
            <p:cNvSpPr/>
            <p:nvPr/>
          </p:nvSpPr>
          <p:spPr>
            <a:xfrm>
              <a:off x="6220358" y="1241340"/>
              <a:ext cx="18820" cy="8732"/>
            </a:xfrm>
            <a:custGeom>
              <a:avLst/>
              <a:gdLst/>
              <a:ahLst/>
              <a:cxnLst/>
              <a:rect l="l" t="t" r="r" b="b"/>
              <a:pathLst>
                <a:path w="472" h="219" extrusionOk="0">
                  <a:moveTo>
                    <a:pt x="1" y="1"/>
                  </a:moveTo>
                  <a:lnTo>
                    <a:pt x="1" y="218"/>
                  </a:lnTo>
                  <a:lnTo>
                    <a:pt x="471" y="218"/>
                  </a:lnTo>
                  <a:lnTo>
                    <a:pt x="471" y="1"/>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041;p76"/>
            <p:cNvSpPr/>
            <p:nvPr/>
          </p:nvSpPr>
          <p:spPr>
            <a:xfrm>
              <a:off x="6248508" y="1226907"/>
              <a:ext cx="38317" cy="34689"/>
            </a:xfrm>
            <a:custGeom>
              <a:avLst/>
              <a:gdLst/>
              <a:ahLst/>
              <a:cxnLst/>
              <a:rect l="l" t="t" r="r" b="b"/>
              <a:pathLst>
                <a:path w="961" h="870" extrusionOk="0">
                  <a:moveTo>
                    <a:pt x="1" y="1"/>
                  </a:moveTo>
                  <a:lnTo>
                    <a:pt x="1" y="182"/>
                  </a:lnTo>
                  <a:lnTo>
                    <a:pt x="725" y="435"/>
                  </a:lnTo>
                  <a:lnTo>
                    <a:pt x="1" y="671"/>
                  </a:lnTo>
                  <a:lnTo>
                    <a:pt x="1" y="870"/>
                  </a:lnTo>
                  <a:lnTo>
                    <a:pt x="961" y="526"/>
                  </a:lnTo>
                  <a:lnTo>
                    <a:pt x="961" y="345"/>
                  </a:lnTo>
                  <a:lnTo>
                    <a:pt x="1" y="1"/>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042;p76"/>
            <p:cNvSpPr/>
            <p:nvPr/>
          </p:nvSpPr>
          <p:spPr>
            <a:xfrm>
              <a:off x="6276697" y="1229099"/>
              <a:ext cx="24561" cy="33971"/>
            </a:xfrm>
            <a:custGeom>
              <a:avLst/>
              <a:gdLst/>
              <a:ahLst/>
              <a:cxnLst/>
              <a:rect l="l" t="t" r="r" b="b"/>
              <a:pathLst>
                <a:path w="616" h="852" extrusionOk="0">
                  <a:moveTo>
                    <a:pt x="543" y="0"/>
                  </a:moveTo>
                  <a:cubicBezTo>
                    <a:pt x="489" y="0"/>
                    <a:pt x="435" y="18"/>
                    <a:pt x="380" y="36"/>
                  </a:cubicBezTo>
                  <a:cubicBezTo>
                    <a:pt x="344" y="72"/>
                    <a:pt x="308" y="109"/>
                    <a:pt x="272" y="163"/>
                  </a:cubicBezTo>
                  <a:lnTo>
                    <a:pt x="272" y="18"/>
                  </a:lnTo>
                  <a:lnTo>
                    <a:pt x="0" y="18"/>
                  </a:lnTo>
                  <a:lnTo>
                    <a:pt x="0" y="851"/>
                  </a:lnTo>
                  <a:lnTo>
                    <a:pt x="272" y="851"/>
                  </a:lnTo>
                  <a:lnTo>
                    <a:pt x="272" y="471"/>
                  </a:lnTo>
                  <a:cubicBezTo>
                    <a:pt x="272" y="380"/>
                    <a:pt x="290" y="326"/>
                    <a:pt x="326" y="290"/>
                  </a:cubicBezTo>
                  <a:cubicBezTo>
                    <a:pt x="362" y="235"/>
                    <a:pt x="417" y="217"/>
                    <a:pt x="471" y="217"/>
                  </a:cubicBezTo>
                  <a:lnTo>
                    <a:pt x="543" y="217"/>
                  </a:lnTo>
                  <a:cubicBezTo>
                    <a:pt x="580" y="235"/>
                    <a:pt x="598" y="235"/>
                    <a:pt x="616" y="254"/>
                  </a:cubicBezTo>
                  <a:lnTo>
                    <a:pt x="616" y="18"/>
                  </a:lnTo>
                  <a:cubicBezTo>
                    <a:pt x="598" y="0"/>
                    <a:pt x="580" y="0"/>
                    <a:pt x="580"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043;p76"/>
            <p:cNvSpPr/>
            <p:nvPr/>
          </p:nvSpPr>
          <p:spPr>
            <a:xfrm>
              <a:off x="6293283" y="1229099"/>
              <a:ext cx="35447" cy="34689"/>
            </a:xfrm>
            <a:custGeom>
              <a:avLst/>
              <a:gdLst/>
              <a:ahLst/>
              <a:cxnLst/>
              <a:rect l="l" t="t" r="r" b="b"/>
              <a:pathLst>
                <a:path w="889" h="870" extrusionOk="0">
                  <a:moveTo>
                    <a:pt x="453" y="181"/>
                  </a:moveTo>
                  <a:cubicBezTo>
                    <a:pt x="508" y="181"/>
                    <a:pt x="544" y="199"/>
                    <a:pt x="580" y="235"/>
                  </a:cubicBezTo>
                  <a:cubicBezTo>
                    <a:pt x="598" y="254"/>
                    <a:pt x="616" y="290"/>
                    <a:pt x="616" y="344"/>
                  </a:cubicBezTo>
                  <a:lnTo>
                    <a:pt x="272" y="344"/>
                  </a:lnTo>
                  <a:cubicBezTo>
                    <a:pt x="290" y="290"/>
                    <a:pt x="309" y="254"/>
                    <a:pt x="345" y="217"/>
                  </a:cubicBezTo>
                  <a:cubicBezTo>
                    <a:pt x="363" y="199"/>
                    <a:pt x="417" y="181"/>
                    <a:pt x="453" y="181"/>
                  </a:cubicBezTo>
                  <a:close/>
                  <a:moveTo>
                    <a:pt x="471" y="0"/>
                  </a:moveTo>
                  <a:cubicBezTo>
                    <a:pt x="327" y="0"/>
                    <a:pt x="200" y="36"/>
                    <a:pt x="127" y="127"/>
                  </a:cubicBezTo>
                  <a:cubicBezTo>
                    <a:pt x="37" y="199"/>
                    <a:pt x="1" y="308"/>
                    <a:pt x="1" y="435"/>
                  </a:cubicBezTo>
                  <a:cubicBezTo>
                    <a:pt x="1" y="580"/>
                    <a:pt x="37" y="688"/>
                    <a:pt x="127" y="761"/>
                  </a:cubicBezTo>
                  <a:cubicBezTo>
                    <a:pt x="218" y="833"/>
                    <a:pt x="327" y="869"/>
                    <a:pt x="471" y="869"/>
                  </a:cubicBezTo>
                  <a:cubicBezTo>
                    <a:pt x="544" y="869"/>
                    <a:pt x="598" y="869"/>
                    <a:pt x="671" y="851"/>
                  </a:cubicBezTo>
                  <a:cubicBezTo>
                    <a:pt x="725" y="851"/>
                    <a:pt x="797" y="833"/>
                    <a:pt x="852" y="797"/>
                  </a:cubicBezTo>
                  <a:lnTo>
                    <a:pt x="852" y="598"/>
                  </a:lnTo>
                  <a:cubicBezTo>
                    <a:pt x="797" y="634"/>
                    <a:pt x="725" y="652"/>
                    <a:pt x="671" y="670"/>
                  </a:cubicBezTo>
                  <a:cubicBezTo>
                    <a:pt x="616" y="688"/>
                    <a:pt x="562" y="688"/>
                    <a:pt x="508" y="688"/>
                  </a:cubicBezTo>
                  <a:cubicBezTo>
                    <a:pt x="435" y="688"/>
                    <a:pt x="381" y="688"/>
                    <a:pt x="345" y="652"/>
                  </a:cubicBezTo>
                  <a:cubicBezTo>
                    <a:pt x="309" y="616"/>
                    <a:pt x="272" y="580"/>
                    <a:pt x="272" y="507"/>
                  </a:cubicBezTo>
                  <a:lnTo>
                    <a:pt x="888" y="507"/>
                  </a:lnTo>
                  <a:lnTo>
                    <a:pt x="888" y="435"/>
                  </a:lnTo>
                  <a:cubicBezTo>
                    <a:pt x="888" y="308"/>
                    <a:pt x="852" y="199"/>
                    <a:pt x="779" y="127"/>
                  </a:cubicBezTo>
                  <a:cubicBezTo>
                    <a:pt x="689" y="36"/>
                    <a:pt x="598" y="0"/>
                    <a:pt x="471"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044;p76"/>
            <p:cNvSpPr/>
            <p:nvPr/>
          </p:nvSpPr>
          <p:spPr>
            <a:xfrm>
              <a:off x="6334431" y="1229099"/>
              <a:ext cx="33254" cy="34689"/>
            </a:xfrm>
            <a:custGeom>
              <a:avLst/>
              <a:gdLst/>
              <a:ahLst/>
              <a:cxnLst/>
              <a:rect l="l" t="t" r="r" b="b"/>
              <a:pathLst>
                <a:path w="834" h="870" extrusionOk="0">
                  <a:moveTo>
                    <a:pt x="562" y="471"/>
                  </a:moveTo>
                  <a:lnTo>
                    <a:pt x="562" y="507"/>
                  </a:lnTo>
                  <a:cubicBezTo>
                    <a:pt x="562" y="561"/>
                    <a:pt x="544" y="616"/>
                    <a:pt x="526" y="652"/>
                  </a:cubicBezTo>
                  <a:cubicBezTo>
                    <a:pt x="490" y="688"/>
                    <a:pt x="436" y="688"/>
                    <a:pt x="399" y="688"/>
                  </a:cubicBezTo>
                  <a:cubicBezTo>
                    <a:pt x="345" y="688"/>
                    <a:pt x="327" y="688"/>
                    <a:pt x="291" y="670"/>
                  </a:cubicBezTo>
                  <a:cubicBezTo>
                    <a:pt x="273" y="652"/>
                    <a:pt x="273" y="616"/>
                    <a:pt x="273" y="598"/>
                  </a:cubicBezTo>
                  <a:cubicBezTo>
                    <a:pt x="273" y="561"/>
                    <a:pt x="273" y="525"/>
                    <a:pt x="309" y="507"/>
                  </a:cubicBezTo>
                  <a:cubicBezTo>
                    <a:pt x="327" y="489"/>
                    <a:pt x="381" y="471"/>
                    <a:pt x="436" y="471"/>
                  </a:cubicBezTo>
                  <a:close/>
                  <a:moveTo>
                    <a:pt x="417" y="0"/>
                  </a:moveTo>
                  <a:cubicBezTo>
                    <a:pt x="363" y="0"/>
                    <a:pt x="291" y="0"/>
                    <a:pt x="236" y="18"/>
                  </a:cubicBezTo>
                  <a:cubicBezTo>
                    <a:pt x="182" y="18"/>
                    <a:pt x="128" y="36"/>
                    <a:pt x="73" y="54"/>
                  </a:cubicBezTo>
                  <a:lnTo>
                    <a:pt x="73" y="254"/>
                  </a:lnTo>
                  <a:cubicBezTo>
                    <a:pt x="110" y="217"/>
                    <a:pt x="164" y="217"/>
                    <a:pt x="200" y="199"/>
                  </a:cubicBezTo>
                  <a:cubicBezTo>
                    <a:pt x="254" y="181"/>
                    <a:pt x="309" y="181"/>
                    <a:pt x="363" y="181"/>
                  </a:cubicBezTo>
                  <a:cubicBezTo>
                    <a:pt x="436" y="181"/>
                    <a:pt x="490" y="181"/>
                    <a:pt x="526" y="217"/>
                  </a:cubicBezTo>
                  <a:cubicBezTo>
                    <a:pt x="544" y="235"/>
                    <a:pt x="562" y="254"/>
                    <a:pt x="562" y="308"/>
                  </a:cubicBezTo>
                  <a:lnTo>
                    <a:pt x="562" y="326"/>
                  </a:lnTo>
                  <a:lnTo>
                    <a:pt x="417" y="326"/>
                  </a:lnTo>
                  <a:cubicBezTo>
                    <a:pt x="273" y="326"/>
                    <a:pt x="164" y="344"/>
                    <a:pt x="91" y="398"/>
                  </a:cubicBezTo>
                  <a:cubicBezTo>
                    <a:pt x="37" y="435"/>
                    <a:pt x="1" y="507"/>
                    <a:pt x="1" y="598"/>
                  </a:cubicBezTo>
                  <a:cubicBezTo>
                    <a:pt x="1" y="688"/>
                    <a:pt x="19" y="743"/>
                    <a:pt x="73" y="797"/>
                  </a:cubicBezTo>
                  <a:cubicBezTo>
                    <a:pt x="128" y="851"/>
                    <a:pt x="200" y="869"/>
                    <a:pt x="291" y="869"/>
                  </a:cubicBezTo>
                  <a:cubicBezTo>
                    <a:pt x="345" y="869"/>
                    <a:pt x="399" y="869"/>
                    <a:pt x="454" y="833"/>
                  </a:cubicBezTo>
                  <a:cubicBezTo>
                    <a:pt x="490" y="815"/>
                    <a:pt x="526" y="779"/>
                    <a:pt x="562" y="724"/>
                  </a:cubicBezTo>
                  <a:lnTo>
                    <a:pt x="562" y="851"/>
                  </a:lnTo>
                  <a:lnTo>
                    <a:pt x="834" y="851"/>
                  </a:lnTo>
                  <a:lnTo>
                    <a:pt x="834" y="380"/>
                  </a:lnTo>
                  <a:cubicBezTo>
                    <a:pt x="834" y="254"/>
                    <a:pt x="798" y="145"/>
                    <a:pt x="743" y="91"/>
                  </a:cubicBezTo>
                  <a:cubicBezTo>
                    <a:pt x="671" y="36"/>
                    <a:pt x="562" y="0"/>
                    <a:pt x="417"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045;p76"/>
            <p:cNvSpPr/>
            <p:nvPr/>
          </p:nvSpPr>
          <p:spPr>
            <a:xfrm>
              <a:off x="6377772" y="1217537"/>
              <a:ext cx="10128" cy="45534"/>
            </a:xfrm>
            <a:custGeom>
              <a:avLst/>
              <a:gdLst/>
              <a:ahLst/>
              <a:cxnLst/>
              <a:rect l="l" t="t" r="r" b="b"/>
              <a:pathLst>
                <a:path w="254" h="1142" extrusionOk="0">
                  <a:moveTo>
                    <a:pt x="0" y="0"/>
                  </a:moveTo>
                  <a:lnTo>
                    <a:pt x="0" y="1141"/>
                  </a:lnTo>
                  <a:lnTo>
                    <a:pt x="254" y="1141"/>
                  </a:lnTo>
                  <a:lnTo>
                    <a:pt x="254" y="0"/>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046;p76"/>
            <p:cNvSpPr/>
            <p:nvPr/>
          </p:nvSpPr>
          <p:spPr>
            <a:xfrm>
              <a:off x="6415331" y="1218254"/>
              <a:ext cx="28908" cy="28190"/>
            </a:xfrm>
            <a:custGeom>
              <a:avLst/>
              <a:gdLst/>
              <a:ahLst/>
              <a:cxnLst/>
              <a:rect l="l" t="t" r="r" b="b"/>
              <a:pathLst>
                <a:path w="725" h="707" extrusionOk="0">
                  <a:moveTo>
                    <a:pt x="308" y="0"/>
                  </a:moveTo>
                  <a:lnTo>
                    <a:pt x="308" y="254"/>
                  </a:lnTo>
                  <a:lnTo>
                    <a:pt x="54" y="127"/>
                  </a:lnTo>
                  <a:lnTo>
                    <a:pt x="0" y="218"/>
                  </a:lnTo>
                  <a:lnTo>
                    <a:pt x="254" y="344"/>
                  </a:lnTo>
                  <a:lnTo>
                    <a:pt x="0" y="489"/>
                  </a:lnTo>
                  <a:lnTo>
                    <a:pt x="54" y="580"/>
                  </a:lnTo>
                  <a:lnTo>
                    <a:pt x="308" y="453"/>
                  </a:lnTo>
                  <a:lnTo>
                    <a:pt x="308" y="707"/>
                  </a:lnTo>
                  <a:lnTo>
                    <a:pt x="435" y="707"/>
                  </a:lnTo>
                  <a:lnTo>
                    <a:pt x="435" y="453"/>
                  </a:lnTo>
                  <a:lnTo>
                    <a:pt x="670" y="580"/>
                  </a:lnTo>
                  <a:lnTo>
                    <a:pt x="725" y="489"/>
                  </a:lnTo>
                  <a:lnTo>
                    <a:pt x="489" y="344"/>
                  </a:lnTo>
                  <a:lnTo>
                    <a:pt x="725" y="218"/>
                  </a:lnTo>
                  <a:lnTo>
                    <a:pt x="670" y="127"/>
                  </a:lnTo>
                  <a:lnTo>
                    <a:pt x="435" y="254"/>
                  </a:lnTo>
                  <a:lnTo>
                    <a:pt x="435" y="0"/>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047;p76"/>
            <p:cNvSpPr/>
            <p:nvPr/>
          </p:nvSpPr>
          <p:spPr>
            <a:xfrm>
              <a:off x="6419637" y="1229099"/>
              <a:ext cx="35447" cy="46252"/>
            </a:xfrm>
            <a:custGeom>
              <a:avLst/>
              <a:gdLst/>
              <a:ahLst/>
              <a:cxnLst/>
              <a:rect l="l" t="t" r="r" b="b"/>
              <a:pathLst>
                <a:path w="889" h="1160" extrusionOk="0">
                  <a:moveTo>
                    <a:pt x="454" y="199"/>
                  </a:moveTo>
                  <a:cubicBezTo>
                    <a:pt x="508" y="199"/>
                    <a:pt x="544" y="217"/>
                    <a:pt x="580" y="254"/>
                  </a:cubicBezTo>
                  <a:cubicBezTo>
                    <a:pt x="598" y="308"/>
                    <a:pt x="617" y="362"/>
                    <a:pt x="617" y="435"/>
                  </a:cubicBezTo>
                  <a:cubicBezTo>
                    <a:pt x="617" y="525"/>
                    <a:pt x="598" y="580"/>
                    <a:pt x="580" y="616"/>
                  </a:cubicBezTo>
                  <a:cubicBezTo>
                    <a:pt x="544" y="652"/>
                    <a:pt x="508" y="688"/>
                    <a:pt x="454" y="688"/>
                  </a:cubicBezTo>
                  <a:cubicBezTo>
                    <a:pt x="399" y="688"/>
                    <a:pt x="345" y="652"/>
                    <a:pt x="309" y="616"/>
                  </a:cubicBezTo>
                  <a:cubicBezTo>
                    <a:pt x="291" y="580"/>
                    <a:pt x="272" y="525"/>
                    <a:pt x="272" y="435"/>
                  </a:cubicBezTo>
                  <a:cubicBezTo>
                    <a:pt x="272" y="362"/>
                    <a:pt x="291" y="308"/>
                    <a:pt x="309" y="254"/>
                  </a:cubicBezTo>
                  <a:cubicBezTo>
                    <a:pt x="345" y="217"/>
                    <a:pt x="399" y="199"/>
                    <a:pt x="454" y="199"/>
                  </a:cubicBezTo>
                  <a:close/>
                  <a:moveTo>
                    <a:pt x="544" y="0"/>
                  </a:moveTo>
                  <a:cubicBezTo>
                    <a:pt x="490" y="0"/>
                    <a:pt x="435" y="18"/>
                    <a:pt x="399" y="36"/>
                  </a:cubicBezTo>
                  <a:cubicBezTo>
                    <a:pt x="345" y="54"/>
                    <a:pt x="309" y="91"/>
                    <a:pt x="272" y="145"/>
                  </a:cubicBezTo>
                  <a:lnTo>
                    <a:pt x="272" y="18"/>
                  </a:lnTo>
                  <a:lnTo>
                    <a:pt x="1" y="18"/>
                  </a:lnTo>
                  <a:lnTo>
                    <a:pt x="1" y="1159"/>
                  </a:lnTo>
                  <a:lnTo>
                    <a:pt x="272" y="1159"/>
                  </a:lnTo>
                  <a:lnTo>
                    <a:pt x="272" y="724"/>
                  </a:lnTo>
                  <a:cubicBezTo>
                    <a:pt x="309" y="779"/>
                    <a:pt x="345" y="815"/>
                    <a:pt x="399" y="833"/>
                  </a:cubicBezTo>
                  <a:cubicBezTo>
                    <a:pt x="435" y="869"/>
                    <a:pt x="490" y="869"/>
                    <a:pt x="544" y="869"/>
                  </a:cubicBezTo>
                  <a:cubicBezTo>
                    <a:pt x="653" y="869"/>
                    <a:pt x="725" y="833"/>
                    <a:pt x="798" y="743"/>
                  </a:cubicBezTo>
                  <a:cubicBezTo>
                    <a:pt x="870" y="670"/>
                    <a:pt x="888" y="561"/>
                    <a:pt x="888" y="435"/>
                  </a:cubicBezTo>
                  <a:cubicBezTo>
                    <a:pt x="888" y="308"/>
                    <a:pt x="870" y="199"/>
                    <a:pt x="798" y="127"/>
                  </a:cubicBezTo>
                  <a:cubicBezTo>
                    <a:pt x="725" y="36"/>
                    <a:pt x="653" y="0"/>
                    <a:pt x="544"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048;p76"/>
            <p:cNvSpPr/>
            <p:nvPr/>
          </p:nvSpPr>
          <p:spPr>
            <a:xfrm>
              <a:off x="6453568" y="1241340"/>
              <a:ext cx="18102" cy="8732"/>
            </a:xfrm>
            <a:custGeom>
              <a:avLst/>
              <a:gdLst/>
              <a:ahLst/>
              <a:cxnLst/>
              <a:rect l="l" t="t" r="r" b="b"/>
              <a:pathLst>
                <a:path w="454" h="219" extrusionOk="0">
                  <a:moveTo>
                    <a:pt x="1" y="1"/>
                  </a:moveTo>
                  <a:lnTo>
                    <a:pt x="1" y="218"/>
                  </a:lnTo>
                  <a:lnTo>
                    <a:pt x="454" y="218"/>
                  </a:lnTo>
                  <a:lnTo>
                    <a:pt x="454" y="1"/>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049;p76"/>
            <p:cNvSpPr/>
            <p:nvPr/>
          </p:nvSpPr>
          <p:spPr>
            <a:xfrm>
              <a:off x="6481757" y="1226907"/>
              <a:ext cx="37560" cy="34689"/>
            </a:xfrm>
            <a:custGeom>
              <a:avLst/>
              <a:gdLst/>
              <a:ahLst/>
              <a:cxnLst/>
              <a:rect l="l" t="t" r="r" b="b"/>
              <a:pathLst>
                <a:path w="942" h="870" extrusionOk="0">
                  <a:moveTo>
                    <a:pt x="0" y="1"/>
                  </a:moveTo>
                  <a:lnTo>
                    <a:pt x="0" y="182"/>
                  </a:lnTo>
                  <a:lnTo>
                    <a:pt x="706" y="435"/>
                  </a:lnTo>
                  <a:lnTo>
                    <a:pt x="0" y="671"/>
                  </a:lnTo>
                  <a:lnTo>
                    <a:pt x="0" y="870"/>
                  </a:lnTo>
                  <a:lnTo>
                    <a:pt x="942" y="526"/>
                  </a:lnTo>
                  <a:lnTo>
                    <a:pt x="942" y="345"/>
                  </a:lnTo>
                  <a:lnTo>
                    <a:pt x="0" y="1"/>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050;p76"/>
            <p:cNvSpPr/>
            <p:nvPr/>
          </p:nvSpPr>
          <p:spPr>
            <a:xfrm>
              <a:off x="6509906" y="1229099"/>
              <a:ext cx="23884" cy="33971"/>
            </a:xfrm>
            <a:custGeom>
              <a:avLst/>
              <a:gdLst/>
              <a:ahLst/>
              <a:cxnLst/>
              <a:rect l="l" t="t" r="r" b="b"/>
              <a:pathLst>
                <a:path w="599" h="852" extrusionOk="0">
                  <a:moveTo>
                    <a:pt x="526" y="0"/>
                  </a:moveTo>
                  <a:cubicBezTo>
                    <a:pt x="471" y="0"/>
                    <a:pt x="417" y="18"/>
                    <a:pt x="381" y="36"/>
                  </a:cubicBezTo>
                  <a:cubicBezTo>
                    <a:pt x="326" y="72"/>
                    <a:pt x="290" y="109"/>
                    <a:pt x="254" y="163"/>
                  </a:cubicBezTo>
                  <a:lnTo>
                    <a:pt x="254" y="18"/>
                  </a:lnTo>
                  <a:lnTo>
                    <a:pt x="0" y="18"/>
                  </a:lnTo>
                  <a:lnTo>
                    <a:pt x="0" y="851"/>
                  </a:lnTo>
                  <a:lnTo>
                    <a:pt x="254" y="851"/>
                  </a:lnTo>
                  <a:lnTo>
                    <a:pt x="254" y="471"/>
                  </a:lnTo>
                  <a:cubicBezTo>
                    <a:pt x="254" y="380"/>
                    <a:pt x="272" y="326"/>
                    <a:pt x="308" y="290"/>
                  </a:cubicBezTo>
                  <a:cubicBezTo>
                    <a:pt x="345" y="235"/>
                    <a:pt x="399" y="217"/>
                    <a:pt x="471" y="217"/>
                  </a:cubicBezTo>
                  <a:lnTo>
                    <a:pt x="544" y="217"/>
                  </a:lnTo>
                  <a:cubicBezTo>
                    <a:pt x="562" y="235"/>
                    <a:pt x="580" y="235"/>
                    <a:pt x="598" y="254"/>
                  </a:cubicBezTo>
                  <a:lnTo>
                    <a:pt x="598" y="18"/>
                  </a:lnTo>
                  <a:cubicBezTo>
                    <a:pt x="580" y="0"/>
                    <a:pt x="562" y="0"/>
                    <a:pt x="562"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051;p76"/>
            <p:cNvSpPr/>
            <p:nvPr/>
          </p:nvSpPr>
          <p:spPr>
            <a:xfrm>
              <a:off x="6526533" y="1229099"/>
              <a:ext cx="35407" cy="34689"/>
            </a:xfrm>
            <a:custGeom>
              <a:avLst/>
              <a:gdLst/>
              <a:ahLst/>
              <a:cxnLst/>
              <a:rect l="l" t="t" r="r" b="b"/>
              <a:pathLst>
                <a:path w="888" h="870" extrusionOk="0">
                  <a:moveTo>
                    <a:pt x="453" y="181"/>
                  </a:moveTo>
                  <a:cubicBezTo>
                    <a:pt x="489" y="181"/>
                    <a:pt x="543" y="199"/>
                    <a:pt x="561" y="235"/>
                  </a:cubicBezTo>
                  <a:cubicBezTo>
                    <a:pt x="598" y="254"/>
                    <a:pt x="616" y="290"/>
                    <a:pt x="616" y="344"/>
                  </a:cubicBezTo>
                  <a:lnTo>
                    <a:pt x="272" y="344"/>
                  </a:lnTo>
                  <a:cubicBezTo>
                    <a:pt x="272" y="290"/>
                    <a:pt x="290" y="254"/>
                    <a:pt x="326" y="217"/>
                  </a:cubicBezTo>
                  <a:cubicBezTo>
                    <a:pt x="362" y="199"/>
                    <a:pt x="398" y="181"/>
                    <a:pt x="453" y="181"/>
                  </a:cubicBezTo>
                  <a:close/>
                  <a:moveTo>
                    <a:pt x="453" y="0"/>
                  </a:moveTo>
                  <a:cubicBezTo>
                    <a:pt x="308" y="0"/>
                    <a:pt x="199" y="36"/>
                    <a:pt x="109" y="127"/>
                  </a:cubicBezTo>
                  <a:cubicBezTo>
                    <a:pt x="36" y="199"/>
                    <a:pt x="0" y="308"/>
                    <a:pt x="0" y="435"/>
                  </a:cubicBezTo>
                  <a:cubicBezTo>
                    <a:pt x="0" y="580"/>
                    <a:pt x="36" y="688"/>
                    <a:pt x="109" y="761"/>
                  </a:cubicBezTo>
                  <a:cubicBezTo>
                    <a:pt x="199" y="833"/>
                    <a:pt x="308" y="869"/>
                    <a:pt x="471" y="869"/>
                  </a:cubicBezTo>
                  <a:cubicBezTo>
                    <a:pt x="525" y="869"/>
                    <a:pt x="598" y="869"/>
                    <a:pt x="652" y="851"/>
                  </a:cubicBezTo>
                  <a:cubicBezTo>
                    <a:pt x="724" y="851"/>
                    <a:pt x="779" y="833"/>
                    <a:pt x="833" y="797"/>
                  </a:cubicBezTo>
                  <a:lnTo>
                    <a:pt x="833" y="598"/>
                  </a:lnTo>
                  <a:cubicBezTo>
                    <a:pt x="779" y="634"/>
                    <a:pt x="724" y="652"/>
                    <a:pt x="652" y="670"/>
                  </a:cubicBezTo>
                  <a:cubicBezTo>
                    <a:pt x="598" y="688"/>
                    <a:pt x="543" y="688"/>
                    <a:pt x="489" y="688"/>
                  </a:cubicBezTo>
                  <a:cubicBezTo>
                    <a:pt x="417" y="688"/>
                    <a:pt x="362" y="688"/>
                    <a:pt x="326" y="652"/>
                  </a:cubicBezTo>
                  <a:cubicBezTo>
                    <a:pt x="290" y="616"/>
                    <a:pt x="272" y="580"/>
                    <a:pt x="254" y="507"/>
                  </a:cubicBezTo>
                  <a:lnTo>
                    <a:pt x="887" y="507"/>
                  </a:lnTo>
                  <a:lnTo>
                    <a:pt x="887" y="435"/>
                  </a:lnTo>
                  <a:cubicBezTo>
                    <a:pt x="887" y="308"/>
                    <a:pt x="833" y="199"/>
                    <a:pt x="761" y="127"/>
                  </a:cubicBezTo>
                  <a:cubicBezTo>
                    <a:pt x="688" y="36"/>
                    <a:pt x="580" y="0"/>
                    <a:pt x="453"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052;p76"/>
            <p:cNvSpPr/>
            <p:nvPr/>
          </p:nvSpPr>
          <p:spPr>
            <a:xfrm>
              <a:off x="6566963" y="1229099"/>
              <a:ext cx="33254" cy="34689"/>
            </a:xfrm>
            <a:custGeom>
              <a:avLst/>
              <a:gdLst/>
              <a:ahLst/>
              <a:cxnLst/>
              <a:rect l="l" t="t" r="r" b="b"/>
              <a:pathLst>
                <a:path w="834" h="870" extrusionOk="0">
                  <a:moveTo>
                    <a:pt x="580" y="471"/>
                  </a:moveTo>
                  <a:lnTo>
                    <a:pt x="580" y="507"/>
                  </a:lnTo>
                  <a:cubicBezTo>
                    <a:pt x="580" y="561"/>
                    <a:pt x="562" y="616"/>
                    <a:pt x="525" y="652"/>
                  </a:cubicBezTo>
                  <a:cubicBezTo>
                    <a:pt x="489" y="688"/>
                    <a:pt x="453" y="688"/>
                    <a:pt x="399" y="688"/>
                  </a:cubicBezTo>
                  <a:cubicBezTo>
                    <a:pt x="362" y="688"/>
                    <a:pt x="326" y="688"/>
                    <a:pt x="308" y="670"/>
                  </a:cubicBezTo>
                  <a:cubicBezTo>
                    <a:pt x="290" y="652"/>
                    <a:pt x="272" y="616"/>
                    <a:pt x="272" y="598"/>
                  </a:cubicBezTo>
                  <a:cubicBezTo>
                    <a:pt x="272" y="561"/>
                    <a:pt x="290" y="525"/>
                    <a:pt x="308" y="507"/>
                  </a:cubicBezTo>
                  <a:cubicBezTo>
                    <a:pt x="344" y="489"/>
                    <a:pt x="380" y="471"/>
                    <a:pt x="435" y="471"/>
                  </a:cubicBezTo>
                  <a:close/>
                  <a:moveTo>
                    <a:pt x="417" y="0"/>
                  </a:moveTo>
                  <a:cubicBezTo>
                    <a:pt x="362" y="0"/>
                    <a:pt x="308" y="0"/>
                    <a:pt x="254" y="18"/>
                  </a:cubicBezTo>
                  <a:cubicBezTo>
                    <a:pt x="181" y="18"/>
                    <a:pt x="127" y="36"/>
                    <a:pt x="73" y="54"/>
                  </a:cubicBezTo>
                  <a:lnTo>
                    <a:pt x="73" y="254"/>
                  </a:lnTo>
                  <a:cubicBezTo>
                    <a:pt x="127" y="217"/>
                    <a:pt x="163" y="217"/>
                    <a:pt x="217" y="199"/>
                  </a:cubicBezTo>
                  <a:cubicBezTo>
                    <a:pt x="254" y="181"/>
                    <a:pt x="308" y="181"/>
                    <a:pt x="362" y="181"/>
                  </a:cubicBezTo>
                  <a:cubicBezTo>
                    <a:pt x="435" y="181"/>
                    <a:pt x="489" y="181"/>
                    <a:pt x="525" y="217"/>
                  </a:cubicBezTo>
                  <a:cubicBezTo>
                    <a:pt x="562" y="235"/>
                    <a:pt x="580" y="254"/>
                    <a:pt x="580" y="308"/>
                  </a:cubicBezTo>
                  <a:lnTo>
                    <a:pt x="580" y="326"/>
                  </a:lnTo>
                  <a:lnTo>
                    <a:pt x="417" y="326"/>
                  </a:lnTo>
                  <a:cubicBezTo>
                    <a:pt x="272" y="326"/>
                    <a:pt x="163" y="344"/>
                    <a:pt x="109" y="398"/>
                  </a:cubicBezTo>
                  <a:cubicBezTo>
                    <a:pt x="36" y="435"/>
                    <a:pt x="0" y="507"/>
                    <a:pt x="0" y="598"/>
                  </a:cubicBezTo>
                  <a:cubicBezTo>
                    <a:pt x="0" y="688"/>
                    <a:pt x="36" y="743"/>
                    <a:pt x="91" y="797"/>
                  </a:cubicBezTo>
                  <a:cubicBezTo>
                    <a:pt x="145" y="851"/>
                    <a:pt x="199" y="869"/>
                    <a:pt x="290" y="869"/>
                  </a:cubicBezTo>
                  <a:cubicBezTo>
                    <a:pt x="362" y="869"/>
                    <a:pt x="417" y="869"/>
                    <a:pt x="453" y="833"/>
                  </a:cubicBezTo>
                  <a:cubicBezTo>
                    <a:pt x="507" y="815"/>
                    <a:pt x="543" y="779"/>
                    <a:pt x="580" y="724"/>
                  </a:cubicBezTo>
                  <a:lnTo>
                    <a:pt x="580" y="851"/>
                  </a:lnTo>
                  <a:lnTo>
                    <a:pt x="833" y="851"/>
                  </a:lnTo>
                  <a:lnTo>
                    <a:pt x="833" y="380"/>
                  </a:lnTo>
                  <a:cubicBezTo>
                    <a:pt x="833" y="254"/>
                    <a:pt x="815" y="145"/>
                    <a:pt x="743" y="91"/>
                  </a:cubicBezTo>
                  <a:cubicBezTo>
                    <a:pt x="670" y="36"/>
                    <a:pt x="562" y="0"/>
                    <a:pt x="417"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053;p76"/>
            <p:cNvSpPr/>
            <p:nvPr/>
          </p:nvSpPr>
          <p:spPr>
            <a:xfrm>
              <a:off x="6610263" y="1217537"/>
              <a:ext cx="10885" cy="45534"/>
            </a:xfrm>
            <a:custGeom>
              <a:avLst/>
              <a:gdLst/>
              <a:ahLst/>
              <a:cxnLst/>
              <a:rect l="l" t="t" r="r" b="b"/>
              <a:pathLst>
                <a:path w="273" h="1142" extrusionOk="0">
                  <a:moveTo>
                    <a:pt x="1" y="0"/>
                  </a:moveTo>
                  <a:lnTo>
                    <a:pt x="1" y="1141"/>
                  </a:lnTo>
                  <a:lnTo>
                    <a:pt x="272" y="1141"/>
                  </a:lnTo>
                  <a:lnTo>
                    <a:pt x="272" y="0"/>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054;p76"/>
            <p:cNvSpPr/>
            <p:nvPr/>
          </p:nvSpPr>
          <p:spPr>
            <a:xfrm>
              <a:off x="6653604" y="1225471"/>
              <a:ext cx="37560" cy="37600"/>
            </a:xfrm>
            <a:custGeom>
              <a:avLst/>
              <a:gdLst/>
              <a:ahLst/>
              <a:cxnLst/>
              <a:rect l="l" t="t" r="r" b="b"/>
              <a:pathLst>
                <a:path w="942" h="943" extrusionOk="0">
                  <a:moveTo>
                    <a:pt x="381" y="0"/>
                  </a:moveTo>
                  <a:lnTo>
                    <a:pt x="381" y="381"/>
                  </a:lnTo>
                  <a:lnTo>
                    <a:pt x="0" y="381"/>
                  </a:lnTo>
                  <a:lnTo>
                    <a:pt x="0" y="562"/>
                  </a:lnTo>
                  <a:lnTo>
                    <a:pt x="381" y="562"/>
                  </a:lnTo>
                  <a:lnTo>
                    <a:pt x="381" y="942"/>
                  </a:lnTo>
                  <a:lnTo>
                    <a:pt x="562" y="942"/>
                  </a:lnTo>
                  <a:lnTo>
                    <a:pt x="562" y="562"/>
                  </a:lnTo>
                  <a:lnTo>
                    <a:pt x="942" y="562"/>
                  </a:lnTo>
                  <a:lnTo>
                    <a:pt x="942" y="381"/>
                  </a:lnTo>
                  <a:lnTo>
                    <a:pt x="562" y="381"/>
                  </a:lnTo>
                  <a:lnTo>
                    <a:pt x="562" y="0"/>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055;p76"/>
            <p:cNvSpPr/>
            <p:nvPr/>
          </p:nvSpPr>
          <p:spPr>
            <a:xfrm>
              <a:off x="6663691" y="1229099"/>
              <a:ext cx="35447" cy="46252"/>
            </a:xfrm>
            <a:custGeom>
              <a:avLst/>
              <a:gdLst/>
              <a:ahLst/>
              <a:cxnLst/>
              <a:rect l="l" t="t" r="r" b="b"/>
              <a:pathLst>
                <a:path w="889" h="1160" extrusionOk="0">
                  <a:moveTo>
                    <a:pt x="435" y="199"/>
                  </a:moveTo>
                  <a:cubicBezTo>
                    <a:pt x="490" y="199"/>
                    <a:pt x="544" y="217"/>
                    <a:pt x="562" y="254"/>
                  </a:cubicBezTo>
                  <a:cubicBezTo>
                    <a:pt x="598" y="308"/>
                    <a:pt x="617" y="362"/>
                    <a:pt x="617" y="435"/>
                  </a:cubicBezTo>
                  <a:cubicBezTo>
                    <a:pt x="617" y="525"/>
                    <a:pt x="598" y="580"/>
                    <a:pt x="562" y="616"/>
                  </a:cubicBezTo>
                  <a:cubicBezTo>
                    <a:pt x="544" y="652"/>
                    <a:pt x="490" y="688"/>
                    <a:pt x="435" y="688"/>
                  </a:cubicBezTo>
                  <a:cubicBezTo>
                    <a:pt x="381" y="688"/>
                    <a:pt x="345" y="652"/>
                    <a:pt x="309" y="616"/>
                  </a:cubicBezTo>
                  <a:cubicBezTo>
                    <a:pt x="272" y="580"/>
                    <a:pt x="254" y="525"/>
                    <a:pt x="254" y="435"/>
                  </a:cubicBezTo>
                  <a:cubicBezTo>
                    <a:pt x="254" y="362"/>
                    <a:pt x="272" y="308"/>
                    <a:pt x="309" y="254"/>
                  </a:cubicBezTo>
                  <a:cubicBezTo>
                    <a:pt x="345" y="217"/>
                    <a:pt x="381" y="199"/>
                    <a:pt x="435" y="199"/>
                  </a:cubicBezTo>
                  <a:close/>
                  <a:moveTo>
                    <a:pt x="544" y="0"/>
                  </a:moveTo>
                  <a:cubicBezTo>
                    <a:pt x="472" y="0"/>
                    <a:pt x="435" y="18"/>
                    <a:pt x="381" y="36"/>
                  </a:cubicBezTo>
                  <a:cubicBezTo>
                    <a:pt x="345" y="54"/>
                    <a:pt x="291" y="91"/>
                    <a:pt x="254" y="145"/>
                  </a:cubicBezTo>
                  <a:lnTo>
                    <a:pt x="254" y="18"/>
                  </a:lnTo>
                  <a:lnTo>
                    <a:pt x="1" y="18"/>
                  </a:lnTo>
                  <a:lnTo>
                    <a:pt x="1" y="1159"/>
                  </a:lnTo>
                  <a:lnTo>
                    <a:pt x="254" y="1159"/>
                  </a:lnTo>
                  <a:lnTo>
                    <a:pt x="254" y="724"/>
                  </a:lnTo>
                  <a:cubicBezTo>
                    <a:pt x="291" y="779"/>
                    <a:pt x="345" y="815"/>
                    <a:pt x="381" y="833"/>
                  </a:cubicBezTo>
                  <a:cubicBezTo>
                    <a:pt x="435" y="869"/>
                    <a:pt x="472" y="869"/>
                    <a:pt x="544" y="869"/>
                  </a:cubicBezTo>
                  <a:cubicBezTo>
                    <a:pt x="635" y="869"/>
                    <a:pt x="725" y="833"/>
                    <a:pt x="780" y="743"/>
                  </a:cubicBezTo>
                  <a:cubicBezTo>
                    <a:pt x="852" y="670"/>
                    <a:pt x="888" y="561"/>
                    <a:pt x="888" y="435"/>
                  </a:cubicBezTo>
                  <a:cubicBezTo>
                    <a:pt x="888" y="308"/>
                    <a:pt x="852" y="199"/>
                    <a:pt x="780" y="127"/>
                  </a:cubicBezTo>
                  <a:cubicBezTo>
                    <a:pt x="725" y="36"/>
                    <a:pt x="635" y="0"/>
                    <a:pt x="544"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056;p76"/>
            <p:cNvSpPr/>
            <p:nvPr/>
          </p:nvSpPr>
          <p:spPr>
            <a:xfrm>
              <a:off x="6696905" y="1241340"/>
              <a:ext cx="18820" cy="8732"/>
            </a:xfrm>
            <a:custGeom>
              <a:avLst/>
              <a:gdLst/>
              <a:ahLst/>
              <a:cxnLst/>
              <a:rect l="l" t="t" r="r" b="b"/>
              <a:pathLst>
                <a:path w="472" h="219" extrusionOk="0">
                  <a:moveTo>
                    <a:pt x="1" y="1"/>
                  </a:moveTo>
                  <a:lnTo>
                    <a:pt x="1" y="218"/>
                  </a:lnTo>
                  <a:lnTo>
                    <a:pt x="472" y="218"/>
                  </a:lnTo>
                  <a:lnTo>
                    <a:pt x="472" y="1"/>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057;p76"/>
            <p:cNvSpPr/>
            <p:nvPr/>
          </p:nvSpPr>
          <p:spPr>
            <a:xfrm>
              <a:off x="6725094" y="1226907"/>
              <a:ext cx="37560" cy="34689"/>
            </a:xfrm>
            <a:custGeom>
              <a:avLst/>
              <a:gdLst/>
              <a:ahLst/>
              <a:cxnLst/>
              <a:rect l="l" t="t" r="r" b="b"/>
              <a:pathLst>
                <a:path w="942" h="870" extrusionOk="0">
                  <a:moveTo>
                    <a:pt x="0" y="1"/>
                  </a:moveTo>
                  <a:lnTo>
                    <a:pt x="0" y="182"/>
                  </a:lnTo>
                  <a:lnTo>
                    <a:pt x="706" y="435"/>
                  </a:lnTo>
                  <a:lnTo>
                    <a:pt x="0" y="671"/>
                  </a:lnTo>
                  <a:lnTo>
                    <a:pt x="0" y="870"/>
                  </a:lnTo>
                  <a:lnTo>
                    <a:pt x="942" y="526"/>
                  </a:lnTo>
                  <a:lnTo>
                    <a:pt x="942" y="345"/>
                  </a:lnTo>
                  <a:lnTo>
                    <a:pt x="0" y="1"/>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058;p76"/>
            <p:cNvSpPr/>
            <p:nvPr/>
          </p:nvSpPr>
          <p:spPr>
            <a:xfrm>
              <a:off x="6774176" y="1217537"/>
              <a:ext cx="10885" cy="45534"/>
            </a:xfrm>
            <a:custGeom>
              <a:avLst/>
              <a:gdLst/>
              <a:ahLst/>
              <a:cxnLst/>
              <a:rect l="l" t="t" r="r" b="b"/>
              <a:pathLst>
                <a:path w="273" h="1142" extrusionOk="0">
                  <a:moveTo>
                    <a:pt x="1" y="0"/>
                  </a:moveTo>
                  <a:lnTo>
                    <a:pt x="1" y="199"/>
                  </a:lnTo>
                  <a:lnTo>
                    <a:pt x="272" y="199"/>
                  </a:lnTo>
                  <a:lnTo>
                    <a:pt x="272" y="0"/>
                  </a:lnTo>
                  <a:close/>
                  <a:moveTo>
                    <a:pt x="1" y="308"/>
                  </a:moveTo>
                  <a:lnTo>
                    <a:pt x="1" y="1141"/>
                  </a:lnTo>
                  <a:lnTo>
                    <a:pt x="272" y="1141"/>
                  </a:lnTo>
                  <a:lnTo>
                    <a:pt x="272" y="308"/>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059;p76"/>
            <p:cNvSpPr/>
            <p:nvPr/>
          </p:nvSpPr>
          <p:spPr>
            <a:xfrm>
              <a:off x="6795108" y="1229099"/>
              <a:ext cx="52751" cy="33971"/>
            </a:xfrm>
            <a:custGeom>
              <a:avLst/>
              <a:gdLst/>
              <a:ahLst/>
              <a:cxnLst/>
              <a:rect l="l" t="t" r="r" b="b"/>
              <a:pathLst>
                <a:path w="1323" h="852" extrusionOk="0">
                  <a:moveTo>
                    <a:pt x="508" y="0"/>
                  </a:moveTo>
                  <a:cubicBezTo>
                    <a:pt x="472" y="0"/>
                    <a:pt x="417" y="18"/>
                    <a:pt x="381" y="36"/>
                  </a:cubicBezTo>
                  <a:cubicBezTo>
                    <a:pt x="327" y="54"/>
                    <a:pt x="291" y="91"/>
                    <a:pt x="254" y="145"/>
                  </a:cubicBezTo>
                  <a:lnTo>
                    <a:pt x="254" y="18"/>
                  </a:lnTo>
                  <a:lnTo>
                    <a:pt x="1" y="18"/>
                  </a:lnTo>
                  <a:lnTo>
                    <a:pt x="1" y="851"/>
                  </a:lnTo>
                  <a:lnTo>
                    <a:pt x="254" y="851"/>
                  </a:lnTo>
                  <a:lnTo>
                    <a:pt x="254" y="453"/>
                  </a:lnTo>
                  <a:cubicBezTo>
                    <a:pt x="254" y="362"/>
                    <a:pt x="272" y="308"/>
                    <a:pt x="309" y="272"/>
                  </a:cubicBezTo>
                  <a:cubicBezTo>
                    <a:pt x="327" y="217"/>
                    <a:pt x="363" y="199"/>
                    <a:pt x="417" y="199"/>
                  </a:cubicBezTo>
                  <a:cubicBezTo>
                    <a:pt x="453" y="199"/>
                    <a:pt x="490" y="217"/>
                    <a:pt x="508" y="235"/>
                  </a:cubicBezTo>
                  <a:cubicBezTo>
                    <a:pt x="526" y="272"/>
                    <a:pt x="526" y="326"/>
                    <a:pt x="526" y="417"/>
                  </a:cubicBezTo>
                  <a:lnTo>
                    <a:pt x="526" y="851"/>
                  </a:lnTo>
                  <a:lnTo>
                    <a:pt x="798" y="851"/>
                  </a:lnTo>
                  <a:lnTo>
                    <a:pt x="798" y="453"/>
                  </a:lnTo>
                  <a:cubicBezTo>
                    <a:pt x="798" y="362"/>
                    <a:pt x="816" y="308"/>
                    <a:pt x="834" y="272"/>
                  </a:cubicBezTo>
                  <a:cubicBezTo>
                    <a:pt x="870" y="217"/>
                    <a:pt x="906" y="199"/>
                    <a:pt x="961" y="199"/>
                  </a:cubicBezTo>
                  <a:cubicBezTo>
                    <a:pt x="997" y="199"/>
                    <a:pt x="1015" y="217"/>
                    <a:pt x="1033" y="235"/>
                  </a:cubicBezTo>
                  <a:cubicBezTo>
                    <a:pt x="1051" y="272"/>
                    <a:pt x="1069" y="308"/>
                    <a:pt x="1069" y="362"/>
                  </a:cubicBezTo>
                  <a:cubicBezTo>
                    <a:pt x="1069" y="380"/>
                    <a:pt x="1069" y="398"/>
                    <a:pt x="1069" y="398"/>
                  </a:cubicBezTo>
                  <a:cubicBezTo>
                    <a:pt x="1069" y="398"/>
                    <a:pt x="1069" y="417"/>
                    <a:pt x="1069" y="417"/>
                  </a:cubicBezTo>
                  <a:lnTo>
                    <a:pt x="1069" y="851"/>
                  </a:lnTo>
                  <a:lnTo>
                    <a:pt x="1323" y="851"/>
                  </a:lnTo>
                  <a:lnTo>
                    <a:pt x="1323" y="344"/>
                  </a:lnTo>
                  <a:cubicBezTo>
                    <a:pt x="1323" y="235"/>
                    <a:pt x="1305" y="145"/>
                    <a:pt x="1250" y="91"/>
                  </a:cubicBezTo>
                  <a:cubicBezTo>
                    <a:pt x="1196" y="36"/>
                    <a:pt x="1124" y="0"/>
                    <a:pt x="1033" y="0"/>
                  </a:cubicBezTo>
                  <a:cubicBezTo>
                    <a:pt x="979" y="0"/>
                    <a:pt x="924" y="18"/>
                    <a:pt x="888" y="36"/>
                  </a:cubicBezTo>
                  <a:cubicBezTo>
                    <a:pt x="834" y="72"/>
                    <a:pt x="798" y="109"/>
                    <a:pt x="761" y="163"/>
                  </a:cubicBezTo>
                  <a:cubicBezTo>
                    <a:pt x="743" y="109"/>
                    <a:pt x="707" y="72"/>
                    <a:pt x="671" y="54"/>
                  </a:cubicBezTo>
                  <a:cubicBezTo>
                    <a:pt x="616" y="18"/>
                    <a:pt x="562" y="0"/>
                    <a:pt x="508"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60;p76"/>
            <p:cNvSpPr/>
            <p:nvPr/>
          </p:nvSpPr>
          <p:spPr>
            <a:xfrm>
              <a:off x="6875251" y="1218254"/>
              <a:ext cx="28947" cy="28190"/>
            </a:xfrm>
            <a:custGeom>
              <a:avLst/>
              <a:gdLst/>
              <a:ahLst/>
              <a:cxnLst/>
              <a:rect l="l" t="t" r="r" b="b"/>
              <a:pathLst>
                <a:path w="726" h="707" extrusionOk="0">
                  <a:moveTo>
                    <a:pt x="291" y="0"/>
                  </a:moveTo>
                  <a:lnTo>
                    <a:pt x="291" y="254"/>
                  </a:lnTo>
                  <a:lnTo>
                    <a:pt x="55" y="127"/>
                  </a:lnTo>
                  <a:lnTo>
                    <a:pt x="1" y="218"/>
                  </a:lnTo>
                  <a:lnTo>
                    <a:pt x="236" y="344"/>
                  </a:lnTo>
                  <a:lnTo>
                    <a:pt x="1" y="489"/>
                  </a:lnTo>
                  <a:lnTo>
                    <a:pt x="55" y="580"/>
                  </a:lnTo>
                  <a:lnTo>
                    <a:pt x="291" y="453"/>
                  </a:lnTo>
                  <a:lnTo>
                    <a:pt x="291" y="707"/>
                  </a:lnTo>
                  <a:lnTo>
                    <a:pt x="417" y="707"/>
                  </a:lnTo>
                  <a:lnTo>
                    <a:pt x="417" y="453"/>
                  </a:lnTo>
                  <a:lnTo>
                    <a:pt x="671" y="580"/>
                  </a:lnTo>
                  <a:lnTo>
                    <a:pt x="725" y="489"/>
                  </a:lnTo>
                  <a:lnTo>
                    <a:pt x="472" y="344"/>
                  </a:lnTo>
                  <a:lnTo>
                    <a:pt x="725" y="218"/>
                  </a:lnTo>
                  <a:lnTo>
                    <a:pt x="671" y="127"/>
                  </a:lnTo>
                  <a:lnTo>
                    <a:pt x="417" y="254"/>
                  </a:lnTo>
                  <a:lnTo>
                    <a:pt x="417" y="0"/>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061;p76"/>
            <p:cNvSpPr/>
            <p:nvPr/>
          </p:nvSpPr>
          <p:spPr>
            <a:xfrm>
              <a:off x="6868034" y="1229099"/>
              <a:ext cx="35447" cy="46252"/>
            </a:xfrm>
            <a:custGeom>
              <a:avLst/>
              <a:gdLst/>
              <a:ahLst/>
              <a:cxnLst/>
              <a:rect l="l" t="t" r="r" b="b"/>
              <a:pathLst>
                <a:path w="889" h="1160" extrusionOk="0">
                  <a:moveTo>
                    <a:pt x="435" y="199"/>
                  </a:moveTo>
                  <a:cubicBezTo>
                    <a:pt x="508" y="199"/>
                    <a:pt x="544" y="217"/>
                    <a:pt x="580" y="254"/>
                  </a:cubicBezTo>
                  <a:cubicBezTo>
                    <a:pt x="598" y="308"/>
                    <a:pt x="617" y="362"/>
                    <a:pt x="617" y="435"/>
                  </a:cubicBezTo>
                  <a:cubicBezTo>
                    <a:pt x="617" y="525"/>
                    <a:pt x="598" y="580"/>
                    <a:pt x="580" y="616"/>
                  </a:cubicBezTo>
                  <a:cubicBezTo>
                    <a:pt x="544" y="652"/>
                    <a:pt x="508" y="688"/>
                    <a:pt x="435" y="688"/>
                  </a:cubicBezTo>
                  <a:cubicBezTo>
                    <a:pt x="381" y="688"/>
                    <a:pt x="345" y="652"/>
                    <a:pt x="309" y="616"/>
                  </a:cubicBezTo>
                  <a:cubicBezTo>
                    <a:pt x="291" y="580"/>
                    <a:pt x="272" y="525"/>
                    <a:pt x="272" y="435"/>
                  </a:cubicBezTo>
                  <a:cubicBezTo>
                    <a:pt x="272" y="362"/>
                    <a:pt x="291" y="308"/>
                    <a:pt x="309" y="254"/>
                  </a:cubicBezTo>
                  <a:cubicBezTo>
                    <a:pt x="345" y="217"/>
                    <a:pt x="381" y="199"/>
                    <a:pt x="435" y="199"/>
                  </a:cubicBezTo>
                  <a:close/>
                  <a:moveTo>
                    <a:pt x="544" y="0"/>
                  </a:moveTo>
                  <a:cubicBezTo>
                    <a:pt x="490" y="0"/>
                    <a:pt x="435" y="18"/>
                    <a:pt x="381" y="36"/>
                  </a:cubicBezTo>
                  <a:cubicBezTo>
                    <a:pt x="345" y="54"/>
                    <a:pt x="309" y="91"/>
                    <a:pt x="272" y="145"/>
                  </a:cubicBezTo>
                  <a:lnTo>
                    <a:pt x="272" y="18"/>
                  </a:lnTo>
                  <a:lnTo>
                    <a:pt x="1" y="18"/>
                  </a:lnTo>
                  <a:lnTo>
                    <a:pt x="1" y="1159"/>
                  </a:lnTo>
                  <a:lnTo>
                    <a:pt x="272" y="1159"/>
                  </a:lnTo>
                  <a:lnTo>
                    <a:pt x="272" y="724"/>
                  </a:lnTo>
                  <a:cubicBezTo>
                    <a:pt x="309" y="779"/>
                    <a:pt x="345" y="815"/>
                    <a:pt x="381" y="833"/>
                  </a:cubicBezTo>
                  <a:cubicBezTo>
                    <a:pt x="435" y="869"/>
                    <a:pt x="490" y="869"/>
                    <a:pt x="544" y="869"/>
                  </a:cubicBezTo>
                  <a:cubicBezTo>
                    <a:pt x="635" y="869"/>
                    <a:pt x="725" y="833"/>
                    <a:pt x="798" y="743"/>
                  </a:cubicBezTo>
                  <a:cubicBezTo>
                    <a:pt x="852" y="670"/>
                    <a:pt x="888" y="561"/>
                    <a:pt x="888" y="435"/>
                  </a:cubicBezTo>
                  <a:cubicBezTo>
                    <a:pt x="888" y="308"/>
                    <a:pt x="852" y="199"/>
                    <a:pt x="798" y="127"/>
                  </a:cubicBezTo>
                  <a:cubicBezTo>
                    <a:pt x="725" y="36"/>
                    <a:pt x="635" y="0"/>
                    <a:pt x="544"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062;p76"/>
            <p:cNvSpPr/>
            <p:nvPr/>
          </p:nvSpPr>
          <p:spPr>
            <a:xfrm>
              <a:off x="6901247" y="1241340"/>
              <a:ext cx="18820" cy="8732"/>
            </a:xfrm>
            <a:custGeom>
              <a:avLst/>
              <a:gdLst/>
              <a:ahLst/>
              <a:cxnLst/>
              <a:rect l="l" t="t" r="r" b="b"/>
              <a:pathLst>
                <a:path w="472" h="219" extrusionOk="0">
                  <a:moveTo>
                    <a:pt x="1" y="1"/>
                  </a:moveTo>
                  <a:lnTo>
                    <a:pt x="1" y="218"/>
                  </a:lnTo>
                  <a:lnTo>
                    <a:pt x="472" y="218"/>
                  </a:lnTo>
                  <a:lnTo>
                    <a:pt x="472" y="1"/>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063;p76"/>
            <p:cNvSpPr/>
            <p:nvPr/>
          </p:nvSpPr>
          <p:spPr>
            <a:xfrm>
              <a:off x="6929436" y="1226907"/>
              <a:ext cx="38278" cy="34689"/>
            </a:xfrm>
            <a:custGeom>
              <a:avLst/>
              <a:gdLst/>
              <a:ahLst/>
              <a:cxnLst/>
              <a:rect l="l" t="t" r="r" b="b"/>
              <a:pathLst>
                <a:path w="960" h="870" extrusionOk="0">
                  <a:moveTo>
                    <a:pt x="0" y="1"/>
                  </a:moveTo>
                  <a:lnTo>
                    <a:pt x="0" y="182"/>
                  </a:lnTo>
                  <a:lnTo>
                    <a:pt x="725" y="435"/>
                  </a:lnTo>
                  <a:lnTo>
                    <a:pt x="0" y="671"/>
                  </a:lnTo>
                  <a:lnTo>
                    <a:pt x="0" y="870"/>
                  </a:lnTo>
                  <a:lnTo>
                    <a:pt x="960" y="526"/>
                  </a:lnTo>
                  <a:lnTo>
                    <a:pt x="960" y="345"/>
                  </a:lnTo>
                  <a:lnTo>
                    <a:pt x="0" y="1"/>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064;p76"/>
            <p:cNvSpPr/>
            <p:nvPr/>
          </p:nvSpPr>
          <p:spPr>
            <a:xfrm>
              <a:off x="6979236" y="1217537"/>
              <a:ext cx="10167" cy="45534"/>
            </a:xfrm>
            <a:custGeom>
              <a:avLst/>
              <a:gdLst/>
              <a:ahLst/>
              <a:cxnLst/>
              <a:rect l="l" t="t" r="r" b="b"/>
              <a:pathLst>
                <a:path w="255" h="1142" extrusionOk="0">
                  <a:moveTo>
                    <a:pt x="1" y="0"/>
                  </a:moveTo>
                  <a:lnTo>
                    <a:pt x="1" y="199"/>
                  </a:lnTo>
                  <a:lnTo>
                    <a:pt x="254" y="199"/>
                  </a:lnTo>
                  <a:lnTo>
                    <a:pt x="254" y="0"/>
                  </a:lnTo>
                  <a:close/>
                  <a:moveTo>
                    <a:pt x="1" y="308"/>
                  </a:moveTo>
                  <a:lnTo>
                    <a:pt x="1" y="1141"/>
                  </a:lnTo>
                  <a:lnTo>
                    <a:pt x="254" y="1141"/>
                  </a:lnTo>
                  <a:lnTo>
                    <a:pt x="254" y="308"/>
                  </a:ln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065;p76"/>
            <p:cNvSpPr/>
            <p:nvPr/>
          </p:nvSpPr>
          <p:spPr>
            <a:xfrm>
              <a:off x="6999451" y="1229099"/>
              <a:ext cx="53469" cy="33971"/>
            </a:xfrm>
            <a:custGeom>
              <a:avLst/>
              <a:gdLst/>
              <a:ahLst/>
              <a:cxnLst/>
              <a:rect l="l" t="t" r="r" b="b"/>
              <a:pathLst>
                <a:path w="1341" h="852" extrusionOk="0">
                  <a:moveTo>
                    <a:pt x="526" y="0"/>
                  </a:moveTo>
                  <a:cubicBezTo>
                    <a:pt x="472" y="0"/>
                    <a:pt x="417" y="18"/>
                    <a:pt x="381" y="36"/>
                  </a:cubicBezTo>
                  <a:cubicBezTo>
                    <a:pt x="345" y="54"/>
                    <a:pt x="309" y="91"/>
                    <a:pt x="272" y="145"/>
                  </a:cubicBezTo>
                  <a:lnTo>
                    <a:pt x="272" y="18"/>
                  </a:lnTo>
                  <a:lnTo>
                    <a:pt x="1" y="18"/>
                  </a:lnTo>
                  <a:lnTo>
                    <a:pt x="1" y="851"/>
                  </a:lnTo>
                  <a:lnTo>
                    <a:pt x="272" y="851"/>
                  </a:lnTo>
                  <a:lnTo>
                    <a:pt x="272" y="453"/>
                  </a:lnTo>
                  <a:cubicBezTo>
                    <a:pt x="272" y="362"/>
                    <a:pt x="272" y="308"/>
                    <a:pt x="309" y="272"/>
                  </a:cubicBezTo>
                  <a:cubicBezTo>
                    <a:pt x="345" y="217"/>
                    <a:pt x="381" y="199"/>
                    <a:pt x="417" y="199"/>
                  </a:cubicBezTo>
                  <a:cubicBezTo>
                    <a:pt x="472" y="199"/>
                    <a:pt x="490" y="217"/>
                    <a:pt x="508" y="235"/>
                  </a:cubicBezTo>
                  <a:cubicBezTo>
                    <a:pt x="526" y="272"/>
                    <a:pt x="526" y="326"/>
                    <a:pt x="526" y="417"/>
                  </a:cubicBezTo>
                  <a:lnTo>
                    <a:pt x="526" y="851"/>
                  </a:lnTo>
                  <a:lnTo>
                    <a:pt x="798" y="851"/>
                  </a:lnTo>
                  <a:lnTo>
                    <a:pt x="798" y="453"/>
                  </a:lnTo>
                  <a:cubicBezTo>
                    <a:pt x="798" y="362"/>
                    <a:pt x="816" y="308"/>
                    <a:pt x="834" y="272"/>
                  </a:cubicBezTo>
                  <a:cubicBezTo>
                    <a:pt x="870" y="217"/>
                    <a:pt x="906" y="199"/>
                    <a:pt x="961" y="199"/>
                  </a:cubicBezTo>
                  <a:cubicBezTo>
                    <a:pt x="997" y="199"/>
                    <a:pt x="1033" y="217"/>
                    <a:pt x="1033" y="235"/>
                  </a:cubicBezTo>
                  <a:cubicBezTo>
                    <a:pt x="1051" y="272"/>
                    <a:pt x="1069" y="308"/>
                    <a:pt x="1069" y="362"/>
                  </a:cubicBezTo>
                  <a:cubicBezTo>
                    <a:pt x="1069" y="380"/>
                    <a:pt x="1069" y="398"/>
                    <a:pt x="1069" y="398"/>
                  </a:cubicBezTo>
                  <a:cubicBezTo>
                    <a:pt x="1069" y="398"/>
                    <a:pt x="1069" y="417"/>
                    <a:pt x="1069" y="417"/>
                  </a:cubicBezTo>
                  <a:lnTo>
                    <a:pt x="1069" y="851"/>
                  </a:lnTo>
                  <a:lnTo>
                    <a:pt x="1341" y="851"/>
                  </a:lnTo>
                  <a:lnTo>
                    <a:pt x="1341" y="344"/>
                  </a:lnTo>
                  <a:cubicBezTo>
                    <a:pt x="1341" y="235"/>
                    <a:pt x="1305" y="145"/>
                    <a:pt x="1250" y="91"/>
                  </a:cubicBezTo>
                  <a:cubicBezTo>
                    <a:pt x="1214" y="36"/>
                    <a:pt x="1142" y="0"/>
                    <a:pt x="1033" y="0"/>
                  </a:cubicBezTo>
                  <a:cubicBezTo>
                    <a:pt x="979" y="0"/>
                    <a:pt x="942" y="18"/>
                    <a:pt x="888" y="36"/>
                  </a:cubicBezTo>
                  <a:cubicBezTo>
                    <a:pt x="834" y="72"/>
                    <a:pt x="798" y="109"/>
                    <a:pt x="761" y="163"/>
                  </a:cubicBezTo>
                  <a:cubicBezTo>
                    <a:pt x="743" y="109"/>
                    <a:pt x="707" y="72"/>
                    <a:pt x="671" y="54"/>
                  </a:cubicBezTo>
                  <a:cubicBezTo>
                    <a:pt x="635" y="18"/>
                    <a:pt x="580" y="0"/>
                    <a:pt x="526"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066;p76"/>
            <p:cNvSpPr/>
            <p:nvPr/>
          </p:nvSpPr>
          <p:spPr>
            <a:xfrm>
              <a:off x="7062289" y="1217537"/>
              <a:ext cx="17345" cy="53469"/>
            </a:xfrm>
            <a:custGeom>
              <a:avLst/>
              <a:gdLst/>
              <a:ahLst/>
              <a:cxnLst/>
              <a:rect l="l" t="t" r="r" b="b"/>
              <a:pathLst>
                <a:path w="435" h="1341" extrusionOk="0">
                  <a:moveTo>
                    <a:pt x="0" y="0"/>
                  </a:moveTo>
                  <a:cubicBezTo>
                    <a:pt x="55" y="109"/>
                    <a:pt x="109" y="218"/>
                    <a:pt x="145" y="344"/>
                  </a:cubicBezTo>
                  <a:cubicBezTo>
                    <a:pt x="163" y="453"/>
                    <a:pt x="181" y="562"/>
                    <a:pt x="181" y="670"/>
                  </a:cubicBezTo>
                  <a:cubicBezTo>
                    <a:pt x="181" y="779"/>
                    <a:pt x="163" y="888"/>
                    <a:pt x="145" y="996"/>
                  </a:cubicBezTo>
                  <a:cubicBezTo>
                    <a:pt x="109" y="1105"/>
                    <a:pt x="55" y="1232"/>
                    <a:pt x="0" y="1340"/>
                  </a:cubicBezTo>
                  <a:lnTo>
                    <a:pt x="218" y="1340"/>
                  </a:lnTo>
                  <a:cubicBezTo>
                    <a:pt x="290" y="1214"/>
                    <a:pt x="344" y="1105"/>
                    <a:pt x="381" y="996"/>
                  </a:cubicBezTo>
                  <a:cubicBezTo>
                    <a:pt x="417" y="888"/>
                    <a:pt x="435" y="779"/>
                    <a:pt x="435" y="670"/>
                  </a:cubicBezTo>
                  <a:cubicBezTo>
                    <a:pt x="435" y="562"/>
                    <a:pt x="417" y="453"/>
                    <a:pt x="381" y="344"/>
                  </a:cubicBezTo>
                  <a:cubicBezTo>
                    <a:pt x="344" y="236"/>
                    <a:pt x="290" y="109"/>
                    <a:pt x="218" y="0"/>
                  </a:cubicBezTo>
                  <a:close/>
                </a:path>
              </a:pathLst>
            </a:custGeom>
            <a:solidFill>
              <a:srgbClr val="F1C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067;p76"/>
            <p:cNvSpPr/>
            <p:nvPr/>
          </p:nvSpPr>
          <p:spPr>
            <a:xfrm>
              <a:off x="7037728" y="1229817"/>
              <a:ext cx="13756" cy="41906"/>
            </a:xfrm>
            <a:custGeom>
              <a:avLst/>
              <a:gdLst/>
              <a:ahLst/>
              <a:cxnLst/>
              <a:rect l="l" t="t" r="r" b="b"/>
              <a:pathLst>
                <a:path w="345" h="1051" extrusionOk="0">
                  <a:moveTo>
                    <a:pt x="73" y="0"/>
                  </a:moveTo>
                  <a:lnTo>
                    <a:pt x="73" y="290"/>
                  </a:lnTo>
                  <a:lnTo>
                    <a:pt x="345" y="290"/>
                  </a:lnTo>
                  <a:lnTo>
                    <a:pt x="345" y="0"/>
                  </a:lnTo>
                  <a:close/>
                  <a:moveTo>
                    <a:pt x="73" y="543"/>
                  </a:moveTo>
                  <a:lnTo>
                    <a:pt x="73" y="779"/>
                  </a:lnTo>
                  <a:lnTo>
                    <a:pt x="1" y="1050"/>
                  </a:lnTo>
                  <a:lnTo>
                    <a:pt x="164" y="1050"/>
                  </a:lnTo>
                  <a:lnTo>
                    <a:pt x="345" y="779"/>
                  </a:lnTo>
                  <a:lnTo>
                    <a:pt x="345" y="54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068;p76"/>
            <p:cNvSpPr/>
            <p:nvPr/>
          </p:nvSpPr>
          <p:spPr>
            <a:xfrm>
              <a:off x="5516344" y="957575"/>
              <a:ext cx="2259415" cy="144458"/>
            </a:xfrm>
            <a:custGeom>
              <a:avLst/>
              <a:gdLst/>
              <a:ahLst/>
              <a:cxnLst/>
              <a:rect l="l" t="t" r="r" b="b"/>
              <a:pathLst>
                <a:path w="56666" h="3623" extrusionOk="0">
                  <a:moveTo>
                    <a:pt x="961" y="1"/>
                  </a:moveTo>
                  <a:cubicBezTo>
                    <a:pt x="435" y="1"/>
                    <a:pt x="1" y="436"/>
                    <a:pt x="1" y="979"/>
                  </a:cubicBezTo>
                  <a:lnTo>
                    <a:pt x="1" y="3623"/>
                  </a:lnTo>
                  <a:lnTo>
                    <a:pt x="56665" y="3623"/>
                  </a:lnTo>
                  <a:lnTo>
                    <a:pt x="56665" y="979"/>
                  </a:lnTo>
                  <a:cubicBezTo>
                    <a:pt x="56665" y="436"/>
                    <a:pt x="56231" y="1"/>
                    <a:pt x="55706" y="1"/>
                  </a:cubicBezTo>
                  <a:close/>
                </a:path>
              </a:pathLst>
            </a:custGeom>
            <a:solidFill>
              <a:srgbClr val="6F8A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069;p76"/>
            <p:cNvSpPr/>
            <p:nvPr/>
          </p:nvSpPr>
          <p:spPr>
            <a:xfrm>
              <a:off x="7396573" y="1005261"/>
              <a:ext cx="57097" cy="57775"/>
            </a:xfrm>
            <a:custGeom>
              <a:avLst/>
              <a:gdLst/>
              <a:ahLst/>
              <a:cxnLst/>
              <a:rect l="l" t="t" r="r" b="b"/>
              <a:pathLst>
                <a:path w="1432" h="1449" extrusionOk="0">
                  <a:moveTo>
                    <a:pt x="725" y="0"/>
                  </a:moveTo>
                  <a:cubicBezTo>
                    <a:pt x="327" y="0"/>
                    <a:pt x="1" y="326"/>
                    <a:pt x="1" y="724"/>
                  </a:cubicBezTo>
                  <a:cubicBezTo>
                    <a:pt x="1" y="1123"/>
                    <a:pt x="327" y="1449"/>
                    <a:pt x="725" y="1449"/>
                  </a:cubicBezTo>
                  <a:cubicBezTo>
                    <a:pt x="1124" y="1449"/>
                    <a:pt x="1432" y="1123"/>
                    <a:pt x="1432" y="724"/>
                  </a:cubicBezTo>
                  <a:cubicBezTo>
                    <a:pt x="1432" y="326"/>
                    <a:pt x="1124" y="0"/>
                    <a:pt x="725"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70;p76"/>
            <p:cNvSpPr/>
            <p:nvPr/>
          </p:nvSpPr>
          <p:spPr>
            <a:xfrm>
              <a:off x="7497687" y="1005261"/>
              <a:ext cx="57058" cy="57775"/>
            </a:xfrm>
            <a:custGeom>
              <a:avLst/>
              <a:gdLst/>
              <a:ahLst/>
              <a:cxnLst/>
              <a:rect l="l" t="t" r="r" b="b"/>
              <a:pathLst>
                <a:path w="1431" h="1449" extrusionOk="0">
                  <a:moveTo>
                    <a:pt x="707" y="0"/>
                  </a:moveTo>
                  <a:cubicBezTo>
                    <a:pt x="308" y="0"/>
                    <a:pt x="0" y="326"/>
                    <a:pt x="0" y="724"/>
                  </a:cubicBezTo>
                  <a:cubicBezTo>
                    <a:pt x="0" y="1123"/>
                    <a:pt x="308" y="1449"/>
                    <a:pt x="707" y="1449"/>
                  </a:cubicBezTo>
                  <a:cubicBezTo>
                    <a:pt x="1105" y="1449"/>
                    <a:pt x="1431" y="1123"/>
                    <a:pt x="1431" y="724"/>
                  </a:cubicBezTo>
                  <a:cubicBezTo>
                    <a:pt x="1431" y="326"/>
                    <a:pt x="1105" y="0"/>
                    <a:pt x="707" y="0"/>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71;p76"/>
            <p:cNvSpPr/>
            <p:nvPr/>
          </p:nvSpPr>
          <p:spPr>
            <a:xfrm>
              <a:off x="7598044" y="1005261"/>
              <a:ext cx="57815" cy="57775"/>
            </a:xfrm>
            <a:custGeom>
              <a:avLst/>
              <a:gdLst/>
              <a:ahLst/>
              <a:cxnLst/>
              <a:rect l="l" t="t" r="r" b="b"/>
              <a:pathLst>
                <a:path w="1450" h="1449" extrusionOk="0">
                  <a:moveTo>
                    <a:pt x="725" y="0"/>
                  </a:moveTo>
                  <a:cubicBezTo>
                    <a:pt x="327" y="0"/>
                    <a:pt x="1" y="326"/>
                    <a:pt x="1" y="724"/>
                  </a:cubicBezTo>
                  <a:cubicBezTo>
                    <a:pt x="1" y="1123"/>
                    <a:pt x="327" y="1449"/>
                    <a:pt x="725" y="1449"/>
                  </a:cubicBezTo>
                  <a:cubicBezTo>
                    <a:pt x="1123" y="1449"/>
                    <a:pt x="1449" y="1123"/>
                    <a:pt x="1449" y="724"/>
                  </a:cubicBezTo>
                  <a:cubicBezTo>
                    <a:pt x="1449" y="326"/>
                    <a:pt x="1123" y="0"/>
                    <a:pt x="725" y="0"/>
                  </a:cubicBezTo>
                  <a:close/>
                </a:path>
              </a:pathLst>
            </a:cu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72;p76"/>
            <p:cNvSpPr/>
            <p:nvPr/>
          </p:nvSpPr>
          <p:spPr>
            <a:xfrm>
              <a:off x="5569054" y="1157610"/>
              <a:ext cx="12321" cy="96053"/>
            </a:xfrm>
            <a:custGeom>
              <a:avLst/>
              <a:gdLst/>
              <a:ahLst/>
              <a:cxnLst/>
              <a:rect l="l" t="t" r="r" b="b"/>
              <a:pathLst>
                <a:path w="309" h="2409" extrusionOk="0">
                  <a:moveTo>
                    <a:pt x="1" y="0"/>
                  </a:moveTo>
                  <a:lnTo>
                    <a:pt x="1" y="2409"/>
                  </a:lnTo>
                  <a:lnTo>
                    <a:pt x="309" y="2409"/>
                  </a:lnTo>
                  <a:lnTo>
                    <a:pt x="3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073;p76"/>
            <p:cNvSpPr/>
            <p:nvPr/>
          </p:nvSpPr>
          <p:spPr>
            <a:xfrm>
              <a:off x="6204489" y="1310676"/>
              <a:ext cx="2043505" cy="1277355"/>
            </a:xfrm>
            <a:custGeom>
              <a:avLst/>
              <a:gdLst/>
              <a:ahLst/>
              <a:cxnLst/>
              <a:rect l="l" t="t" r="r" b="b"/>
              <a:pathLst>
                <a:path w="51251" h="32036" extrusionOk="0">
                  <a:moveTo>
                    <a:pt x="888" y="0"/>
                  </a:moveTo>
                  <a:cubicBezTo>
                    <a:pt x="399" y="0"/>
                    <a:pt x="0" y="399"/>
                    <a:pt x="0" y="888"/>
                  </a:cubicBezTo>
                  <a:lnTo>
                    <a:pt x="0" y="31149"/>
                  </a:lnTo>
                  <a:cubicBezTo>
                    <a:pt x="0" y="31638"/>
                    <a:pt x="399" y="32036"/>
                    <a:pt x="888" y="32036"/>
                  </a:cubicBezTo>
                  <a:lnTo>
                    <a:pt x="50381" y="32036"/>
                  </a:lnTo>
                  <a:cubicBezTo>
                    <a:pt x="50870" y="32036"/>
                    <a:pt x="51250" y="31638"/>
                    <a:pt x="51250" y="31149"/>
                  </a:cubicBezTo>
                  <a:lnTo>
                    <a:pt x="51250" y="888"/>
                  </a:lnTo>
                  <a:cubicBezTo>
                    <a:pt x="51250" y="399"/>
                    <a:pt x="50870" y="0"/>
                    <a:pt x="50381" y="0"/>
                  </a:cubicBezTo>
                  <a:close/>
                </a:path>
              </a:pathLst>
            </a:cu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074;p76"/>
            <p:cNvSpPr/>
            <p:nvPr/>
          </p:nvSpPr>
          <p:spPr>
            <a:xfrm>
              <a:off x="6204489" y="1310676"/>
              <a:ext cx="2043505" cy="130742"/>
            </a:xfrm>
            <a:custGeom>
              <a:avLst/>
              <a:gdLst/>
              <a:ahLst/>
              <a:cxnLst/>
              <a:rect l="l" t="t" r="r" b="b"/>
              <a:pathLst>
                <a:path w="51251" h="3279" extrusionOk="0">
                  <a:moveTo>
                    <a:pt x="888" y="0"/>
                  </a:moveTo>
                  <a:cubicBezTo>
                    <a:pt x="399" y="0"/>
                    <a:pt x="0" y="399"/>
                    <a:pt x="0" y="888"/>
                  </a:cubicBezTo>
                  <a:lnTo>
                    <a:pt x="0" y="3278"/>
                  </a:lnTo>
                  <a:lnTo>
                    <a:pt x="51250" y="3278"/>
                  </a:lnTo>
                  <a:lnTo>
                    <a:pt x="51250" y="888"/>
                  </a:lnTo>
                  <a:cubicBezTo>
                    <a:pt x="51250" y="399"/>
                    <a:pt x="50870" y="0"/>
                    <a:pt x="50381"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075;p76"/>
            <p:cNvSpPr/>
            <p:nvPr/>
          </p:nvSpPr>
          <p:spPr>
            <a:xfrm>
              <a:off x="7905654" y="1353977"/>
              <a:ext cx="51276" cy="52034"/>
            </a:xfrm>
            <a:custGeom>
              <a:avLst/>
              <a:gdLst/>
              <a:ahLst/>
              <a:cxnLst/>
              <a:rect l="l" t="t" r="r" b="b"/>
              <a:pathLst>
                <a:path w="1286" h="1305" extrusionOk="0">
                  <a:moveTo>
                    <a:pt x="652" y="1"/>
                  </a:moveTo>
                  <a:cubicBezTo>
                    <a:pt x="290" y="1"/>
                    <a:pt x="0" y="309"/>
                    <a:pt x="0" y="653"/>
                  </a:cubicBezTo>
                  <a:cubicBezTo>
                    <a:pt x="0" y="1015"/>
                    <a:pt x="290" y="1305"/>
                    <a:pt x="652" y="1305"/>
                  </a:cubicBezTo>
                  <a:cubicBezTo>
                    <a:pt x="996" y="1305"/>
                    <a:pt x="1286" y="1015"/>
                    <a:pt x="1286" y="653"/>
                  </a:cubicBezTo>
                  <a:cubicBezTo>
                    <a:pt x="1286" y="309"/>
                    <a:pt x="996" y="1"/>
                    <a:pt x="652"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076;p76"/>
            <p:cNvSpPr/>
            <p:nvPr/>
          </p:nvSpPr>
          <p:spPr>
            <a:xfrm>
              <a:off x="7987950" y="1354734"/>
              <a:ext cx="60686" cy="51914"/>
            </a:xfrm>
            <a:custGeom>
              <a:avLst/>
              <a:gdLst/>
              <a:ahLst/>
              <a:cxnLst/>
              <a:rect l="l" t="t" r="r" b="b"/>
              <a:pathLst>
                <a:path w="1522" h="1302" extrusionOk="0">
                  <a:moveTo>
                    <a:pt x="870" y="0"/>
                  </a:moveTo>
                  <a:cubicBezTo>
                    <a:pt x="290" y="0"/>
                    <a:pt x="1" y="706"/>
                    <a:pt x="399" y="1105"/>
                  </a:cubicBezTo>
                  <a:cubicBezTo>
                    <a:pt x="535" y="1241"/>
                    <a:pt x="702" y="1301"/>
                    <a:pt x="865" y="1301"/>
                  </a:cubicBezTo>
                  <a:cubicBezTo>
                    <a:pt x="1201" y="1301"/>
                    <a:pt x="1522" y="1042"/>
                    <a:pt x="1522" y="652"/>
                  </a:cubicBezTo>
                  <a:cubicBezTo>
                    <a:pt x="1522" y="290"/>
                    <a:pt x="1214" y="0"/>
                    <a:pt x="870" y="0"/>
                  </a:cubicBezTo>
                  <a:close/>
                </a:path>
              </a:pathLst>
            </a:cu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077;p76"/>
            <p:cNvSpPr/>
            <p:nvPr/>
          </p:nvSpPr>
          <p:spPr>
            <a:xfrm>
              <a:off x="8078937" y="1354734"/>
              <a:ext cx="60686" cy="51914"/>
            </a:xfrm>
            <a:custGeom>
              <a:avLst/>
              <a:gdLst/>
              <a:ahLst/>
              <a:cxnLst/>
              <a:rect l="l" t="t" r="r" b="b"/>
              <a:pathLst>
                <a:path w="1522" h="1302" extrusionOk="0">
                  <a:moveTo>
                    <a:pt x="870" y="0"/>
                  </a:moveTo>
                  <a:cubicBezTo>
                    <a:pt x="290" y="0"/>
                    <a:pt x="0" y="706"/>
                    <a:pt x="399" y="1105"/>
                  </a:cubicBezTo>
                  <a:cubicBezTo>
                    <a:pt x="535" y="1241"/>
                    <a:pt x="702" y="1301"/>
                    <a:pt x="864" y="1301"/>
                  </a:cubicBezTo>
                  <a:cubicBezTo>
                    <a:pt x="1201" y="1301"/>
                    <a:pt x="1522" y="1042"/>
                    <a:pt x="1522" y="652"/>
                  </a:cubicBezTo>
                  <a:cubicBezTo>
                    <a:pt x="1522" y="290"/>
                    <a:pt x="1232" y="0"/>
                    <a:pt x="870" y="0"/>
                  </a:cubicBezTo>
                  <a:close/>
                </a:path>
              </a:pathLst>
            </a:cu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078;p76"/>
            <p:cNvSpPr/>
            <p:nvPr/>
          </p:nvSpPr>
          <p:spPr>
            <a:xfrm>
              <a:off x="6252854" y="1491892"/>
              <a:ext cx="10885" cy="87440"/>
            </a:xfrm>
            <a:custGeom>
              <a:avLst/>
              <a:gdLst/>
              <a:ahLst/>
              <a:cxnLst/>
              <a:rect l="l" t="t" r="r" b="b"/>
              <a:pathLst>
                <a:path w="273" h="2193" extrusionOk="0">
                  <a:moveTo>
                    <a:pt x="1" y="1"/>
                  </a:moveTo>
                  <a:lnTo>
                    <a:pt x="1" y="2192"/>
                  </a:lnTo>
                  <a:lnTo>
                    <a:pt x="272" y="2192"/>
                  </a:lnTo>
                  <a:lnTo>
                    <a:pt x="2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079;p76"/>
            <p:cNvSpPr/>
            <p:nvPr/>
          </p:nvSpPr>
          <p:spPr>
            <a:xfrm>
              <a:off x="5326475" y="4016192"/>
              <a:ext cx="3029832" cy="169737"/>
            </a:xfrm>
            <a:custGeom>
              <a:avLst/>
              <a:gdLst/>
              <a:ahLst/>
              <a:cxnLst/>
              <a:rect l="l" t="t" r="r" b="b"/>
              <a:pathLst>
                <a:path w="75988" h="4257" extrusionOk="0">
                  <a:moveTo>
                    <a:pt x="37994" y="0"/>
                  </a:moveTo>
                  <a:cubicBezTo>
                    <a:pt x="17005" y="0"/>
                    <a:pt x="0" y="960"/>
                    <a:pt x="0" y="2119"/>
                  </a:cubicBezTo>
                  <a:cubicBezTo>
                    <a:pt x="0" y="3296"/>
                    <a:pt x="17005" y="4256"/>
                    <a:pt x="37994" y="4256"/>
                  </a:cubicBezTo>
                  <a:cubicBezTo>
                    <a:pt x="58965" y="4256"/>
                    <a:pt x="75988" y="3296"/>
                    <a:pt x="75988" y="2119"/>
                  </a:cubicBezTo>
                  <a:cubicBezTo>
                    <a:pt x="75988" y="960"/>
                    <a:pt x="58965" y="0"/>
                    <a:pt x="37994"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080;p76"/>
            <p:cNvSpPr/>
            <p:nvPr/>
          </p:nvSpPr>
          <p:spPr>
            <a:xfrm>
              <a:off x="6288220" y="1797347"/>
              <a:ext cx="735129" cy="1402276"/>
            </a:xfrm>
            <a:custGeom>
              <a:avLst/>
              <a:gdLst/>
              <a:ahLst/>
              <a:cxnLst/>
              <a:rect l="l" t="t" r="r" b="b"/>
              <a:pathLst>
                <a:path w="18437" h="35169" extrusionOk="0">
                  <a:moveTo>
                    <a:pt x="6738" y="0"/>
                  </a:moveTo>
                  <a:cubicBezTo>
                    <a:pt x="5633" y="0"/>
                    <a:pt x="4709" y="815"/>
                    <a:pt x="4546" y="1902"/>
                  </a:cubicBezTo>
                  <a:lnTo>
                    <a:pt x="182" y="32633"/>
                  </a:lnTo>
                  <a:cubicBezTo>
                    <a:pt x="1" y="33973"/>
                    <a:pt x="1033" y="35169"/>
                    <a:pt x="2373" y="35169"/>
                  </a:cubicBezTo>
                  <a:lnTo>
                    <a:pt x="16064" y="35169"/>
                  </a:lnTo>
                  <a:cubicBezTo>
                    <a:pt x="17404" y="35169"/>
                    <a:pt x="18436" y="33973"/>
                    <a:pt x="18255" y="32633"/>
                  </a:cubicBezTo>
                  <a:lnTo>
                    <a:pt x="13891" y="1902"/>
                  </a:lnTo>
                  <a:cubicBezTo>
                    <a:pt x="13728" y="797"/>
                    <a:pt x="12804" y="0"/>
                    <a:pt x="11700" y="0"/>
                  </a:cubicBezTo>
                  <a:close/>
                </a:path>
              </a:pathLst>
            </a:cu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081;p76"/>
            <p:cNvSpPr/>
            <p:nvPr/>
          </p:nvSpPr>
          <p:spPr>
            <a:xfrm>
              <a:off x="6323626" y="3942550"/>
              <a:ext cx="150957" cy="129386"/>
            </a:xfrm>
            <a:custGeom>
              <a:avLst/>
              <a:gdLst/>
              <a:ahLst/>
              <a:cxnLst/>
              <a:rect l="l" t="t" r="r" b="b"/>
              <a:pathLst>
                <a:path w="3786" h="3245" extrusionOk="0">
                  <a:moveTo>
                    <a:pt x="2173" y="0"/>
                  </a:moveTo>
                  <a:cubicBezTo>
                    <a:pt x="725" y="0"/>
                    <a:pt x="0" y="1739"/>
                    <a:pt x="1014" y="2771"/>
                  </a:cubicBezTo>
                  <a:cubicBezTo>
                    <a:pt x="1341" y="3098"/>
                    <a:pt x="1746" y="3244"/>
                    <a:pt x="2144" y="3244"/>
                  </a:cubicBezTo>
                  <a:cubicBezTo>
                    <a:pt x="2979" y="3244"/>
                    <a:pt x="3785" y="2599"/>
                    <a:pt x="3785" y="1630"/>
                  </a:cubicBezTo>
                  <a:cubicBezTo>
                    <a:pt x="3785" y="725"/>
                    <a:pt x="3061" y="0"/>
                    <a:pt x="2173"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082;p76"/>
            <p:cNvSpPr/>
            <p:nvPr/>
          </p:nvSpPr>
          <p:spPr>
            <a:xfrm>
              <a:off x="6612456" y="3942550"/>
              <a:ext cx="150917" cy="129386"/>
            </a:xfrm>
            <a:custGeom>
              <a:avLst/>
              <a:gdLst/>
              <a:ahLst/>
              <a:cxnLst/>
              <a:rect l="l" t="t" r="r" b="b"/>
              <a:pathLst>
                <a:path w="3785" h="3245" extrusionOk="0">
                  <a:moveTo>
                    <a:pt x="2173" y="0"/>
                  </a:moveTo>
                  <a:cubicBezTo>
                    <a:pt x="724" y="0"/>
                    <a:pt x="0" y="1739"/>
                    <a:pt x="1032" y="2771"/>
                  </a:cubicBezTo>
                  <a:cubicBezTo>
                    <a:pt x="1359" y="3098"/>
                    <a:pt x="1762" y="3244"/>
                    <a:pt x="2157" y="3244"/>
                  </a:cubicBezTo>
                  <a:cubicBezTo>
                    <a:pt x="2987" y="3244"/>
                    <a:pt x="3785" y="2599"/>
                    <a:pt x="3785" y="1630"/>
                  </a:cubicBezTo>
                  <a:cubicBezTo>
                    <a:pt x="3785" y="725"/>
                    <a:pt x="3061" y="0"/>
                    <a:pt x="2173"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083;p76"/>
            <p:cNvSpPr/>
            <p:nvPr/>
          </p:nvSpPr>
          <p:spPr>
            <a:xfrm>
              <a:off x="6875251" y="3942550"/>
              <a:ext cx="150957" cy="129386"/>
            </a:xfrm>
            <a:custGeom>
              <a:avLst/>
              <a:gdLst/>
              <a:ahLst/>
              <a:cxnLst/>
              <a:rect l="l" t="t" r="r" b="b"/>
              <a:pathLst>
                <a:path w="3786" h="3245" extrusionOk="0">
                  <a:moveTo>
                    <a:pt x="2174" y="0"/>
                  </a:moveTo>
                  <a:cubicBezTo>
                    <a:pt x="725" y="0"/>
                    <a:pt x="1" y="1739"/>
                    <a:pt x="1033" y="2771"/>
                  </a:cubicBezTo>
                  <a:cubicBezTo>
                    <a:pt x="1360" y="3098"/>
                    <a:pt x="1763" y="3244"/>
                    <a:pt x="2158" y="3244"/>
                  </a:cubicBezTo>
                  <a:cubicBezTo>
                    <a:pt x="2988" y="3244"/>
                    <a:pt x="3786" y="2599"/>
                    <a:pt x="3786" y="1630"/>
                  </a:cubicBezTo>
                  <a:cubicBezTo>
                    <a:pt x="3786" y="725"/>
                    <a:pt x="3061" y="0"/>
                    <a:pt x="2174"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084;p76"/>
            <p:cNvSpPr/>
            <p:nvPr/>
          </p:nvSpPr>
          <p:spPr>
            <a:xfrm>
              <a:off x="6667320" y="3333115"/>
              <a:ext cx="54187" cy="671573"/>
            </a:xfrm>
            <a:custGeom>
              <a:avLst/>
              <a:gdLst/>
              <a:ahLst/>
              <a:cxnLst/>
              <a:rect l="l" t="t" r="r" b="b"/>
              <a:pathLst>
                <a:path w="1359" h="16843" extrusionOk="0">
                  <a:moveTo>
                    <a:pt x="0" y="1"/>
                  </a:moveTo>
                  <a:lnTo>
                    <a:pt x="0" y="16173"/>
                  </a:lnTo>
                  <a:cubicBezTo>
                    <a:pt x="0" y="16553"/>
                    <a:pt x="308" y="16843"/>
                    <a:pt x="670" y="16843"/>
                  </a:cubicBezTo>
                  <a:cubicBezTo>
                    <a:pt x="1051" y="16843"/>
                    <a:pt x="1359" y="16553"/>
                    <a:pt x="1359" y="16173"/>
                  </a:cubicBezTo>
                  <a:lnTo>
                    <a:pt x="1359" y="1"/>
                  </a:lnTo>
                  <a:close/>
                </a:path>
              </a:pathLst>
            </a:custGeom>
            <a:solidFill>
              <a:srgbClr val="D9E4E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085;p76"/>
            <p:cNvSpPr/>
            <p:nvPr/>
          </p:nvSpPr>
          <p:spPr>
            <a:xfrm>
              <a:off x="6626172" y="3258755"/>
              <a:ext cx="135048" cy="164673"/>
            </a:xfrm>
            <a:custGeom>
              <a:avLst/>
              <a:gdLst/>
              <a:ahLst/>
              <a:cxnLst/>
              <a:rect l="l" t="t" r="r" b="b"/>
              <a:pathLst>
                <a:path w="3387" h="4130" extrusionOk="0">
                  <a:moveTo>
                    <a:pt x="0" y="1"/>
                  </a:moveTo>
                  <a:lnTo>
                    <a:pt x="0" y="4130"/>
                  </a:lnTo>
                  <a:lnTo>
                    <a:pt x="3387" y="4130"/>
                  </a:lnTo>
                  <a:lnTo>
                    <a:pt x="3387" y="1"/>
                  </a:lnTo>
                  <a:close/>
                </a:path>
              </a:pathLst>
            </a:custGeom>
            <a:solidFill>
              <a:srgbClr val="C5D6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086;p76"/>
            <p:cNvSpPr/>
            <p:nvPr/>
          </p:nvSpPr>
          <p:spPr>
            <a:xfrm>
              <a:off x="6379207" y="3147553"/>
              <a:ext cx="644140" cy="175519"/>
            </a:xfrm>
            <a:custGeom>
              <a:avLst/>
              <a:gdLst/>
              <a:ahLst/>
              <a:cxnLst/>
              <a:rect l="l" t="t" r="r" b="b"/>
              <a:pathLst>
                <a:path w="16155" h="4402" extrusionOk="0">
                  <a:moveTo>
                    <a:pt x="2210" y="1"/>
                  </a:moveTo>
                  <a:cubicBezTo>
                    <a:pt x="997" y="1"/>
                    <a:pt x="1" y="997"/>
                    <a:pt x="19" y="2210"/>
                  </a:cubicBezTo>
                  <a:cubicBezTo>
                    <a:pt x="19" y="3423"/>
                    <a:pt x="997" y="4401"/>
                    <a:pt x="2210" y="4401"/>
                  </a:cubicBezTo>
                  <a:lnTo>
                    <a:pt x="13963" y="4401"/>
                  </a:lnTo>
                  <a:cubicBezTo>
                    <a:pt x="15176" y="4401"/>
                    <a:pt x="16154" y="3423"/>
                    <a:pt x="16154" y="2210"/>
                  </a:cubicBezTo>
                  <a:cubicBezTo>
                    <a:pt x="16154" y="997"/>
                    <a:pt x="15176" y="1"/>
                    <a:pt x="13963" y="1"/>
                  </a:cubicBezTo>
                  <a:close/>
                </a:path>
              </a:pathLst>
            </a:cu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087;p76"/>
            <p:cNvSpPr/>
            <p:nvPr/>
          </p:nvSpPr>
          <p:spPr>
            <a:xfrm>
              <a:off x="6388617" y="3794507"/>
              <a:ext cx="598606" cy="222449"/>
            </a:xfrm>
            <a:custGeom>
              <a:avLst/>
              <a:gdLst/>
              <a:ahLst/>
              <a:cxnLst/>
              <a:rect l="l" t="t" r="r" b="b"/>
              <a:pathLst>
                <a:path w="15013" h="5579" extrusionOk="0">
                  <a:moveTo>
                    <a:pt x="2209" y="1"/>
                  </a:moveTo>
                  <a:cubicBezTo>
                    <a:pt x="978" y="1"/>
                    <a:pt x="0" y="997"/>
                    <a:pt x="0" y="2210"/>
                  </a:cubicBezTo>
                  <a:lnTo>
                    <a:pt x="0" y="4945"/>
                  </a:lnTo>
                  <a:cubicBezTo>
                    <a:pt x="0" y="5289"/>
                    <a:pt x="272" y="5578"/>
                    <a:pt x="616" y="5578"/>
                  </a:cubicBezTo>
                  <a:cubicBezTo>
                    <a:pt x="978" y="5578"/>
                    <a:pt x="1250" y="5289"/>
                    <a:pt x="1250" y="4945"/>
                  </a:cubicBezTo>
                  <a:lnTo>
                    <a:pt x="1250" y="2500"/>
                  </a:lnTo>
                  <a:cubicBezTo>
                    <a:pt x="1250" y="1812"/>
                    <a:pt x="1811" y="1268"/>
                    <a:pt x="2481" y="1268"/>
                  </a:cubicBezTo>
                  <a:lnTo>
                    <a:pt x="12478" y="1268"/>
                  </a:lnTo>
                  <a:cubicBezTo>
                    <a:pt x="13166" y="1268"/>
                    <a:pt x="13727" y="1812"/>
                    <a:pt x="13709" y="2500"/>
                  </a:cubicBezTo>
                  <a:lnTo>
                    <a:pt x="13709" y="4945"/>
                  </a:lnTo>
                  <a:cubicBezTo>
                    <a:pt x="13709" y="5289"/>
                    <a:pt x="13999" y="5578"/>
                    <a:pt x="14343" y="5578"/>
                  </a:cubicBezTo>
                  <a:cubicBezTo>
                    <a:pt x="14687" y="5578"/>
                    <a:pt x="14977" y="5307"/>
                    <a:pt x="14977" y="4963"/>
                  </a:cubicBezTo>
                  <a:lnTo>
                    <a:pt x="15013" y="2246"/>
                  </a:lnTo>
                  <a:cubicBezTo>
                    <a:pt x="15013" y="1015"/>
                    <a:pt x="14035" y="1"/>
                    <a:pt x="12804" y="1"/>
                  </a:cubicBezTo>
                  <a:close/>
                </a:path>
              </a:pathLst>
            </a:custGeom>
            <a:solidFill>
              <a:srgbClr val="D9E4E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088;p76"/>
            <p:cNvSpPr/>
            <p:nvPr/>
          </p:nvSpPr>
          <p:spPr>
            <a:xfrm>
              <a:off x="6526533" y="1922982"/>
              <a:ext cx="262840" cy="4346"/>
            </a:xfrm>
            <a:custGeom>
              <a:avLst/>
              <a:gdLst/>
              <a:ahLst/>
              <a:cxnLst/>
              <a:rect l="l" t="t" r="r" b="b"/>
              <a:pathLst>
                <a:path w="6592" h="109" extrusionOk="0">
                  <a:moveTo>
                    <a:pt x="72" y="0"/>
                  </a:moveTo>
                  <a:cubicBezTo>
                    <a:pt x="0" y="0"/>
                    <a:pt x="0" y="109"/>
                    <a:pt x="72" y="109"/>
                  </a:cubicBezTo>
                  <a:lnTo>
                    <a:pt x="6501" y="109"/>
                  </a:lnTo>
                  <a:cubicBezTo>
                    <a:pt x="6592" y="109"/>
                    <a:pt x="6592" y="0"/>
                    <a:pt x="6501"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089;p76"/>
            <p:cNvSpPr/>
            <p:nvPr/>
          </p:nvSpPr>
          <p:spPr>
            <a:xfrm>
              <a:off x="6494755" y="2042118"/>
              <a:ext cx="318462" cy="9410"/>
            </a:xfrm>
            <a:custGeom>
              <a:avLst/>
              <a:gdLst/>
              <a:ahLst/>
              <a:cxnLst/>
              <a:rect l="l" t="t" r="r" b="b"/>
              <a:pathLst>
                <a:path w="7987" h="236" extrusionOk="0">
                  <a:moveTo>
                    <a:pt x="7914" y="0"/>
                  </a:moveTo>
                  <a:lnTo>
                    <a:pt x="73" y="127"/>
                  </a:lnTo>
                  <a:cubicBezTo>
                    <a:pt x="0" y="127"/>
                    <a:pt x="0" y="236"/>
                    <a:pt x="73" y="236"/>
                  </a:cubicBezTo>
                  <a:lnTo>
                    <a:pt x="7914" y="109"/>
                  </a:lnTo>
                  <a:cubicBezTo>
                    <a:pt x="7986" y="109"/>
                    <a:pt x="7986" y="0"/>
                    <a:pt x="7914"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090;p76"/>
            <p:cNvSpPr/>
            <p:nvPr/>
          </p:nvSpPr>
          <p:spPr>
            <a:xfrm>
              <a:off x="6494755" y="3015419"/>
              <a:ext cx="318462" cy="10167"/>
            </a:xfrm>
            <a:custGeom>
              <a:avLst/>
              <a:gdLst/>
              <a:ahLst/>
              <a:cxnLst/>
              <a:rect l="l" t="t" r="r" b="b"/>
              <a:pathLst>
                <a:path w="7987" h="255" extrusionOk="0">
                  <a:moveTo>
                    <a:pt x="7914" y="1"/>
                  </a:moveTo>
                  <a:lnTo>
                    <a:pt x="73" y="127"/>
                  </a:lnTo>
                  <a:cubicBezTo>
                    <a:pt x="0" y="127"/>
                    <a:pt x="0" y="254"/>
                    <a:pt x="73" y="254"/>
                  </a:cubicBezTo>
                  <a:lnTo>
                    <a:pt x="7914" y="109"/>
                  </a:lnTo>
                  <a:cubicBezTo>
                    <a:pt x="7986" y="109"/>
                    <a:pt x="7986" y="1"/>
                    <a:pt x="7914"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091;p76"/>
            <p:cNvSpPr/>
            <p:nvPr/>
          </p:nvSpPr>
          <p:spPr>
            <a:xfrm>
              <a:off x="6460824" y="2177840"/>
              <a:ext cx="386325" cy="10167"/>
            </a:xfrm>
            <a:custGeom>
              <a:avLst/>
              <a:gdLst/>
              <a:ahLst/>
              <a:cxnLst/>
              <a:rect l="l" t="t" r="r" b="b"/>
              <a:pathLst>
                <a:path w="9689" h="255" extrusionOk="0">
                  <a:moveTo>
                    <a:pt x="9598" y="1"/>
                  </a:moveTo>
                  <a:lnTo>
                    <a:pt x="91" y="146"/>
                  </a:lnTo>
                  <a:cubicBezTo>
                    <a:pt x="0" y="146"/>
                    <a:pt x="0" y="254"/>
                    <a:pt x="91" y="254"/>
                  </a:cubicBezTo>
                  <a:lnTo>
                    <a:pt x="9598" y="128"/>
                  </a:lnTo>
                  <a:cubicBezTo>
                    <a:pt x="9689" y="109"/>
                    <a:pt x="9689" y="1"/>
                    <a:pt x="9598"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092;p76"/>
            <p:cNvSpPr/>
            <p:nvPr/>
          </p:nvSpPr>
          <p:spPr>
            <a:xfrm>
              <a:off x="6432635" y="2330189"/>
              <a:ext cx="442664" cy="10167"/>
            </a:xfrm>
            <a:custGeom>
              <a:avLst/>
              <a:gdLst/>
              <a:ahLst/>
              <a:cxnLst/>
              <a:rect l="l" t="t" r="r" b="b"/>
              <a:pathLst>
                <a:path w="11102" h="255" extrusionOk="0">
                  <a:moveTo>
                    <a:pt x="10993" y="1"/>
                  </a:moveTo>
                  <a:lnTo>
                    <a:pt x="91" y="146"/>
                  </a:lnTo>
                  <a:cubicBezTo>
                    <a:pt x="1" y="146"/>
                    <a:pt x="1" y="254"/>
                    <a:pt x="91" y="254"/>
                  </a:cubicBezTo>
                  <a:lnTo>
                    <a:pt x="10993" y="110"/>
                  </a:lnTo>
                  <a:cubicBezTo>
                    <a:pt x="11102" y="110"/>
                    <a:pt x="11102" y="1"/>
                    <a:pt x="10993"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093;p76"/>
            <p:cNvSpPr/>
            <p:nvPr/>
          </p:nvSpPr>
          <p:spPr>
            <a:xfrm>
              <a:off x="6432635" y="2478232"/>
              <a:ext cx="442664" cy="10128"/>
            </a:xfrm>
            <a:custGeom>
              <a:avLst/>
              <a:gdLst/>
              <a:ahLst/>
              <a:cxnLst/>
              <a:rect l="l" t="t" r="r" b="b"/>
              <a:pathLst>
                <a:path w="11102" h="254" extrusionOk="0">
                  <a:moveTo>
                    <a:pt x="10993" y="0"/>
                  </a:moveTo>
                  <a:lnTo>
                    <a:pt x="91" y="145"/>
                  </a:lnTo>
                  <a:cubicBezTo>
                    <a:pt x="1" y="145"/>
                    <a:pt x="1" y="254"/>
                    <a:pt x="91" y="254"/>
                  </a:cubicBezTo>
                  <a:lnTo>
                    <a:pt x="10993" y="127"/>
                  </a:lnTo>
                  <a:cubicBezTo>
                    <a:pt x="11102" y="127"/>
                    <a:pt x="11102" y="0"/>
                    <a:pt x="10993"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094;p76"/>
            <p:cNvSpPr/>
            <p:nvPr/>
          </p:nvSpPr>
          <p:spPr>
            <a:xfrm>
              <a:off x="6432675" y="2626952"/>
              <a:ext cx="442625" cy="9530"/>
            </a:xfrm>
            <a:custGeom>
              <a:avLst/>
              <a:gdLst/>
              <a:ahLst/>
              <a:cxnLst/>
              <a:rect l="l" t="t" r="r" b="b"/>
              <a:pathLst>
                <a:path w="11101" h="239" extrusionOk="0">
                  <a:moveTo>
                    <a:pt x="10992" y="1"/>
                  </a:moveTo>
                  <a:lnTo>
                    <a:pt x="90" y="128"/>
                  </a:lnTo>
                  <a:cubicBezTo>
                    <a:pt x="6" y="128"/>
                    <a:pt x="0" y="238"/>
                    <a:pt x="73" y="238"/>
                  </a:cubicBezTo>
                  <a:cubicBezTo>
                    <a:pt x="79" y="238"/>
                    <a:pt x="84" y="237"/>
                    <a:pt x="90" y="236"/>
                  </a:cubicBezTo>
                  <a:lnTo>
                    <a:pt x="10992" y="110"/>
                  </a:lnTo>
                  <a:cubicBezTo>
                    <a:pt x="11101" y="110"/>
                    <a:pt x="11101" y="1"/>
                    <a:pt x="10992"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095;p76"/>
            <p:cNvSpPr/>
            <p:nvPr/>
          </p:nvSpPr>
          <p:spPr>
            <a:xfrm>
              <a:off x="6432635" y="2774995"/>
              <a:ext cx="442664" cy="10128"/>
            </a:xfrm>
            <a:custGeom>
              <a:avLst/>
              <a:gdLst/>
              <a:ahLst/>
              <a:cxnLst/>
              <a:rect l="l" t="t" r="r" b="b"/>
              <a:pathLst>
                <a:path w="11102" h="254" extrusionOk="0">
                  <a:moveTo>
                    <a:pt x="10993" y="0"/>
                  </a:moveTo>
                  <a:lnTo>
                    <a:pt x="91" y="145"/>
                  </a:lnTo>
                  <a:cubicBezTo>
                    <a:pt x="1" y="145"/>
                    <a:pt x="1" y="254"/>
                    <a:pt x="91" y="254"/>
                  </a:cubicBezTo>
                  <a:lnTo>
                    <a:pt x="10993" y="109"/>
                  </a:lnTo>
                  <a:cubicBezTo>
                    <a:pt x="11000" y="110"/>
                    <a:pt x="11007" y="111"/>
                    <a:pt x="11014" y="111"/>
                  </a:cubicBezTo>
                  <a:cubicBezTo>
                    <a:pt x="11101" y="111"/>
                    <a:pt x="11095" y="0"/>
                    <a:pt x="10993"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096;p76"/>
            <p:cNvSpPr/>
            <p:nvPr/>
          </p:nvSpPr>
          <p:spPr>
            <a:xfrm>
              <a:off x="6432635" y="2922997"/>
              <a:ext cx="442664" cy="10167"/>
            </a:xfrm>
            <a:custGeom>
              <a:avLst/>
              <a:gdLst/>
              <a:ahLst/>
              <a:cxnLst/>
              <a:rect l="l" t="t" r="r" b="b"/>
              <a:pathLst>
                <a:path w="11102" h="255" extrusionOk="0">
                  <a:moveTo>
                    <a:pt x="10993" y="1"/>
                  </a:moveTo>
                  <a:lnTo>
                    <a:pt x="91" y="146"/>
                  </a:lnTo>
                  <a:cubicBezTo>
                    <a:pt x="1" y="146"/>
                    <a:pt x="1" y="254"/>
                    <a:pt x="91" y="254"/>
                  </a:cubicBezTo>
                  <a:lnTo>
                    <a:pt x="10993" y="127"/>
                  </a:lnTo>
                  <a:cubicBezTo>
                    <a:pt x="11102" y="127"/>
                    <a:pt x="11102" y="1"/>
                    <a:pt x="10993"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097;p76"/>
            <p:cNvSpPr/>
            <p:nvPr/>
          </p:nvSpPr>
          <p:spPr>
            <a:xfrm>
              <a:off x="6584267" y="2210335"/>
              <a:ext cx="153110" cy="171970"/>
            </a:xfrm>
            <a:custGeom>
              <a:avLst/>
              <a:gdLst/>
              <a:ahLst/>
              <a:cxnLst/>
              <a:rect l="l" t="t" r="r" b="b"/>
              <a:pathLst>
                <a:path w="3840" h="4313" extrusionOk="0">
                  <a:moveTo>
                    <a:pt x="1" y="1"/>
                  </a:moveTo>
                  <a:cubicBezTo>
                    <a:pt x="1" y="1"/>
                    <a:pt x="142" y="4313"/>
                    <a:pt x="3707" y="4313"/>
                  </a:cubicBezTo>
                  <a:cubicBezTo>
                    <a:pt x="3751" y="4313"/>
                    <a:pt x="3795" y="4312"/>
                    <a:pt x="3840" y="4311"/>
                  </a:cubicBezTo>
                  <a:lnTo>
                    <a:pt x="2029" y="1"/>
                  </a:lnTo>
                  <a:close/>
                </a:path>
              </a:pathLst>
            </a:custGeom>
            <a:solidFill>
              <a:srgbClr val="FBF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098;p76"/>
            <p:cNvSpPr/>
            <p:nvPr/>
          </p:nvSpPr>
          <p:spPr>
            <a:xfrm>
              <a:off x="6737334" y="2217552"/>
              <a:ext cx="135088" cy="164673"/>
            </a:xfrm>
            <a:custGeom>
              <a:avLst/>
              <a:gdLst/>
              <a:ahLst/>
              <a:cxnLst/>
              <a:rect l="l" t="t" r="r" b="b"/>
              <a:pathLst>
                <a:path w="3388" h="4130" extrusionOk="0">
                  <a:moveTo>
                    <a:pt x="1414" y="1"/>
                  </a:moveTo>
                  <a:lnTo>
                    <a:pt x="19" y="4075"/>
                  </a:lnTo>
                  <a:lnTo>
                    <a:pt x="1" y="4130"/>
                  </a:lnTo>
                  <a:cubicBezTo>
                    <a:pt x="3387" y="3786"/>
                    <a:pt x="3261" y="128"/>
                    <a:pt x="3261" y="128"/>
                  </a:cubicBezTo>
                  <a:lnTo>
                    <a:pt x="1414" y="1"/>
                  </a:lnTo>
                  <a:close/>
                </a:path>
              </a:pathLst>
            </a:custGeom>
            <a:solidFill>
              <a:srgbClr val="FBF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099;p76"/>
            <p:cNvSpPr/>
            <p:nvPr/>
          </p:nvSpPr>
          <p:spPr>
            <a:xfrm>
              <a:off x="7223290" y="2632295"/>
              <a:ext cx="190511" cy="117863"/>
            </a:xfrm>
            <a:custGeom>
              <a:avLst/>
              <a:gdLst/>
              <a:ahLst/>
              <a:cxnLst/>
              <a:rect l="l" t="t" r="r" b="b"/>
              <a:pathLst>
                <a:path w="4778" h="2956" extrusionOk="0">
                  <a:moveTo>
                    <a:pt x="1528" y="1"/>
                  </a:moveTo>
                  <a:cubicBezTo>
                    <a:pt x="874" y="1"/>
                    <a:pt x="381" y="84"/>
                    <a:pt x="381" y="84"/>
                  </a:cubicBezTo>
                  <a:lnTo>
                    <a:pt x="1" y="1098"/>
                  </a:lnTo>
                  <a:lnTo>
                    <a:pt x="109" y="1243"/>
                  </a:lnTo>
                  <a:cubicBezTo>
                    <a:pt x="561" y="1622"/>
                    <a:pt x="1036" y="1731"/>
                    <a:pt x="1581" y="1731"/>
                  </a:cubicBezTo>
                  <a:cubicBezTo>
                    <a:pt x="1714" y="1731"/>
                    <a:pt x="1851" y="1725"/>
                    <a:pt x="1993" y="1714"/>
                  </a:cubicBezTo>
                  <a:cubicBezTo>
                    <a:pt x="2271" y="2727"/>
                    <a:pt x="2505" y="2956"/>
                    <a:pt x="2660" y="2956"/>
                  </a:cubicBezTo>
                  <a:cubicBezTo>
                    <a:pt x="2788" y="2956"/>
                    <a:pt x="2862" y="2801"/>
                    <a:pt x="2862" y="2801"/>
                  </a:cubicBezTo>
                  <a:lnTo>
                    <a:pt x="2464" y="1442"/>
                  </a:lnTo>
                  <a:lnTo>
                    <a:pt x="3279" y="2873"/>
                  </a:lnTo>
                  <a:cubicBezTo>
                    <a:pt x="3937" y="2807"/>
                    <a:pt x="3098" y="1512"/>
                    <a:pt x="2941" y="1279"/>
                  </a:cubicBezTo>
                  <a:lnTo>
                    <a:pt x="2941" y="1279"/>
                  </a:lnTo>
                  <a:cubicBezTo>
                    <a:pt x="3558" y="2179"/>
                    <a:pt x="3966" y="2409"/>
                    <a:pt x="4191" y="2409"/>
                  </a:cubicBezTo>
                  <a:cubicBezTo>
                    <a:pt x="4349" y="2409"/>
                    <a:pt x="4416" y="2295"/>
                    <a:pt x="4401" y="2221"/>
                  </a:cubicBezTo>
                  <a:cubicBezTo>
                    <a:pt x="4365" y="1877"/>
                    <a:pt x="3206" y="917"/>
                    <a:pt x="3206" y="917"/>
                  </a:cubicBezTo>
                  <a:cubicBezTo>
                    <a:pt x="3232" y="904"/>
                    <a:pt x="3262" y="898"/>
                    <a:pt x="3293" y="898"/>
                  </a:cubicBezTo>
                  <a:cubicBezTo>
                    <a:pt x="3526" y="898"/>
                    <a:pt x="3876" y="1207"/>
                    <a:pt x="3876" y="1207"/>
                  </a:cubicBezTo>
                  <a:cubicBezTo>
                    <a:pt x="4368" y="1832"/>
                    <a:pt x="4583" y="2001"/>
                    <a:pt x="4673" y="2001"/>
                  </a:cubicBezTo>
                  <a:cubicBezTo>
                    <a:pt x="4778" y="2001"/>
                    <a:pt x="4709" y="1768"/>
                    <a:pt x="4709" y="1768"/>
                  </a:cubicBezTo>
                  <a:cubicBezTo>
                    <a:pt x="4395" y="269"/>
                    <a:pt x="2702" y="1"/>
                    <a:pt x="1528" y="1"/>
                  </a:cubicBezTo>
                  <a:close/>
                </a:path>
              </a:pathLst>
            </a:custGeom>
            <a:solidFill>
              <a:srgbClr val="F5D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100;p76"/>
            <p:cNvSpPr/>
            <p:nvPr/>
          </p:nvSpPr>
          <p:spPr>
            <a:xfrm>
              <a:off x="6812453" y="1917201"/>
              <a:ext cx="67903" cy="109769"/>
            </a:xfrm>
            <a:custGeom>
              <a:avLst/>
              <a:gdLst/>
              <a:ahLst/>
              <a:cxnLst/>
              <a:rect l="l" t="t" r="r" b="b"/>
              <a:pathLst>
                <a:path w="1703" h="2753" extrusionOk="0">
                  <a:moveTo>
                    <a:pt x="852" y="0"/>
                  </a:moveTo>
                  <a:cubicBezTo>
                    <a:pt x="381" y="0"/>
                    <a:pt x="0" y="616"/>
                    <a:pt x="0" y="1377"/>
                  </a:cubicBezTo>
                  <a:cubicBezTo>
                    <a:pt x="0" y="2137"/>
                    <a:pt x="381" y="2753"/>
                    <a:pt x="852" y="2753"/>
                  </a:cubicBezTo>
                  <a:cubicBezTo>
                    <a:pt x="1322" y="2753"/>
                    <a:pt x="1703" y="2137"/>
                    <a:pt x="1703" y="1377"/>
                  </a:cubicBezTo>
                  <a:cubicBezTo>
                    <a:pt x="1703" y="616"/>
                    <a:pt x="1322" y="0"/>
                    <a:pt x="852" y="0"/>
                  </a:cubicBezTo>
                  <a:close/>
                </a:path>
              </a:pathLst>
            </a:custGeom>
            <a:solidFill>
              <a:srgbClr val="6F6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101;p76"/>
            <p:cNvSpPr/>
            <p:nvPr/>
          </p:nvSpPr>
          <p:spPr>
            <a:xfrm>
              <a:off x="6834103" y="2224251"/>
              <a:ext cx="425360" cy="510448"/>
            </a:xfrm>
            <a:custGeom>
              <a:avLst/>
              <a:gdLst/>
              <a:ahLst/>
              <a:cxnLst/>
              <a:rect l="l" t="t" r="r" b="b"/>
              <a:pathLst>
                <a:path w="10668" h="12802" extrusionOk="0">
                  <a:moveTo>
                    <a:pt x="1066" y="1"/>
                  </a:moveTo>
                  <a:cubicBezTo>
                    <a:pt x="276" y="1"/>
                    <a:pt x="1" y="1752"/>
                    <a:pt x="1" y="2857"/>
                  </a:cubicBezTo>
                  <a:lnTo>
                    <a:pt x="109" y="10517"/>
                  </a:lnTo>
                  <a:cubicBezTo>
                    <a:pt x="126" y="11791"/>
                    <a:pt x="1166" y="12801"/>
                    <a:pt x="2412" y="12801"/>
                  </a:cubicBezTo>
                  <a:cubicBezTo>
                    <a:pt x="2513" y="12801"/>
                    <a:pt x="2614" y="12795"/>
                    <a:pt x="2717" y="12781"/>
                  </a:cubicBezTo>
                  <a:lnTo>
                    <a:pt x="10359" y="11785"/>
                  </a:lnTo>
                  <a:lnTo>
                    <a:pt x="10667" y="10336"/>
                  </a:lnTo>
                  <a:lnTo>
                    <a:pt x="3441" y="9648"/>
                  </a:lnTo>
                  <a:lnTo>
                    <a:pt x="3550" y="4143"/>
                  </a:lnTo>
                  <a:cubicBezTo>
                    <a:pt x="3568" y="2531"/>
                    <a:pt x="2790" y="1028"/>
                    <a:pt x="1449" y="123"/>
                  </a:cubicBezTo>
                  <a:cubicBezTo>
                    <a:pt x="1310" y="39"/>
                    <a:pt x="1182"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102;p76"/>
            <p:cNvSpPr/>
            <p:nvPr/>
          </p:nvSpPr>
          <p:spPr>
            <a:xfrm>
              <a:off x="6491924" y="2210973"/>
              <a:ext cx="494578" cy="647091"/>
            </a:xfrm>
            <a:custGeom>
              <a:avLst/>
              <a:gdLst/>
              <a:ahLst/>
              <a:cxnLst/>
              <a:rect l="l" t="t" r="r" b="b"/>
              <a:pathLst>
                <a:path w="12404" h="16229" extrusionOk="0">
                  <a:moveTo>
                    <a:pt x="1999" y="1"/>
                  </a:moveTo>
                  <a:cubicBezTo>
                    <a:pt x="879" y="1"/>
                    <a:pt x="0" y="1084"/>
                    <a:pt x="71" y="2375"/>
                  </a:cubicBezTo>
                  <a:cubicBezTo>
                    <a:pt x="361" y="7391"/>
                    <a:pt x="1285" y="10705"/>
                    <a:pt x="2389" y="12933"/>
                  </a:cubicBezTo>
                  <a:lnTo>
                    <a:pt x="1158" y="16012"/>
                  </a:lnTo>
                  <a:lnTo>
                    <a:pt x="4580" y="16084"/>
                  </a:lnTo>
                  <a:lnTo>
                    <a:pt x="4617" y="16102"/>
                  </a:lnTo>
                  <a:lnTo>
                    <a:pt x="4707" y="16084"/>
                  </a:lnTo>
                  <a:lnTo>
                    <a:pt x="12404" y="16229"/>
                  </a:lnTo>
                  <a:lnTo>
                    <a:pt x="10430" y="12426"/>
                  </a:lnTo>
                  <a:cubicBezTo>
                    <a:pt x="10937" y="9601"/>
                    <a:pt x="11172" y="5236"/>
                    <a:pt x="11281" y="2611"/>
                  </a:cubicBezTo>
                  <a:cubicBezTo>
                    <a:pt x="11335" y="1379"/>
                    <a:pt x="10484" y="329"/>
                    <a:pt x="9416" y="293"/>
                  </a:cubicBezTo>
                  <a:lnTo>
                    <a:pt x="2081" y="3"/>
                  </a:lnTo>
                  <a:cubicBezTo>
                    <a:pt x="2054" y="2"/>
                    <a:pt x="2027" y="1"/>
                    <a:pt x="19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103;p76"/>
            <p:cNvSpPr/>
            <p:nvPr/>
          </p:nvSpPr>
          <p:spPr>
            <a:xfrm>
              <a:off x="6584267" y="2210335"/>
              <a:ext cx="153110" cy="171970"/>
            </a:xfrm>
            <a:custGeom>
              <a:avLst/>
              <a:gdLst/>
              <a:ahLst/>
              <a:cxnLst/>
              <a:rect l="l" t="t" r="r" b="b"/>
              <a:pathLst>
                <a:path w="3840" h="4313" extrusionOk="0">
                  <a:moveTo>
                    <a:pt x="1" y="1"/>
                  </a:moveTo>
                  <a:cubicBezTo>
                    <a:pt x="1" y="1"/>
                    <a:pt x="142" y="4313"/>
                    <a:pt x="3707" y="4313"/>
                  </a:cubicBezTo>
                  <a:cubicBezTo>
                    <a:pt x="3751" y="4313"/>
                    <a:pt x="3795" y="4312"/>
                    <a:pt x="3840" y="4311"/>
                  </a:cubicBezTo>
                  <a:lnTo>
                    <a:pt x="2029" y="1"/>
                  </a:lnTo>
                  <a:close/>
                </a:path>
              </a:pathLst>
            </a:custGeom>
            <a:solidFill>
              <a:srgbClr val="FBF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104;p76"/>
            <p:cNvSpPr/>
            <p:nvPr/>
          </p:nvSpPr>
          <p:spPr>
            <a:xfrm>
              <a:off x="6737334" y="2217552"/>
              <a:ext cx="135088" cy="164673"/>
            </a:xfrm>
            <a:custGeom>
              <a:avLst/>
              <a:gdLst/>
              <a:ahLst/>
              <a:cxnLst/>
              <a:rect l="l" t="t" r="r" b="b"/>
              <a:pathLst>
                <a:path w="3388" h="4130" extrusionOk="0">
                  <a:moveTo>
                    <a:pt x="1414" y="1"/>
                  </a:moveTo>
                  <a:lnTo>
                    <a:pt x="19" y="4075"/>
                  </a:lnTo>
                  <a:lnTo>
                    <a:pt x="1" y="4130"/>
                  </a:lnTo>
                  <a:cubicBezTo>
                    <a:pt x="3387" y="3786"/>
                    <a:pt x="3261" y="128"/>
                    <a:pt x="3261" y="128"/>
                  </a:cubicBezTo>
                  <a:lnTo>
                    <a:pt x="1414" y="1"/>
                  </a:lnTo>
                  <a:close/>
                </a:path>
              </a:pathLst>
            </a:custGeom>
            <a:solidFill>
              <a:srgbClr val="FBF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105;p76"/>
            <p:cNvSpPr/>
            <p:nvPr/>
          </p:nvSpPr>
          <p:spPr>
            <a:xfrm>
              <a:off x="6234792" y="2208820"/>
              <a:ext cx="395017" cy="523606"/>
            </a:xfrm>
            <a:custGeom>
              <a:avLst/>
              <a:gdLst/>
              <a:ahLst/>
              <a:cxnLst/>
              <a:rect l="l" t="t" r="r" b="b"/>
              <a:pathLst>
                <a:path w="9907" h="13132" extrusionOk="0">
                  <a:moveTo>
                    <a:pt x="7876" y="1"/>
                  </a:moveTo>
                  <a:cubicBezTo>
                    <a:pt x="7581" y="1"/>
                    <a:pt x="7282" y="122"/>
                    <a:pt x="7063" y="383"/>
                  </a:cubicBezTo>
                  <a:lnTo>
                    <a:pt x="1051" y="7500"/>
                  </a:lnTo>
                  <a:cubicBezTo>
                    <a:pt x="1" y="8695"/>
                    <a:pt x="508" y="10597"/>
                    <a:pt x="2029" y="11104"/>
                  </a:cubicBezTo>
                  <a:lnTo>
                    <a:pt x="9092" y="13132"/>
                  </a:lnTo>
                  <a:lnTo>
                    <a:pt x="9907" y="12299"/>
                  </a:lnTo>
                  <a:lnTo>
                    <a:pt x="4130" y="9039"/>
                  </a:lnTo>
                  <a:lnTo>
                    <a:pt x="7824" y="4946"/>
                  </a:lnTo>
                  <a:cubicBezTo>
                    <a:pt x="8893" y="3751"/>
                    <a:pt x="9436" y="2828"/>
                    <a:pt x="9037" y="1270"/>
                  </a:cubicBezTo>
                  <a:lnTo>
                    <a:pt x="8929" y="817"/>
                  </a:lnTo>
                  <a:cubicBezTo>
                    <a:pt x="8796" y="298"/>
                    <a:pt x="8339" y="1"/>
                    <a:pt x="7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106;p76"/>
            <p:cNvSpPr/>
            <p:nvPr/>
          </p:nvSpPr>
          <p:spPr>
            <a:xfrm>
              <a:off x="6595551" y="2284217"/>
              <a:ext cx="66029" cy="525599"/>
            </a:xfrm>
            <a:custGeom>
              <a:avLst/>
              <a:gdLst/>
              <a:ahLst/>
              <a:cxnLst/>
              <a:rect l="l" t="t" r="r" b="b"/>
              <a:pathLst>
                <a:path w="1656" h="13182" extrusionOk="0">
                  <a:moveTo>
                    <a:pt x="74" y="1"/>
                  </a:moveTo>
                  <a:cubicBezTo>
                    <a:pt x="37" y="1"/>
                    <a:pt x="0" y="47"/>
                    <a:pt x="26" y="85"/>
                  </a:cubicBezTo>
                  <a:cubicBezTo>
                    <a:pt x="261" y="538"/>
                    <a:pt x="533" y="973"/>
                    <a:pt x="841" y="1371"/>
                  </a:cubicBezTo>
                  <a:cubicBezTo>
                    <a:pt x="822" y="1371"/>
                    <a:pt x="822" y="1389"/>
                    <a:pt x="822" y="1407"/>
                  </a:cubicBezTo>
                  <a:cubicBezTo>
                    <a:pt x="1203" y="5301"/>
                    <a:pt x="1547" y="9213"/>
                    <a:pt x="949" y="13106"/>
                  </a:cubicBezTo>
                  <a:cubicBezTo>
                    <a:pt x="949" y="13151"/>
                    <a:pt x="991" y="13182"/>
                    <a:pt x="1022" y="13182"/>
                  </a:cubicBezTo>
                  <a:cubicBezTo>
                    <a:pt x="1042" y="13182"/>
                    <a:pt x="1058" y="13170"/>
                    <a:pt x="1058" y="13142"/>
                  </a:cubicBezTo>
                  <a:cubicBezTo>
                    <a:pt x="1655" y="9267"/>
                    <a:pt x="1311" y="5373"/>
                    <a:pt x="949" y="1498"/>
                  </a:cubicBezTo>
                  <a:lnTo>
                    <a:pt x="949" y="1498"/>
                  </a:lnTo>
                  <a:cubicBezTo>
                    <a:pt x="1040" y="1607"/>
                    <a:pt x="1130" y="1715"/>
                    <a:pt x="1239" y="1842"/>
                  </a:cubicBezTo>
                  <a:cubicBezTo>
                    <a:pt x="1251" y="1854"/>
                    <a:pt x="1264" y="1859"/>
                    <a:pt x="1276" y="1859"/>
                  </a:cubicBezTo>
                  <a:cubicBezTo>
                    <a:pt x="1319" y="1859"/>
                    <a:pt x="1354" y="1798"/>
                    <a:pt x="1311" y="1770"/>
                  </a:cubicBezTo>
                  <a:cubicBezTo>
                    <a:pt x="841" y="1244"/>
                    <a:pt x="442" y="647"/>
                    <a:pt x="116" y="31"/>
                  </a:cubicBezTo>
                  <a:cubicBezTo>
                    <a:pt x="105" y="9"/>
                    <a:pt x="89" y="1"/>
                    <a:pt x="74"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107;p76"/>
            <p:cNvSpPr/>
            <p:nvPr/>
          </p:nvSpPr>
          <p:spPr>
            <a:xfrm>
              <a:off x="6796384" y="2264361"/>
              <a:ext cx="117265" cy="563079"/>
            </a:xfrm>
            <a:custGeom>
              <a:avLst/>
              <a:gdLst/>
              <a:ahLst/>
              <a:cxnLst/>
              <a:rect l="l" t="t" r="r" b="b"/>
              <a:pathLst>
                <a:path w="2941" h="14122" extrusionOk="0">
                  <a:moveTo>
                    <a:pt x="1624" y="1"/>
                  </a:moveTo>
                  <a:cubicBezTo>
                    <a:pt x="1605" y="1"/>
                    <a:pt x="1587" y="12"/>
                    <a:pt x="1580" y="40"/>
                  </a:cubicBezTo>
                  <a:cubicBezTo>
                    <a:pt x="1454" y="1054"/>
                    <a:pt x="892" y="1960"/>
                    <a:pt x="59" y="2539"/>
                  </a:cubicBezTo>
                  <a:cubicBezTo>
                    <a:pt x="1" y="2568"/>
                    <a:pt x="37" y="2645"/>
                    <a:pt x="81" y="2645"/>
                  </a:cubicBezTo>
                  <a:cubicBezTo>
                    <a:pt x="92" y="2645"/>
                    <a:pt x="103" y="2640"/>
                    <a:pt x="114" y="2630"/>
                  </a:cubicBezTo>
                  <a:cubicBezTo>
                    <a:pt x="440" y="2412"/>
                    <a:pt x="729" y="2141"/>
                    <a:pt x="965" y="1833"/>
                  </a:cubicBezTo>
                  <a:cubicBezTo>
                    <a:pt x="965" y="5980"/>
                    <a:pt x="1580" y="10109"/>
                    <a:pt x="2812" y="14075"/>
                  </a:cubicBezTo>
                  <a:cubicBezTo>
                    <a:pt x="2820" y="14107"/>
                    <a:pt x="2849" y="14121"/>
                    <a:pt x="2876" y="14121"/>
                  </a:cubicBezTo>
                  <a:cubicBezTo>
                    <a:pt x="2910" y="14121"/>
                    <a:pt x="2941" y="14098"/>
                    <a:pt x="2921" y="14057"/>
                  </a:cubicBezTo>
                  <a:cubicBezTo>
                    <a:pt x="1689" y="10091"/>
                    <a:pt x="1073" y="5980"/>
                    <a:pt x="1073" y="1833"/>
                  </a:cubicBezTo>
                  <a:cubicBezTo>
                    <a:pt x="1073" y="1803"/>
                    <a:pt x="1049" y="1774"/>
                    <a:pt x="1021" y="1774"/>
                  </a:cubicBezTo>
                  <a:cubicBezTo>
                    <a:pt x="1014" y="1774"/>
                    <a:pt x="1008" y="1775"/>
                    <a:pt x="1001" y="1779"/>
                  </a:cubicBezTo>
                  <a:cubicBezTo>
                    <a:pt x="1363" y="1290"/>
                    <a:pt x="1617" y="692"/>
                    <a:pt x="1689" y="76"/>
                  </a:cubicBezTo>
                  <a:cubicBezTo>
                    <a:pt x="1689" y="32"/>
                    <a:pt x="1655" y="1"/>
                    <a:pt x="1624"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108;p76"/>
            <p:cNvSpPr/>
            <p:nvPr/>
          </p:nvSpPr>
          <p:spPr>
            <a:xfrm>
              <a:off x="6613174" y="2291952"/>
              <a:ext cx="282337" cy="604387"/>
            </a:xfrm>
            <a:custGeom>
              <a:avLst/>
              <a:gdLst/>
              <a:ahLst/>
              <a:cxnLst/>
              <a:rect l="l" t="t" r="r" b="b"/>
              <a:pathLst>
                <a:path w="7081" h="15158" extrusionOk="0">
                  <a:moveTo>
                    <a:pt x="4491" y="0"/>
                  </a:moveTo>
                  <a:lnTo>
                    <a:pt x="1032" y="272"/>
                  </a:lnTo>
                  <a:cubicBezTo>
                    <a:pt x="1032" y="272"/>
                    <a:pt x="3350" y="7805"/>
                    <a:pt x="0" y="15158"/>
                  </a:cubicBezTo>
                  <a:lnTo>
                    <a:pt x="7081" y="14940"/>
                  </a:lnTo>
                  <a:cubicBezTo>
                    <a:pt x="7081" y="14940"/>
                    <a:pt x="3803" y="5596"/>
                    <a:pt x="4491" y="0"/>
                  </a:cubicBezTo>
                  <a:close/>
                </a:path>
              </a:pathLst>
            </a:custGeom>
            <a:solidFill>
              <a:srgbClr val="FBF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109;p76"/>
            <p:cNvSpPr/>
            <p:nvPr/>
          </p:nvSpPr>
          <p:spPr>
            <a:xfrm>
              <a:off x="6672383" y="2133822"/>
              <a:ext cx="109051" cy="180064"/>
            </a:xfrm>
            <a:custGeom>
              <a:avLst/>
              <a:gdLst/>
              <a:ahLst/>
              <a:cxnLst/>
              <a:rect l="l" t="t" r="r" b="b"/>
              <a:pathLst>
                <a:path w="2735" h="4516" extrusionOk="0">
                  <a:moveTo>
                    <a:pt x="0" y="0"/>
                  </a:moveTo>
                  <a:lnTo>
                    <a:pt x="0" y="91"/>
                  </a:lnTo>
                  <a:lnTo>
                    <a:pt x="18" y="1087"/>
                  </a:lnTo>
                  <a:cubicBezTo>
                    <a:pt x="18" y="1286"/>
                    <a:pt x="18" y="1503"/>
                    <a:pt x="36" y="1684"/>
                  </a:cubicBezTo>
                  <a:lnTo>
                    <a:pt x="36" y="2209"/>
                  </a:lnTo>
                  <a:cubicBezTo>
                    <a:pt x="36" y="2264"/>
                    <a:pt x="36" y="2318"/>
                    <a:pt x="36" y="2391"/>
                  </a:cubicBezTo>
                  <a:cubicBezTo>
                    <a:pt x="36" y="2861"/>
                    <a:pt x="163" y="3314"/>
                    <a:pt x="380" y="3749"/>
                  </a:cubicBezTo>
                  <a:lnTo>
                    <a:pt x="471" y="3948"/>
                  </a:lnTo>
                  <a:cubicBezTo>
                    <a:pt x="671" y="4332"/>
                    <a:pt x="1037" y="4516"/>
                    <a:pt x="1401" y="4516"/>
                  </a:cubicBezTo>
                  <a:cubicBezTo>
                    <a:pt x="1828" y="4516"/>
                    <a:pt x="2252" y="4264"/>
                    <a:pt x="2409" y="3785"/>
                  </a:cubicBezTo>
                  <a:lnTo>
                    <a:pt x="2554" y="3296"/>
                  </a:lnTo>
                  <a:cubicBezTo>
                    <a:pt x="2680" y="2934"/>
                    <a:pt x="2735" y="2535"/>
                    <a:pt x="2717" y="2155"/>
                  </a:cubicBezTo>
                  <a:lnTo>
                    <a:pt x="2698" y="1739"/>
                  </a:lnTo>
                  <a:lnTo>
                    <a:pt x="2698" y="1594"/>
                  </a:lnTo>
                  <a:lnTo>
                    <a:pt x="2717" y="362"/>
                  </a:lnTo>
                  <a:lnTo>
                    <a:pt x="0" y="0"/>
                  </a:lnTo>
                  <a:close/>
                </a:path>
              </a:pathLst>
            </a:custGeom>
            <a:solidFill>
              <a:srgbClr val="F5D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110;p76"/>
            <p:cNvSpPr/>
            <p:nvPr/>
          </p:nvSpPr>
          <p:spPr>
            <a:xfrm>
              <a:off x="6672383" y="2134540"/>
              <a:ext cx="107616" cy="65750"/>
            </a:xfrm>
            <a:custGeom>
              <a:avLst/>
              <a:gdLst/>
              <a:ahLst/>
              <a:cxnLst/>
              <a:rect l="l" t="t" r="r" b="b"/>
              <a:pathLst>
                <a:path w="2699" h="1649" extrusionOk="0">
                  <a:moveTo>
                    <a:pt x="0" y="0"/>
                  </a:moveTo>
                  <a:lnTo>
                    <a:pt x="0" y="91"/>
                  </a:lnTo>
                  <a:cubicBezTo>
                    <a:pt x="308" y="1032"/>
                    <a:pt x="1195" y="1648"/>
                    <a:pt x="2191" y="1648"/>
                  </a:cubicBezTo>
                  <a:cubicBezTo>
                    <a:pt x="2354" y="1648"/>
                    <a:pt x="2517" y="1630"/>
                    <a:pt x="2698" y="1594"/>
                  </a:cubicBezTo>
                  <a:lnTo>
                    <a:pt x="2698" y="362"/>
                  </a:lnTo>
                  <a:lnTo>
                    <a:pt x="0" y="0"/>
                  </a:lnTo>
                  <a:close/>
                </a:path>
              </a:pathLst>
            </a:custGeom>
            <a:solidFill>
              <a:srgbClr val="EEB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111;p76"/>
            <p:cNvSpPr/>
            <p:nvPr/>
          </p:nvSpPr>
          <p:spPr>
            <a:xfrm>
              <a:off x="6532992" y="1800936"/>
              <a:ext cx="341069" cy="363238"/>
            </a:xfrm>
            <a:custGeom>
              <a:avLst/>
              <a:gdLst/>
              <a:ahLst/>
              <a:cxnLst/>
              <a:rect l="l" t="t" r="r" b="b"/>
              <a:pathLst>
                <a:path w="8554" h="9110" extrusionOk="0">
                  <a:moveTo>
                    <a:pt x="4311" y="1"/>
                  </a:moveTo>
                  <a:cubicBezTo>
                    <a:pt x="4166" y="19"/>
                    <a:pt x="4039" y="37"/>
                    <a:pt x="3895" y="55"/>
                  </a:cubicBezTo>
                  <a:cubicBezTo>
                    <a:pt x="3768" y="73"/>
                    <a:pt x="3641" y="91"/>
                    <a:pt x="3514" y="127"/>
                  </a:cubicBezTo>
                  <a:cubicBezTo>
                    <a:pt x="3315" y="182"/>
                    <a:pt x="3116" y="272"/>
                    <a:pt x="2953" y="399"/>
                  </a:cubicBezTo>
                  <a:cubicBezTo>
                    <a:pt x="2591" y="616"/>
                    <a:pt x="2301" y="942"/>
                    <a:pt x="2102" y="1323"/>
                  </a:cubicBezTo>
                  <a:cubicBezTo>
                    <a:pt x="1504" y="2282"/>
                    <a:pt x="1160" y="3369"/>
                    <a:pt x="1088" y="4492"/>
                  </a:cubicBezTo>
                  <a:cubicBezTo>
                    <a:pt x="963" y="4436"/>
                    <a:pt x="828" y="4413"/>
                    <a:pt x="690" y="4413"/>
                  </a:cubicBezTo>
                  <a:cubicBezTo>
                    <a:pt x="648" y="4413"/>
                    <a:pt x="605" y="4415"/>
                    <a:pt x="562" y="4419"/>
                  </a:cubicBezTo>
                  <a:cubicBezTo>
                    <a:pt x="55" y="4546"/>
                    <a:pt x="1" y="5397"/>
                    <a:pt x="236" y="6013"/>
                  </a:cubicBezTo>
                  <a:cubicBezTo>
                    <a:pt x="544" y="6774"/>
                    <a:pt x="1196" y="6937"/>
                    <a:pt x="1776" y="7009"/>
                  </a:cubicBezTo>
                  <a:cubicBezTo>
                    <a:pt x="2120" y="7498"/>
                    <a:pt x="2554" y="7951"/>
                    <a:pt x="3025" y="8313"/>
                  </a:cubicBezTo>
                  <a:cubicBezTo>
                    <a:pt x="3532" y="8766"/>
                    <a:pt x="4166" y="9055"/>
                    <a:pt x="4836" y="9110"/>
                  </a:cubicBezTo>
                  <a:lnTo>
                    <a:pt x="5162" y="9110"/>
                  </a:lnTo>
                  <a:cubicBezTo>
                    <a:pt x="5217" y="9110"/>
                    <a:pt x="5253" y="9110"/>
                    <a:pt x="5307" y="9092"/>
                  </a:cubicBezTo>
                  <a:cubicBezTo>
                    <a:pt x="5361" y="9092"/>
                    <a:pt x="5416" y="9073"/>
                    <a:pt x="5452" y="9073"/>
                  </a:cubicBezTo>
                  <a:lnTo>
                    <a:pt x="5524" y="9055"/>
                  </a:lnTo>
                  <a:cubicBezTo>
                    <a:pt x="5543" y="9055"/>
                    <a:pt x="5579" y="9037"/>
                    <a:pt x="5597" y="9037"/>
                  </a:cubicBezTo>
                  <a:lnTo>
                    <a:pt x="5705" y="8983"/>
                  </a:lnTo>
                  <a:lnTo>
                    <a:pt x="5760" y="8965"/>
                  </a:lnTo>
                  <a:cubicBezTo>
                    <a:pt x="6376" y="8693"/>
                    <a:pt x="6901" y="8240"/>
                    <a:pt x="7245" y="7661"/>
                  </a:cubicBezTo>
                  <a:cubicBezTo>
                    <a:pt x="7589" y="7154"/>
                    <a:pt x="7861" y="6611"/>
                    <a:pt x="8042" y="6031"/>
                  </a:cubicBezTo>
                  <a:cubicBezTo>
                    <a:pt x="8554" y="5802"/>
                    <a:pt x="8102" y="3437"/>
                    <a:pt x="7944" y="3437"/>
                  </a:cubicBezTo>
                  <a:cubicBezTo>
                    <a:pt x="7940" y="3437"/>
                    <a:pt x="7937" y="3438"/>
                    <a:pt x="7933" y="3441"/>
                  </a:cubicBezTo>
                  <a:cubicBezTo>
                    <a:pt x="7516" y="2391"/>
                    <a:pt x="6865" y="1449"/>
                    <a:pt x="6013" y="725"/>
                  </a:cubicBezTo>
                  <a:cubicBezTo>
                    <a:pt x="5705" y="417"/>
                    <a:pt x="5325" y="200"/>
                    <a:pt x="4909" y="91"/>
                  </a:cubicBezTo>
                  <a:cubicBezTo>
                    <a:pt x="4709" y="19"/>
                    <a:pt x="4510" y="1"/>
                    <a:pt x="4311" y="1"/>
                  </a:cubicBezTo>
                  <a:close/>
                </a:path>
              </a:pathLst>
            </a:custGeom>
            <a:solidFill>
              <a:srgbClr val="F5D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112;p76"/>
            <p:cNvSpPr/>
            <p:nvPr/>
          </p:nvSpPr>
          <p:spPr>
            <a:xfrm>
              <a:off x="6521469" y="1771391"/>
              <a:ext cx="374801" cy="740831"/>
            </a:xfrm>
            <a:custGeom>
              <a:avLst/>
              <a:gdLst/>
              <a:ahLst/>
              <a:cxnLst/>
              <a:rect l="l" t="t" r="r" b="b"/>
              <a:pathLst>
                <a:path w="9400" h="18580" extrusionOk="0">
                  <a:moveTo>
                    <a:pt x="4133" y="1"/>
                  </a:moveTo>
                  <a:cubicBezTo>
                    <a:pt x="3790" y="1"/>
                    <a:pt x="3455" y="37"/>
                    <a:pt x="3169" y="90"/>
                  </a:cubicBezTo>
                  <a:cubicBezTo>
                    <a:pt x="779" y="542"/>
                    <a:pt x="91" y="3132"/>
                    <a:pt x="36" y="5233"/>
                  </a:cubicBezTo>
                  <a:cubicBezTo>
                    <a:pt x="0" y="6754"/>
                    <a:pt x="290" y="8275"/>
                    <a:pt x="888" y="9688"/>
                  </a:cubicBezTo>
                  <a:cubicBezTo>
                    <a:pt x="1467" y="11100"/>
                    <a:pt x="2590" y="12241"/>
                    <a:pt x="3115" y="13672"/>
                  </a:cubicBezTo>
                  <a:cubicBezTo>
                    <a:pt x="3658" y="15193"/>
                    <a:pt x="2988" y="17493"/>
                    <a:pt x="1847" y="18579"/>
                  </a:cubicBezTo>
                  <a:cubicBezTo>
                    <a:pt x="3061" y="17692"/>
                    <a:pt x="3912" y="16732"/>
                    <a:pt x="4328" y="15247"/>
                  </a:cubicBezTo>
                  <a:cubicBezTo>
                    <a:pt x="4672" y="13889"/>
                    <a:pt x="4528" y="12458"/>
                    <a:pt x="3912" y="11209"/>
                  </a:cubicBezTo>
                  <a:cubicBezTo>
                    <a:pt x="3640" y="10593"/>
                    <a:pt x="3242" y="10086"/>
                    <a:pt x="2898" y="9507"/>
                  </a:cubicBezTo>
                  <a:cubicBezTo>
                    <a:pt x="2554" y="8873"/>
                    <a:pt x="2662" y="8420"/>
                    <a:pt x="2934" y="7822"/>
                  </a:cubicBezTo>
                  <a:cubicBezTo>
                    <a:pt x="3513" y="6537"/>
                    <a:pt x="1576" y="5667"/>
                    <a:pt x="2010" y="4418"/>
                  </a:cubicBezTo>
                  <a:cubicBezTo>
                    <a:pt x="2246" y="3748"/>
                    <a:pt x="2898" y="3386"/>
                    <a:pt x="3568" y="3168"/>
                  </a:cubicBezTo>
                  <a:cubicBezTo>
                    <a:pt x="3894" y="3042"/>
                    <a:pt x="4238" y="2969"/>
                    <a:pt x="4546" y="2897"/>
                  </a:cubicBezTo>
                  <a:cubicBezTo>
                    <a:pt x="4727" y="2842"/>
                    <a:pt x="4908" y="2806"/>
                    <a:pt x="5089" y="2788"/>
                  </a:cubicBezTo>
                  <a:cubicBezTo>
                    <a:pt x="5524" y="3241"/>
                    <a:pt x="6266" y="3277"/>
                    <a:pt x="6773" y="3657"/>
                  </a:cubicBezTo>
                  <a:cubicBezTo>
                    <a:pt x="7715" y="4400"/>
                    <a:pt x="7787" y="5722"/>
                    <a:pt x="7588" y="6808"/>
                  </a:cubicBezTo>
                  <a:cubicBezTo>
                    <a:pt x="7172" y="8981"/>
                    <a:pt x="6085" y="10992"/>
                    <a:pt x="6302" y="13255"/>
                  </a:cubicBezTo>
                  <a:cubicBezTo>
                    <a:pt x="6429" y="14758"/>
                    <a:pt x="7081" y="16243"/>
                    <a:pt x="8240" y="17185"/>
                  </a:cubicBezTo>
                  <a:cubicBezTo>
                    <a:pt x="7407" y="15972"/>
                    <a:pt x="7045" y="14505"/>
                    <a:pt x="7190" y="13056"/>
                  </a:cubicBezTo>
                  <a:cubicBezTo>
                    <a:pt x="7298" y="11915"/>
                    <a:pt x="7715" y="10919"/>
                    <a:pt x="8150" y="9905"/>
                  </a:cubicBezTo>
                  <a:cubicBezTo>
                    <a:pt x="8439" y="9199"/>
                    <a:pt x="8693" y="8474"/>
                    <a:pt x="8874" y="7732"/>
                  </a:cubicBezTo>
                  <a:cubicBezTo>
                    <a:pt x="9381" y="5776"/>
                    <a:pt x="9399" y="3712"/>
                    <a:pt x="8023" y="2009"/>
                  </a:cubicBezTo>
                  <a:cubicBezTo>
                    <a:pt x="7715" y="1593"/>
                    <a:pt x="7298" y="1249"/>
                    <a:pt x="6809" y="1031"/>
                  </a:cubicBezTo>
                  <a:cubicBezTo>
                    <a:pt x="6610" y="959"/>
                    <a:pt x="6411" y="905"/>
                    <a:pt x="6212" y="905"/>
                  </a:cubicBezTo>
                  <a:cubicBezTo>
                    <a:pt x="5853" y="212"/>
                    <a:pt x="4967" y="1"/>
                    <a:pt x="4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113;p76"/>
            <p:cNvSpPr/>
            <p:nvPr/>
          </p:nvSpPr>
          <p:spPr>
            <a:xfrm>
              <a:off x="6550974" y="1843598"/>
              <a:ext cx="174482" cy="546971"/>
            </a:xfrm>
            <a:custGeom>
              <a:avLst/>
              <a:gdLst/>
              <a:ahLst/>
              <a:cxnLst/>
              <a:rect l="l" t="t" r="r" b="b"/>
              <a:pathLst>
                <a:path w="4376" h="13718" extrusionOk="0">
                  <a:moveTo>
                    <a:pt x="3127" y="0"/>
                  </a:moveTo>
                  <a:cubicBezTo>
                    <a:pt x="1473" y="0"/>
                    <a:pt x="0" y="1327"/>
                    <a:pt x="220" y="3186"/>
                  </a:cubicBezTo>
                  <a:cubicBezTo>
                    <a:pt x="311" y="3929"/>
                    <a:pt x="745" y="4545"/>
                    <a:pt x="944" y="5269"/>
                  </a:cubicBezTo>
                  <a:cubicBezTo>
                    <a:pt x="1180" y="6102"/>
                    <a:pt x="999" y="6953"/>
                    <a:pt x="1107" y="7822"/>
                  </a:cubicBezTo>
                  <a:cubicBezTo>
                    <a:pt x="1343" y="9851"/>
                    <a:pt x="2991" y="11499"/>
                    <a:pt x="2538" y="13654"/>
                  </a:cubicBezTo>
                  <a:cubicBezTo>
                    <a:pt x="2538" y="13694"/>
                    <a:pt x="2572" y="13718"/>
                    <a:pt x="2602" y="13718"/>
                  </a:cubicBezTo>
                  <a:cubicBezTo>
                    <a:pt x="2626" y="13718"/>
                    <a:pt x="2647" y="13704"/>
                    <a:pt x="2647" y="13672"/>
                  </a:cubicBezTo>
                  <a:cubicBezTo>
                    <a:pt x="2882" y="12621"/>
                    <a:pt x="2629" y="11662"/>
                    <a:pt x="2212" y="10666"/>
                  </a:cubicBezTo>
                  <a:cubicBezTo>
                    <a:pt x="1940" y="10014"/>
                    <a:pt x="1633" y="9398"/>
                    <a:pt x="1415" y="8710"/>
                  </a:cubicBezTo>
                  <a:cubicBezTo>
                    <a:pt x="1162" y="7877"/>
                    <a:pt x="1234" y="7062"/>
                    <a:pt x="1198" y="6193"/>
                  </a:cubicBezTo>
                  <a:cubicBezTo>
                    <a:pt x="1126" y="5015"/>
                    <a:pt x="311" y="4019"/>
                    <a:pt x="311" y="2842"/>
                  </a:cubicBezTo>
                  <a:cubicBezTo>
                    <a:pt x="311" y="1192"/>
                    <a:pt x="1640" y="111"/>
                    <a:pt x="3103" y="111"/>
                  </a:cubicBezTo>
                  <a:cubicBezTo>
                    <a:pt x="3486" y="111"/>
                    <a:pt x="3878" y="185"/>
                    <a:pt x="4258" y="343"/>
                  </a:cubicBezTo>
                  <a:cubicBezTo>
                    <a:pt x="4271" y="348"/>
                    <a:pt x="4283" y="351"/>
                    <a:pt x="4293" y="351"/>
                  </a:cubicBezTo>
                  <a:cubicBezTo>
                    <a:pt x="4357" y="351"/>
                    <a:pt x="4375" y="266"/>
                    <a:pt x="4313" y="235"/>
                  </a:cubicBezTo>
                  <a:cubicBezTo>
                    <a:pt x="3921" y="75"/>
                    <a:pt x="3519" y="0"/>
                    <a:pt x="3127"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114;p76"/>
            <p:cNvSpPr/>
            <p:nvPr/>
          </p:nvSpPr>
          <p:spPr>
            <a:xfrm>
              <a:off x="6740245" y="1852210"/>
              <a:ext cx="122050" cy="496094"/>
            </a:xfrm>
            <a:custGeom>
              <a:avLst/>
              <a:gdLst/>
              <a:ahLst/>
              <a:cxnLst/>
              <a:rect l="l" t="t" r="r" b="b"/>
              <a:pathLst>
                <a:path w="3061" h="12442" extrusionOk="0">
                  <a:moveTo>
                    <a:pt x="109" y="0"/>
                  </a:moveTo>
                  <a:cubicBezTo>
                    <a:pt x="37" y="0"/>
                    <a:pt x="0" y="91"/>
                    <a:pt x="73" y="109"/>
                  </a:cubicBezTo>
                  <a:cubicBezTo>
                    <a:pt x="1341" y="290"/>
                    <a:pt x="2391" y="1232"/>
                    <a:pt x="2699" y="2481"/>
                  </a:cubicBezTo>
                  <a:cubicBezTo>
                    <a:pt x="3007" y="3803"/>
                    <a:pt x="2318" y="5125"/>
                    <a:pt x="1938" y="6357"/>
                  </a:cubicBezTo>
                  <a:cubicBezTo>
                    <a:pt x="1359" y="8313"/>
                    <a:pt x="1141" y="10341"/>
                    <a:pt x="1286" y="12387"/>
                  </a:cubicBezTo>
                  <a:cubicBezTo>
                    <a:pt x="1286" y="12424"/>
                    <a:pt x="1318" y="12442"/>
                    <a:pt x="1347" y="12442"/>
                  </a:cubicBezTo>
                  <a:cubicBezTo>
                    <a:pt x="1377" y="12442"/>
                    <a:pt x="1404" y="12424"/>
                    <a:pt x="1395" y="12387"/>
                  </a:cubicBezTo>
                  <a:cubicBezTo>
                    <a:pt x="1286" y="10830"/>
                    <a:pt x="1395" y="9272"/>
                    <a:pt x="1703" y="7751"/>
                  </a:cubicBezTo>
                  <a:cubicBezTo>
                    <a:pt x="1992" y="6357"/>
                    <a:pt x="2717" y="5017"/>
                    <a:pt x="2862" y="3604"/>
                  </a:cubicBezTo>
                  <a:cubicBezTo>
                    <a:pt x="3061" y="1848"/>
                    <a:pt x="1848" y="254"/>
                    <a:pt x="109"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115;p76"/>
            <p:cNvSpPr/>
            <p:nvPr/>
          </p:nvSpPr>
          <p:spPr>
            <a:xfrm>
              <a:off x="6495473" y="1797626"/>
              <a:ext cx="244379" cy="347927"/>
            </a:xfrm>
            <a:custGeom>
              <a:avLst/>
              <a:gdLst/>
              <a:ahLst/>
              <a:cxnLst/>
              <a:rect l="l" t="t" r="r" b="b"/>
              <a:pathLst>
                <a:path w="6129" h="8726" extrusionOk="0">
                  <a:moveTo>
                    <a:pt x="4389" y="1"/>
                  </a:moveTo>
                  <a:cubicBezTo>
                    <a:pt x="3393" y="1"/>
                    <a:pt x="2318" y="666"/>
                    <a:pt x="1684" y="1496"/>
                  </a:cubicBezTo>
                  <a:cubicBezTo>
                    <a:pt x="0" y="3706"/>
                    <a:pt x="1757" y="6368"/>
                    <a:pt x="2173" y="8686"/>
                  </a:cubicBezTo>
                  <a:cubicBezTo>
                    <a:pt x="2173" y="8713"/>
                    <a:pt x="2189" y="8725"/>
                    <a:pt x="2209" y="8725"/>
                  </a:cubicBezTo>
                  <a:cubicBezTo>
                    <a:pt x="2241" y="8725"/>
                    <a:pt x="2282" y="8694"/>
                    <a:pt x="2282" y="8649"/>
                  </a:cubicBezTo>
                  <a:cubicBezTo>
                    <a:pt x="1974" y="6965"/>
                    <a:pt x="1051" y="5372"/>
                    <a:pt x="1069" y="3633"/>
                  </a:cubicBezTo>
                  <a:cubicBezTo>
                    <a:pt x="1082" y="2109"/>
                    <a:pt x="2801" y="22"/>
                    <a:pt x="4381" y="22"/>
                  </a:cubicBezTo>
                  <a:cubicBezTo>
                    <a:pt x="4978" y="22"/>
                    <a:pt x="5555" y="321"/>
                    <a:pt x="6013" y="1062"/>
                  </a:cubicBezTo>
                  <a:cubicBezTo>
                    <a:pt x="6024" y="1083"/>
                    <a:pt x="6039" y="1092"/>
                    <a:pt x="6055" y="1092"/>
                  </a:cubicBezTo>
                  <a:cubicBezTo>
                    <a:pt x="6092" y="1092"/>
                    <a:pt x="6129" y="1045"/>
                    <a:pt x="6103" y="1007"/>
                  </a:cubicBezTo>
                  <a:cubicBezTo>
                    <a:pt x="5665" y="289"/>
                    <a:pt x="5044" y="1"/>
                    <a:pt x="4389"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116;p76"/>
            <p:cNvSpPr/>
            <p:nvPr/>
          </p:nvSpPr>
          <p:spPr>
            <a:xfrm>
              <a:off x="6742637" y="1833471"/>
              <a:ext cx="140630" cy="365511"/>
            </a:xfrm>
            <a:custGeom>
              <a:avLst/>
              <a:gdLst/>
              <a:ahLst/>
              <a:cxnLst/>
              <a:rect l="l" t="t" r="r" b="b"/>
              <a:pathLst>
                <a:path w="3527" h="9167" extrusionOk="0">
                  <a:moveTo>
                    <a:pt x="606" y="1"/>
                  </a:moveTo>
                  <a:cubicBezTo>
                    <a:pt x="435" y="1"/>
                    <a:pt x="255" y="29"/>
                    <a:pt x="67" y="90"/>
                  </a:cubicBezTo>
                  <a:cubicBezTo>
                    <a:pt x="0" y="107"/>
                    <a:pt x="26" y="201"/>
                    <a:pt x="87" y="201"/>
                  </a:cubicBezTo>
                  <a:cubicBezTo>
                    <a:pt x="93" y="201"/>
                    <a:pt x="98" y="200"/>
                    <a:pt x="103" y="199"/>
                  </a:cubicBezTo>
                  <a:cubicBezTo>
                    <a:pt x="298" y="137"/>
                    <a:pt x="480" y="108"/>
                    <a:pt x="653" y="108"/>
                  </a:cubicBezTo>
                  <a:cubicBezTo>
                    <a:pt x="2392" y="108"/>
                    <a:pt x="3037" y="3046"/>
                    <a:pt x="3037" y="4364"/>
                  </a:cubicBezTo>
                  <a:cubicBezTo>
                    <a:pt x="3037" y="6030"/>
                    <a:pt x="2440" y="7606"/>
                    <a:pt x="1806" y="9091"/>
                  </a:cubicBezTo>
                  <a:cubicBezTo>
                    <a:pt x="1783" y="9135"/>
                    <a:pt x="1816" y="9166"/>
                    <a:pt x="1853" y="9166"/>
                  </a:cubicBezTo>
                  <a:cubicBezTo>
                    <a:pt x="1876" y="9166"/>
                    <a:pt x="1901" y="9154"/>
                    <a:pt x="1914" y="9127"/>
                  </a:cubicBezTo>
                  <a:cubicBezTo>
                    <a:pt x="2766" y="7080"/>
                    <a:pt x="3526" y="4835"/>
                    <a:pt x="2928" y="2607"/>
                  </a:cubicBezTo>
                  <a:cubicBezTo>
                    <a:pt x="2642" y="1493"/>
                    <a:pt x="1852" y="1"/>
                    <a:pt x="606"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117;p76"/>
            <p:cNvSpPr/>
            <p:nvPr/>
          </p:nvSpPr>
          <p:spPr>
            <a:xfrm>
              <a:off x="6676690" y="2057708"/>
              <a:ext cx="77313" cy="40032"/>
            </a:xfrm>
            <a:custGeom>
              <a:avLst/>
              <a:gdLst/>
              <a:ahLst/>
              <a:cxnLst/>
              <a:rect l="l" t="t" r="r" b="b"/>
              <a:pathLst>
                <a:path w="1939" h="1004" extrusionOk="0">
                  <a:moveTo>
                    <a:pt x="103" y="1"/>
                  </a:moveTo>
                  <a:cubicBezTo>
                    <a:pt x="92" y="1"/>
                    <a:pt x="82" y="3"/>
                    <a:pt x="73" y="8"/>
                  </a:cubicBezTo>
                  <a:cubicBezTo>
                    <a:pt x="19" y="26"/>
                    <a:pt x="1" y="80"/>
                    <a:pt x="19" y="134"/>
                  </a:cubicBezTo>
                  <a:cubicBezTo>
                    <a:pt x="200" y="587"/>
                    <a:pt x="617" y="913"/>
                    <a:pt x="1105" y="986"/>
                  </a:cubicBezTo>
                  <a:cubicBezTo>
                    <a:pt x="1190" y="998"/>
                    <a:pt x="1274" y="1004"/>
                    <a:pt x="1359" y="1004"/>
                  </a:cubicBezTo>
                  <a:cubicBezTo>
                    <a:pt x="1528" y="1004"/>
                    <a:pt x="1697" y="980"/>
                    <a:pt x="1866" y="931"/>
                  </a:cubicBezTo>
                  <a:cubicBezTo>
                    <a:pt x="1920" y="913"/>
                    <a:pt x="1939" y="859"/>
                    <a:pt x="1920" y="823"/>
                  </a:cubicBezTo>
                  <a:cubicBezTo>
                    <a:pt x="1905" y="778"/>
                    <a:pt x="1866" y="745"/>
                    <a:pt x="1832" y="745"/>
                  </a:cubicBezTo>
                  <a:cubicBezTo>
                    <a:pt x="1825" y="745"/>
                    <a:pt x="1818" y="747"/>
                    <a:pt x="1812" y="750"/>
                  </a:cubicBezTo>
                  <a:cubicBezTo>
                    <a:pt x="1790" y="757"/>
                    <a:pt x="1606" y="813"/>
                    <a:pt x="1362" y="813"/>
                  </a:cubicBezTo>
                  <a:cubicBezTo>
                    <a:pt x="992" y="813"/>
                    <a:pt x="484" y="684"/>
                    <a:pt x="200" y="62"/>
                  </a:cubicBezTo>
                  <a:cubicBezTo>
                    <a:pt x="173" y="21"/>
                    <a:pt x="135" y="1"/>
                    <a:pt x="103"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118;p76"/>
            <p:cNvSpPr/>
            <p:nvPr/>
          </p:nvSpPr>
          <p:spPr>
            <a:xfrm>
              <a:off x="6657192" y="1998339"/>
              <a:ext cx="30463" cy="25479"/>
            </a:xfrm>
            <a:custGeom>
              <a:avLst/>
              <a:gdLst/>
              <a:ahLst/>
              <a:cxnLst/>
              <a:rect l="l" t="t" r="r" b="b"/>
              <a:pathLst>
                <a:path w="764" h="639" extrusionOk="0">
                  <a:moveTo>
                    <a:pt x="358" y="1"/>
                  </a:moveTo>
                  <a:cubicBezTo>
                    <a:pt x="330" y="1"/>
                    <a:pt x="302" y="4"/>
                    <a:pt x="272" y="12"/>
                  </a:cubicBezTo>
                  <a:cubicBezTo>
                    <a:pt x="109" y="48"/>
                    <a:pt x="1" y="211"/>
                    <a:pt x="37" y="392"/>
                  </a:cubicBezTo>
                  <a:cubicBezTo>
                    <a:pt x="68" y="548"/>
                    <a:pt x="208" y="639"/>
                    <a:pt x="348" y="639"/>
                  </a:cubicBezTo>
                  <a:cubicBezTo>
                    <a:pt x="451" y="639"/>
                    <a:pt x="555" y="590"/>
                    <a:pt x="617" y="483"/>
                  </a:cubicBezTo>
                  <a:cubicBezTo>
                    <a:pt x="763" y="271"/>
                    <a:pt x="602" y="1"/>
                    <a:pt x="358"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119;p76"/>
            <p:cNvSpPr/>
            <p:nvPr/>
          </p:nvSpPr>
          <p:spPr>
            <a:xfrm>
              <a:off x="6758546" y="1980995"/>
              <a:ext cx="31300" cy="28110"/>
            </a:xfrm>
            <a:custGeom>
              <a:avLst/>
              <a:gdLst/>
              <a:ahLst/>
              <a:cxnLst/>
              <a:rect l="l" t="t" r="r" b="b"/>
              <a:pathLst>
                <a:path w="785" h="705" extrusionOk="0">
                  <a:moveTo>
                    <a:pt x="399" y="0"/>
                  </a:moveTo>
                  <a:cubicBezTo>
                    <a:pt x="204" y="0"/>
                    <a:pt x="1" y="166"/>
                    <a:pt x="85" y="429"/>
                  </a:cubicBezTo>
                  <a:cubicBezTo>
                    <a:pt x="108" y="620"/>
                    <a:pt x="247" y="704"/>
                    <a:pt x="389" y="704"/>
                  </a:cubicBezTo>
                  <a:cubicBezTo>
                    <a:pt x="584" y="704"/>
                    <a:pt x="784" y="545"/>
                    <a:pt x="700" y="284"/>
                  </a:cubicBezTo>
                  <a:cubicBezTo>
                    <a:pt x="678" y="86"/>
                    <a:pt x="540" y="0"/>
                    <a:pt x="399"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120;p76"/>
            <p:cNvSpPr/>
            <p:nvPr/>
          </p:nvSpPr>
          <p:spPr>
            <a:xfrm>
              <a:off x="6634107" y="1954082"/>
              <a:ext cx="41188" cy="30303"/>
            </a:xfrm>
            <a:custGeom>
              <a:avLst/>
              <a:gdLst/>
              <a:ahLst/>
              <a:cxnLst/>
              <a:rect l="l" t="t" r="r" b="b"/>
              <a:pathLst>
                <a:path w="1033" h="760" extrusionOk="0">
                  <a:moveTo>
                    <a:pt x="787" y="0"/>
                  </a:moveTo>
                  <a:cubicBezTo>
                    <a:pt x="427" y="0"/>
                    <a:pt x="98" y="268"/>
                    <a:pt x="18" y="633"/>
                  </a:cubicBezTo>
                  <a:cubicBezTo>
                    <a:pt x="0" y="687"/>
                    <a:pt x="37" y="741"/>
                    <a:pt x="91" y="759"/>
                  </a:cubicBezTo>
                  <a:cubicBezTo>
                    <a:pt x="145" y="759"/>
                    <a:pt x="181" y="741"/>
                    <a:pt x="200" y="687"/>
                  </a:cubicBezTo>
                  <a:cubicBezTo>
                    <a:pt x="263" y="404"/>
                    <a:pt x="504" y="202"/>
                    <a:pt x="780" y="202"/>
                  </a:cubicBezTo>
                  <a:cubicBezTo>
                    <a:pt x="821" y="202"/>
                    <a:pt x="863" y="207"/>
                    <a:pt x="906" y="216"/>
                  </a:cubicBezTo>
                  <a:cubicBezTo>
                    <a:pt x="960" y="216"/>
                    <a:pt x="1014" y="180"/>
                    <a:pt x="1033" y="144"/>
                  </a:cubicBezTo>
                  <a:cubicBezTo>
                    <a:pt x="1033" y="89"/>
                    <a:pt x="996" y="35"/>
                    <a:pt x="942" y="17"/>
                  </a:cubicBezTo>
                  <a:cubicBezTo>
                    <a:pt x="890" y="6"/>
                    <a:pt x="839" y="0"/>
                    <a:pt x="787"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121;p76"/>
            <p:cNvSpPr/>
            <p:nvPr/>
          </p:nvSpPr>
          <p:spPr>
            <a:xfrm>
              <a:off x="6747462" y="1939648"/>
              <a:ext cx="47688" cy="17783"/>
            </a:xfrm>
            <a:custGeom>
              <a:avLst/>
              <a:gdLst/>
              <a:ahLst/>
              <a:cxnLst/>
              <a:rect l="l" t="t" r="r" b="b"/>
              <a:pathLst>
                <a:path w="1196" h="446" extrusionOk="0">
                  <a:moveTo>
                    <a:pt x="565" y="0"/>
                  </a:moveTo>
                  <a:cubicBezTo>
                    <a:pt x="387" y="0"/>
                    <a:pt x="207" y="60"/>
                    <a:pt x="55" y="180"/>
                  </a:cubicBezTo>
                  <a:cubicBezTo>
                    <a:pt x="19" y="216"/>
                    <a:pt x="1" y="270"/>
                    <a:pt x="37" y="307"/>
                  </a:cubicBezTo>
                  <a:cubicBezTo>
                    <a:pt x="57" y="336"/>
                    <a:pt x="82" y="350"/>
                    <a:pt x="110" y="350"/>
                  </a:cubicBezTo>
                  <a:cubicBezTo>
                    <a:pt x="133" y="350"/>
                    <a:pt x="157" y="341"/>
                    <a:pt x="182" y="325"/>
                  </a:cubicBezTo>
                  <a:cubicBezTo>
                    <a:pt x="291" y="239"/>
                    <a:pt x="423" y="197"/>
                    <a:pt x="555" y="197"/>
                  </a:cubicBezTo>
                  <a:cubicBezTo>
                    <a:pt x="729" y="197"/>
                    <a:pt x="901" y="271"/>
                    <a:pt x="1015" y="415"/>
                  </a:cubicBezTo>
                  <a:cubicBezTo>
                    <a:pt x="1036" y="436"/>
                    <a:pt x="1070" y="445"/>
                    <a:pt x="1101" y="445"/>
                  </a:cubicBezTo>
                  <a:cubicBezTo>
                    <a:pt x="1123" y="445"/>
                    <a:pt x="1145" y="441"/>
                    <a:pt x="1160" y="433"/>
                  </a:cubicBezTo>
                  <a:cubicBezTo>
                    <a:pt x="1196" y="397"/>
                    <a:pt x="1196" y="325"/>
                    <a:pt x="1178" y="288"/>
                  </a:cubicBezTo>
                  <a:cubicBezTo>
                    <a:pt x="1016" y="96"/>
                    <a:pt x="792" y="0"/>
                    <a:pt x="565"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122;p76"/>
            <p:cNvSpPr/>
            <p:nvPr/>
          </p:nvSpPr>
          <p:spPr>
            <a:xfrm>
              <a:off x="6734344" y="2018155"/>
              <a:ext cx="23286" cy="37042"/>
            </a:xfrm>
            <a:custGeom>
              <a:avLst/>
              <a:gdLst/>
              <a:ahLst/>
              <a:cxnLst/>
              <a:rect l="l" t="t" r="r" b="b"/>
              <a:pathLst>
                <a:path w="584" h="929" extrusionOk="0">
                  <a:moveTo>
                    <a:pt x="127" y="0"/>
                  </a:moveTo>
                  <a:cubicBezTo>
                    <a:pt x="56" y="0"/>
                    <a:pt x="1" y="91"/>
                    <a:pt x="58" y="148"/>
                  </a:cubicBezTo>
                  <a:cubicBezTo>
                    <a:pt x="366" y="420"/>
                    <a:pt x="366" y="547"/>
                    <a:pt x="348" y="601"/>
                  </a:cubicBezTo>
                  <a:cubicBezTo>
                    <a:pt x="330" y="710"/>
                    <a:pt x="148" y="728"/>
                    <a:pt x="148" y="728"/>
                  </a:cubicBezTo>
                  <a:cubicBezTo>
                    <a:pt x="27" y="745"/>
                    <a:pt x="55" y="928"/>
                    <a:pt x="169" y="928"/>
                  </a:cubicBezTo>
                  <a:cubicBezTo>
                    <a:pt x="174" y="928"/>
                    <a:pt x="179" y="928"/>
                    <a:pt x="185" y="927"/>
                  </a:cubicBezTo>
                  <a:cubicBezTo>
                    <a:pt x="185" y="927"/>
                    <a:pt x="474" y="873"/>
                    <a:pt x="529" y="674"/>
                  </a:cubicBezTo>
                  <a:cubicBezTo>
                    <a:pt x="583" y="493"/>
                    <a:pt x="474" y="275"/>
                    <a:pt x="185" y="22"/>
                  </a:cubicBezTo>
                  <a:cubicBezTo>
                    <a:pt x="166" y="7"/>
                    <a:pt x="146" y="0"/>
                    <a:pt x="127" y="0"/>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123;p76"/>
            <p:cNvSpPr/>
            <p:nvPr/>
          </p:nvSpPr>
          <p:spPr>
            <a:xfrm>
              <a:off x="6595830" y="2694135"/>
              <a:ext cx="166827" cy="129426"/>
            </a:xfrm>
            <a:custGeom>
              <a:avLst/>
              <a:gdLst/>
              <a:ahLst/>
              <a:cxnLst/>
              <a:rect l="l" t="t" r="r" b="b"/>
              <a:pathLst>
                <a:path w="4184" h="3246" extrusionOk="0">
                  <a:moveTo>
                    <a:pt x="634" y="0"/>
                  </a:moveTo>
                  <a:lnTo>
                    <a:pt x="1" y="942"/>
                  </a:lnTo>
                  <a:lnTo>
                    <a:pt x="55" y="1087"/>
                  </a:lnTo>
                  <a:cubicBezTo>
                    <a:pt x="471" y="1648"/>
                    <a:pt x="997" y="1811"/>
                    <a:pt x="1667" y="1920"/>
                  </a:cubicBezTo>
                  <a:lnTo>
                    <a:pt x="1685" y="1920"/>
                  </a:lnTo>
                  <a:cubicBezTo>
                    <a:pt x="1727" y="2967"/>
                    <a:pt x="1909" y="3182"/>
                    <a:pt x="2051" y="3182"/>
                  </a:cubicBezTo>
                  <a:cubicBezTo>
                    <a:pt x="2149" y="3182"/>
                    <a:pt x="2228" y="3079"/>
                    <a:pt x="2228" y="3079"/>
                  </a:cubicBezTo>
                  <a:lnTo>
                    <a:pt x="2156" y="1757"/>
                  </a:lnTo>
                  <a:lnTo>
                    <a:pt x="2590" y="3242"/>
                  </a:lnTo>
                  <a:cubicBezTo>
                    <a:pt x="2608" y="3244"/>
                    <a:pt x="2625" y="3245"/>
                    <a:pt x="2641" y="3245"/>
                  </a:cubicBezTo>
                  <a:cubicBezTo>
                    <a:pt x="3225" y="3245"/>
                    <a:pt x="2611" y="1690"/>
                    <a:pt x="2608" y="1684"/>
                  </a:cubicBezTo>
                  <a:lnTo>
                    <a:pt x="2608" y="1684"/>
                  </a:lnTo>
                  <a:cubicBezTo>
                    <a:pt x="3033" y="2757"/>
                    <a:pt x="3388" y="3009"/>
                    <a:pt x="3589" y="3009"/>
                  </a:cubicBezTo>
                  <a:cubicBezTo>
                    <a:pt x="3697" y="3009"/>
                    <a:pt x="3761" y="2936"/>
                    <a:pt x="3767" y="2879"/>
                  </a:cubicBezTo>
                  <a:cubicBezTo>
                    <a:pt x="3785" y="2553"/>
                    <a:pt x="2934" y="1431"/>
                    <a:pt x="2934" y="1431"/>
                  </a:cubicBezTo>
                  <a:cubicBezTo>
                    <a:pt x="2948" y="1428"/>
                    <a:pt x="2961" y="1426"/>
                    <a:pt x="2975" y="1426"/>
                  </a:cubicBezTo>
                  <a:cubicBezTo>
                    <a:pt x="3206" y="1426"/>
                    <a:pt x="3496" y="1829"/>
                    <a:pt x="3496" y="1829"/>
                  </a:cubicBezTo>
                  <a:cubicBezTo>
                    <a:pt x="3831" y="2536"/>
                    <a:pt x="3995" y="2717"/>
                    <a:pt x="4074" y="2717"/>
                  </a:cubicBezTo>
                  <a:cubicBezTo>
                    <a:pt x="4157" y="2717"/>
                    <a:pt x="4148" y="2517"/>
                    <a:pt x="4148" y="2517"/>
                  </a:cubicBezTo>
                  <a:cubicBezTo>
                    <a:pt x="4184" y="290"/>
                    <a:pt x="634" y="0"/>
                    <a:pt x="634" y="0"/>
                  </a:cubicBezTo>
                  <a:close/>
                </a:path>
              </a:pathLst>
            </a:custGeom>
            <a:solidFill>
              <a:srgbClr val="F5D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124;p76"/>
            <p:cNvSpPr/>
            <p:nvPr/>
          </p:nvSpPr>
          <p:spPr>
            <a:xfrm>
              <a:off x="6465130" y="2849355"/>
              <a:ext cx="594300" cy="312680"/>
            </a:xfrm>
            <a:custGeom>
              <a:avLst/>
              <a:gdLst/>
              <a:ahLst/>
              <a:cxnLst/>
              <a:rect l="l" t="t" r="r" b="b"/>
              <a:pathLst>
                <a:path w="14905" h="7842" extrusionOk="0">
                  <a:moveTo>
                    <a:pt x="1739" y="1"/>
                  </a:moveTo>
                  <a:lnTo>
                    <a:pt x="924" y="2409"/>
                  </a:lnTo>
                  <a:cubicBezTo>
                    <a:pt x="1" y="5071"/>
                    <a:pt x="1957" y="7842"/>
                    <a:pt x="4764" y="7842"/>
                  </a:cubicBezTo>
                  <a:lnTo>
                    <a:pt x="10051" y="7842"/>
                  </a:lnTo>
                  <a:cubicBezTo>
                    <a:pt x="12949" y="7824"/>
                    <a:pt x="14905" y="4872"/>
                    <a:pt x="13800" y="2192"/>
                  </a:cubicBezTo>
                  <a:lnTo>
                    <a:pt x="128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125;p76"/>
            <p:cNvSpPr/>
            <p:nvPr/>
          </p:nvSpPr>
          <p:spPr>
            <a:xfrm>
              <a:off x="6958303" y="2847202"/>
              <a:ext cx="519220" cy="1123567"/>
            </a:xfrm>
            <a:custGeom>
              <a:avLst/>
              <a:gdLst/>
              <a:ahLst/>
              <a:cxnLst/>
              <a:rect l="l" t="t" r="r" b="b"/>
              <a:pathLst>
                <a:path w="13022" h="28179" extrusionOk="0">
                  <a:moveTo>
                    <a:pt x="345" y="0"/>
                  </a:moveTo>
                  <a:lnTo>
                    <a:pt x="1" y="7461"/>
                  </a:lnTo>
                  <a:lnTo>
                    <a:pt x="3514" y="7805"/>
                  </a:lnTo>
                  <a:lnTo>
                    <a:pt x="10866" y="28178"/>
                  </a:lnTo>
                  <a:lnTo>
                    <a:pt x="13021" y="28178"/>
                  </a:lnTo>
                  <a:lnTo>
                    <a:pt x="9218" y="7135"/>
                  </a:lnTo>
                  <a:cubicBezTo>
                    <a:pt x="8838" y="4998"/>
                    <a:pt x="7425" y="3206"/>
                    <a:pt x="5451" y="2300"/>
                  </a:cubicBezTo>
                  <a:lnTo>
                    <a:pt x="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126;p76"/>
            <p:cNvSpPr/>
            <p:nvPr/>
          </p:nvSpPr>
          <p:spPr>
            <a:xfrm>
              <a:off x="6793912" y="2972039"/>
              <a:ext cx="325240" cy="87560"/>
            </a:xfrm>
            <a:custGeom>
              <a:avLst/>
              <a:gdLst/>
              <a:ahLst/>
              <a:cxnLst/>
              <a:rect l="l" t="t" r="r" b="b"/>
              <a:pathLst>
                <a:path w="8157" h="2196" extrusionOk="0">
                  <a:moveTo>
                    <a:pt x="87" y="0"/>
                  </a:moveTo>
                  <a:cubicBezTo>
                    <a:pt x="26" y="0"/>
                    <a:pt x="0" y="94"/>
                    <a:pt x="67" y="111"/>
                  </a:cubicBezTo>
                  <a:cubicBezTo>
                    <a:pt x="2783" y="582"/>
                    <a:pt x="5445" y="1288"/>
                    <a:pt x="8053" y="2193"/>
                  </a:cubicBezTo>
                  <a:cubicBezTo>
                    <a:pt x="8059" y="2195"/>
                    <a:pt x="8064" y="2195"/>
                    <a:pt x="8069" y="2195"/>
                  </a:cubicBezTo>
                  <a:cubicBezTo>
                    <a:pt x="8131" y="2195"/>
                    <a:pt x="8156" y="2100"/>
                    <a:pt x="8089" y="2067"/>
                  </a:cubicBezTo>
                  <a:cubicBezTo>
                    <a:pt x="5482" y="1179"/>
                    <a:pt x="2802" y="473"/>
                    <a:pt x="103" y="2"/>
                  </a:cubicBezTo>
                  <a:cubicBezTo>
                    <a:pt x="98" y="1"/>
                    <a:pt x="92"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127;p76"/>
            <p:cNvSpPr/>
            <p:nvPr/>
          </p:nvSpPr>
          <p:spPr>
            <a:xfrm>
              <a:off x="7106626" y="3058201"/>
              <a:ext cx="311125" cy="915592"/>
            </a:xfrm>
            <a:custGeom>
              <a:avLst/>
              <a:gdLst/>
              <a:ahLst/>
              <a:cxnLst/>
              <a:rect l="l" t="t" r="r" b="b"/>
              <a:pathLst>
                <a:path w="7803" h="22963" extrusionOk="0">
                  <a:moveTo>
                    <a:pt x="69" y="1"/>
                  </a:moveTo>
                  <a:cubicBezTo>
                    <a:pt x="36" y="1"/>
                    <a:pt x="0" y="25"/>
                    <a:pt x="11" y="69"/>
                  </a:cubicBezTo>
                  <a:cubicBezTo>
                    <a:pt x="735" y="1861"/>
                    <a:pt x="1532" y="3654"/>
                    <a:pt x="2148" y="5483"/>
                  </a:cubicBezTo>
                  <a:cubicBezTo>
                    <a:pt x="2800" y="7403"/>
                    <a:pt x="3198" y="9413"/>
                    <a:pt x="3814" y="11351"/>
                  </a:cubicBezTo>
                  <a:cubicBezTo>
                    <a:pt x="5046" y="15226"/>
                    <a:pt x="6277" y="19102"/>
                    <a:pt x="7671" y="22923"/>
                  </a:cubicBezTo>
                  <a:cubicBezTo>
                    <a:pt x="7685" y="22950"/>
                    <a:pt x="7710" y="22962"/>
                    <a:pt x="7732" y="22962"/>
                  </a:cubicBezTo>
                  <a:cubicBezTo>
                    <a:pt x="7769" y="22962"/>
                    <a:pt x="7802" y="22931"/>
                    <a:pt x="7780" y="22886"/>
                  </a:cubicBezTo>
                  <a:cubicBezTo>
                    <a:pt x="6386" y="19083"/>
                    <a:pt x="5154" y="15208"/>
                    <a:pt x="3923" y="11315"/>
                  </a:cubicBezTo>
                  <a:cubicBezTo>
                    <a:pt x="3325" y="9449"/>
                    <a:pt x="2927" y="7512"/>
                    <a:pt x="2329" y="5646"/>
                  </a:cubicBezTo>
                  <a:cubicBezTo>
                    <a:pt x="1695" y="3745"/>
                    <a:pt x="862" y="1898"/>
                    <a:pt x="120" y="32"/>
                  </a:cubicBezTo>
                  <a:cubicBezTo>
                    <a:pt x="113" y="11"/>
                    <a:pt x="91"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128;p76"/>
            <p:cNvSpPr/>
            <p:nvPr/>
          </p:nvSpPr>
          <p:spPr>
            <a:xfrm>
              <a:off x="6624697" y="2847202"/>
              <a:ext cx="519220" cy="1123567"/>
            </a:xfrm>
            <a:custGeom>
              <a:avLst/>
              <a:gdLst/>
              <a:ahLst/>
              <a:cxnLst/>
              <a:rect l="l" t="t" r="r" b="b"/>
              <a:pathLst>
                <a:path w="13022" h="28179" extrusionOk="0">
                  <a:moveTo>
                    <a:pt x="345" y="0"/>
                  </a:moveTo>
                  <a:lnTo>
                    <a:pt x="1" y="7461"/>
                  </a:lnTo>
                  <a:lnTo>
                    <a:pt x="3514" y="7805"/>
                  </a:lnTo>
                  <a:lnTo>
                    <a:pt x="10867" y="28178"/>
                  </a:lnTo>
                  <a:lnTo>
                    <a:pt x="13022" y="28178"/>
                  </a:lnTo>
                  <a:lnTo>
                    <a:pt x="9219" y="7135"/>
                  </a:lnTo>
                  <a:cubicBezTo>
                    <a:pt x="8838" y="4998"/>
                    <a:pt x="7426" y="3206"/>
                    <a:pt x="5452" y="2300"/>
                  </a:cubicBezTo>
                  <a:lnTo>
                    <a:pt x="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129;p76"/>
            <p:cNvSpPr/>
            <p:nvPr/>
          </p:nvSpPr>
          <p:spPr>
            <a:xfrm>
              <a:off x="6523144" y="2878820"/>
              <a:ext cx="595974" cy="1092786"/>
            </a:xfrm>
            <a:custGeom>
              <a:avLst/>
              <a:gdLst/>
              <a:ahLst/>
              <a:cxnLst/>
              <a:rect l="l" t="t" r="r" b="b"/>
              <a:pathLst>
                <a:path w="14947" h="27407" extrusionOk="0">
                  <a:moveTo>
                    <a:pt x="2886" y="1"/>
                  </a:moveTo>
                  <a:cubicBezTo>
                    <a:pt x="2865" y="1"/>
                    <a:pt x="2845" y="13"/>
                    <a:pt x="2838" y="40"/>
                  </a:cubicBezTo>
                  <a:cubicBezTo>
                    <a:pt x="2421" y="1290"/>
                    <a:pt x="1353" y="2213"/>
                    <a:pt x="67" y="2431"/>
                  </a:cubicBezTo>
                  <a:cubicBezTo>
                    <a:pt x="0" y="2447"/>
                    <a:pt x="10" y="2541"/>
                    <a:pt x="69" y="2541"/>
                  </a:cubicBezTo>
                  <a:cubicBezTo>
                    <a:pt x="74" y="2541"/>
                    <a:pt x="79" y="2541"/>
                    <a:pt x="85" y="2539"/>
                  </a:cubicBezTo>
                  <a:cubicBezTo>
                    <a:pt x="411" y="2485"/>
                    <a:pt x="719" y="2394"/>
                    <a:pt x="1009" y="2250"/>
                  </a:cubicBezTo>
                  <a:lnTo>
                    <a:pt x="1009" y="2250"/>
                  </a:lnTo>
                  <a:cubicBezTo>
                    <a:pt x="809" y="3065"/>
                    <a:pt x="574" y="4314"/>
                    <a:pt x="1190" y="4984"/>
                  </a:cubicBezTo>
                  <a:cubicBezTo>
                    <a:pt x="1153" y="5020"/>
                    <a:pt x="1153" y="5075"/>
                    <a:pt x="1208" y="5075"/>
                  </a:cubicBezTo>
                  <a:cubicBezTo>
                    <a:pt x="1903" y="5225"/>
                    <a:pt x="2599" y="5275"/>
                    <a:pt x="3296" y="5275"/>
                  </a:cubicBezTo>
                  <a:cubicBezTo>
                    <a:pt x="4704" y="5275"/>
                    <a:pt x="6117" y="5069"/>
                    <a:pt x="7546" y="5057"/>
                  </a:cubicBezTo>
                  <a:cubicBezTo>
                    <a:pt x="9973" y="12500"/>
                    <a:pt x="12399" y="19924"/>
                    <a:pt x="14826" y="27367"/>
                  </a:cubicBezTo>
                  <a:cubicBezTo>
                    <a:pt x="14833" y="27395"/>
                    <a:pt x="14853" y="27407"/>
                    <a:pt x="14874" y="27407"/>
                  </a:cubicBezTo>
                  <a:cubicBezTo>
                    <a:pt x="14909" y="27407"/>
                    <a:pt x="14946" y="27376"/>
                    <a:pt x="14935" y="27331"/>
                  </a:cubicBezTo>
                  <a:cubicBezTo>
                    <a:pt x="12490" y="19906"/>
                    <a:pt x="10063" y="12481"/>
                    <a:pt x="7637" y="5038"/>
                  </a:cubicBezTo>
                  <a:cubicBezTo>
                    <a:pt x="7691" y="5002"/>
                    <a:pt x="7673" y="4948"/>
                    <a:pt x="7619" y="4948"/>
                  </a:cubicBezTo>
                  <a:cubicBezTo>
                    <a:pt x="6155" y="4948"/>
                    <a:pt x="4708" y="5160"/>
                    <a:pt x="3267" y="5160"/>
                  </a:cubicBezTo>
                  <a:cubicBezTo>
                    <a:pt x="2604" y="5160"/>
                    <a:pt x="1942" y="5115"/>
                    <a:pt x="1280" y="4984"/>
                  </a:cubicBezTo>
                  <a:cubicBezTo>
                    <a:pt x="1280" y="4966"/>
                    <a:pt x="1280" y="4948"/>
                    <a:pt x="1280" y="4930"/>
                  </a:cubicBezTo>
                  <a:cubicBezTo>
                    <a:pt x="683" y="4296"/>
                    <a:pt x="936" y="3010"/>
                    <a:pt x="1117" y="2268"/>
                  </a:cubicBezTo>
                  <a:cubicBezTo>
                    <a:pt x="1135" y="2250"/>
                    <a:pt x="1117" y="2213"/>
                    <a:pt x="1099" y="2213"/>
                  </a:cubicBezTo>
                  <a:cubicBezTo>
                    <a:pt x="1968" y="1761"/>
                    <a:pt x="2638" y="1000"/>
                    <a:pt x="2946" y="76"/>
                  </a:cubicBezTo>
                  <a:cubicBezTo>
                    <a:pt x="2958" y="32"/>
                    <a:pt x="2920" y="1"/>
                    <a:pt x="28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130;p76"/>
            <p:cNvSpPr/>
            <p:nvPr/>
          </p:nvSpPr>
          <p:spPr>
            <a:xfrm>
              <a:off x="7041356" y="3960572"/>
              <a:ext cx="308334" cy="126436"/>
            </a:xfrm>
            <a:custGeom>
              <a:avLst/>
              <a:gdLst/>
              <a:ahLst/>
              <a:cxnLst/>
              <a:rect l="l" t="t" r="r" b="b"/>
              <a:pathLst>
                <a:path w="7733" h="3171" extrusionOk="0">
                  <a:moveTo>
                    <a:pt x="362" y="1"/>
                  </a:moveTo>
                  <a:lnTo>
                    <a:pt x="290" y="617"/>
                  </a:lnTo>
                  <a:lnTo>
                    <a:pt x="0" y="1975"/>
                  </a:lnTo>
                  <a:cubicBezTo>
                    <a:pt x="0" y="2627"/>
                    <a:pt x="507" y="3170"/>
                    <a:pt x="1159" y="3170"/>
                  </a:cubicBezTo>
                  <a:lnTo>
                    <a:pt x="7153" y="3170"/>
                  </a:lnTo>
                  <a:cubicBezTo>
                    <a:pt x="7461" y="3170"/>
                    <a:pt x="7715" y="2917"/>
                    <a:pt x="7715" y="2591"/>
                  </a:cubicBezTo>
                  <a:cubicBezTo>
                    <a:pt x="7733" y="2428"/>
                    <a:pt x="7660" y="2246"/>
                    <a:pt x="7534" y="2138"/>
                  </a:cubicBezTo>
                  <a:cubicBezTo>
                    <a:pt x="7280" y="1902"/>
                    <a:pt x="2644" y="91"/>
                    <a:pt x="2644" y="91"/>
                  </a:cubicBezTo>
                  <a:lnTo>
                    <a:pt x="362" y="1"/>
                  </a:lnTo>
                  <a:close/>
                </a:path>
              </a:pathLst>
            </a:custGeom>
            <a:solidFill>
              <a:srgbClr val="4D8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131;p76"/>
            <p:cNvSpPr/>
            <p:nvPr/>
          </p:nvSpPr>
          <p:spPr>
            <a:xfrm>
              <a:off x="7376358" y="3960572"/>
              <a:ext cx="294658" cy="126436"/>
            </a:xfrm>
            <a:custGeom>
              <a:avLst/>
              <a:gdLst/>
              <a:ahLst/>
              <a:cxnLst/>
              <a:rect l="l" t="t" r="r" b="b"/>
              <a:pathLst>
                <a:path w="7390" h="3171" extrusionOk="0">
                  <a:moveTo>
                    <a:pt x="345" y="1"/>
                  </a:moveTo>
                  <a:lnTo>
                    <a:pt x="291" y="617"/>
                  </a:lnTo>
                  <a:lnTo>
                    <a:pt x="19" y="1975"/>
                  </a:lnTo>
                  <a:cubicBezTo>
                    <a:pt x="1" y="2609"/>
                    <a:pt x="490" y="3152"/>
                    <a:pt x="1124" y="3170"/>
                  </a:cubicBezTo>
                  <a:lnTo>
                    <a:pt x="6828" y="3170"/>
                  </a:lnTo>
                  <a:cubicBezTo>
                    <a:pt x="7136" y="3170"/>
                    <a:pt x="7390" y="2898"/>
                    <a:pt x="7371" y="2591"/>
                  </a:cubicBezTo>
                  <a:cubicBezTo>
                    <a:pt x="7390" y="2428"/>
                    <a:pt x="7317" y="2246"/>
                    <a:pt x="7190" y="2138"/>
                  </a:cubicBezTo>
                  <a:cubicBezTo>
                    <a:pt x="6955" y="1902"/>
                    <a:pt x="2536" y="91"/>
                    <a:pt x="2536" y="91"/>
                  </a:cubicBezTo>
                  <a:lnTo>
                    <a:pt x="345" y="1"/>
                  </a:lnTo>
                  <a:close/>
                </a:path>
              </a:pathLst>
            </a:custGeom>
            <a:solidFill>
              <a:srgbClr val="4D8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132;p76"/>
            <p:cNvSpPr/>
            <p:nvPr/>
          </p:nvSpPr>
          <p:spPr>
            <a:xfrm>
              <a:off x="6620391" y="1952567"/>
              <a:ext cx="213756" cy="94617"/>
            </a:xfrm>
            <a:custGeom>
              <a:avLst/>
              <a:gdLst/>
              <a:ahLst/>
              <a:cxnLst/>
              <a:rect l="l" t="t" r="r" b="b"/>
              <a:pathLst>
                <a:path w="5361" h="2373" extrusionOk="0">
                  <a:moveTo>
                    <a:pt x="4926" y="254"/>
                  </a:moveTo>
                  <a:lnTo>
                    <a:pt x="5089" y="1323"/>
                  </a:lnTo>
                  <a:lnTo>
                    <a:pt x="3242" y="1612"/>
                  </a:lnTo>
                  <a:lnTo>
                    <a:pt x="3169" y="1123"/>
                  </a:lnTo>
                  <a:lnTo>
                    <a:pt x="3079" y="526"/>
                  </a:lnTo>
                  <a:lnTo>
                    <a:pt x="4926" y="254"/>
                  </a:lnTo>
                  <a:close/>
                  <a:moveTo>
                    <a:pt x="2101" y="743"/>
                  </a:moveTo>
                  <a:lnTo>
                    <a:pt x="2264" y="1830"/>
                  </a:lnTo>
                  <a:lnTo>
                    <a:pt x="417" y="2119"/>
                  </a:lnTo>
                  <a:lnTo>
                    <a:pt x="254" y="1033"/>
                  </a:lnTo>
                  <a:lnTo>
                    <a:pt x="2101" y="743"/>
                  </a:lnTo>
                  <a:close/>
                  <a:moveTo>
                    <a:pt x="5125" y="1"/>
                  </a:moveTo>
                  <a:lnTo>
                    <a:pt x="2825" y="345"/>
                  </a:lnTo>
                  <a:lnTo>
                    <a:pt x="2934" y="1033"/>
                  </a:lnTo>
                  <a:cubicBezTo>
                    <a:pt x="2905" y="1030"/>
                    <a:pt x="2875" y="1028"/>
                    <a:pt x="2845" y="1028"/>
                  </a:cubicBezTo>
                  <a:cubicBezTo>
                    <a:pt x="2689" y="1028"/>
                    <a:pt x="2527" y="1069"/>
                    <a:pt x="2391" y="1160"/>
                  </a:cubicBezTo>
                  <a:lnTo>
                    <a:pt x="2300" y="490"/>
                  </a:lnTo>
                  <a:lnTo>
                    <a:pt x="0" y="834"/>
                  </a:lnTo>
                  <a:lnTo>
                    <a:pt x="218" y="2373"/>
                  </a:lnTo>
                  <a:lnTo>
                    <a:pt x="2517" y="2029"/>
                  </a:lnTo>
                  <a:lnTo>
                    <a:pt x="2427" y="1413"/>
                  </a:lnTo>
                  <a:cubicBezTo>
                    <a:pt x="2529" y="1312"/>
                    <a:pt x="2657" y="1254"/>
                    <a:pt x="2793" y="1254"/>
                  </a:cubicBezTo>
                  <a:cubicBezTo>
                    <a:pt x="2851" y="1254"/>
                    <a:pt x="2911" y="1265"/>
                    <a:pt x="2970" y="1286"/>
                  </a:cubicBezTo>
                  <a:lnTo>
                    <a:pt x="3061" y="1884"/>
                  </a:lnTo>
                  <a:lnTo>
                    <a:pt x="5361" y="1522"/>
                  </a:lnTo>
                  <a:lnTo>
                    <a:pt x="5125" y="1"/>
                  </a:lnTo>
                  <a:close/>
                </a:path>
              </a:pathLst>
            </a:custGeom>
            <a:solidFill>
              <a:srgbClr val="3A4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133;p76"/>
            <p:cNvSpPr/>
            <p:nvPr/>
          </p:nvSpPr>
          <p:spPr>
            <a:xfrm>
              <a:off x="6870625" y="2351002"/>
              <a:ext cx="59570" cy="392385"/>
            </a:xfrm>
            <a:custGeom>
              <a:avLst/>
              <a:gdLst/>
              <a:ahLst/>
              <a:cxnLst/>
              <a:rect l="l" t="t" r="r" b="b"/>
              <a:pathLst>
                <a:path w="1494" h="9841" extrusionOk="0">
                  <a:moveTo>
                    <a:pt x="847" y="1"/>
                  </a:moveTo>
                  <a:cubicBezTo>
                    <a:pt x="813" y="1"/>
                    <a:pt x="776" y="32"/>
                    <a:pt x="787" y="76"/>
                  </a:cubicBezTo>
                  <a:cubicBezTo>
                    <a:pt x="950" y="982"/>
                    <a:pt x="1203" y="1924"/>
                    <a:pt x="1276" y="2847"/>
                  </a:cubicBezTo>
                  <a:cubicBezTo>
                    <a:pt x="1348" y="4079"/>
                    <a:pt x="678" y="4857"/>
                    <a:pt x="26" y="5835"/>
                  </a:cubicBezTo>
                  <a:cubicBezTo>
                    <a:pt x="1" y="5874"/>
                    <a:pt x="48" y="5912"/>
                    <a:pt x="90" y="5912"/>
                  </a:cubicBezTo>
                  <a:cubicBezTo>
                    <a:pt x="108" y="5912"/>
                    <a:pt x="124" y="5906"/>
                    <a:pt x="135" y="5890"/>
                  </a:cubicBezTo>
                  <a:lnTo>
                    <a:pt x="171" y="5817"/>
                  </a:lnTo>
                  <a:cubicBezTo>
                    <a:pt x="171" y="7157"/>
                    <a:pt x="678" y="8534"/>
                    <a:pt x="1004" y="9801"/>
                  </a:cubicBezTo>
                  <a:cubicBezTo>
                    <a:pt x="1018" y="9829"/>
                    <a:pt x="1040" y="9841"/>
                    <a:pt x="1060" y="9841"/>
                  </a:cubicBezTo>
                  <a:cubicBezTo>
                    <a:pt x="1094" y="9841"/>
                    <a:pt x="1124" y="9810"/>
                    <a:pt x="1113" y="9765"/>
                  </a:cubicBezTo>
                  <a:cubicBezTo>
                    <a:pt x="787" y="8461"/>
                    <a:pt x="226" y="7031"/>
                    <a:pt x="280" y="5654"/>
                  </a:cubicBezTo>
                  <a:cubicBezTo>
                    <a:pt x="769" y="4984"/>
                    <a:pt x="1385" y="4242"/>
                    <a:pt x="1421" y="3409"/>
                  </a:cubicBezTo>
                  <a:cubicBezTo>
                    <a:pt x="1493" y="2304"/>
                    <a:pt x="1095" y="1109"/>
                    <a:pt x="896" y="40"/>
                  </a:cubicBezTo>
                  <a:cubicBezTo>
                    <a:pt x="889" y="13"/>
                    <a:pt x="869" y="1"/>
                    <a:pt x="847"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134;p76"/>
            <p:cNvSpPr/>
            <p:nvPr/>
          </p:nvSpPr>
          <p:spPr>
            <a:xfrm>
              <a:off x="6508790" y="2374207"/>
              <a:ext cx="69219" cy="78030"/>
            </a:xfrm>
            <a:custGeom>
              <a:avLst/>
              <a:gdLst/>
              <a:ahLst/>
              <a:cxnLst/>
              <a:rect l="l" t="t" r="r" b="b"/>
              <a:pathLst>
                <a:path w="1736" h="1957" extrusionOk="0">
                  <a:moveTo>
                    <a:pt x="1663" y="1"/>
                  </a:moveTo>
                  <a:cubicBezTo>
                    <a:pt x="1650" y="1"/>
                    <a:pt x="1635" y="6"/>
                    <a:pt x="1622" y="20"/>
                  </a:cubicBezTo>
                  <a:lnTo>
                    <a:pt x="28" y="1849"/>
                  </a:lnTo>
                  <a:cubicBezTo>
                    <a:pt x="0" y="1891"/>
                    <a:pt x="38" y="1956"/>
                    <a:pt x="82" y="1956"/>
                  </a:cubicBezTo>
                  <a:cubicBezTo>
                    <a:pt x="95" y="1956"/>
                    <a:pt x="107" y="1951"/>
                    <a:pt x="119" y="1939"/>
                  </a:cubicBezTo>
                  <a:lnTo>
                    <a:pt x="1695" y="110"/>
                  </a:lnTo>
                  <a:cubicBezTo>
                    <a:pt x="1736" y="55"/>
                    <a:pt x="1704" y="1"/>
                    <a:pt x="1663" y="1"/>
                  </a:cubicBezTo>
                  <a:close/>
                </a:path>
              </a:pathLst>
            </a:custGeom>
            <a:solidFill>
              <a:srgbClr val="1B2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135;p76"/>
            <p:cNvSpPr/>
            <p:nvPr/>
          </p:nvSpPr>
          <p:spPr>
            <a:xfrm>
              <a:off x="5635481" y="2938188"/>
              <a:ext cx="647769" cy="1197212"/>
            </a:xfrm>
            <a:custGeom>
              <a:avLst/>
              <a:gdLst/>
              <a:ahLst/>
              <a:cxnLst/>
              <a:rect l="l" t="t" r="r" b="b"/>
              <a:pathLst>
                <a:path w="16246" h="30026" extrusionOk="0">
                  <a:moveTo>
                    <a:pt x="1" y="0"/>
                  </a:moveTo>
                  <a:lnTo>
                    <a:pt x="13148" y="30025"/>
                  </a:lnTo>
                  <a:lnTo>
                    <a:pt x="16245" y="30025"/>
                  </a:lnTo>
                  <a:lnTo>
                    <a:pt x="3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136;p76"/>
            <p:cNvSpPr/>
            <p:nvPr/>
          </p:nvSpPr>
          <p:spPr>
            <a:xfrm>
              <a:off x="5628264" y="2933842"/>
              <a:ext cx="661485" cy="1205904"/>
            </a:xfrm>
            <a:custGeom>
              <a:avLst/>
              <a:gdLst/>
              <a:ahLst/>
              <a:cxnLst/>
              <a:rect l="l" t="t" r="r" b="b"/>
              <a:pathLst>
                <a:path w="16590" h="30244" extrusionOk="0">
                  <a:moveTo>
                    <a:pt x="3188" y="218"/>
                  </a:moveTo>
                  <a:lnTo>
                    <a:pt x="16245" y="30008"/>
                  </a:lnTo>
                  <a:lnTo>
                    <a:pt x="13402" y="30008"/>
                  </a:lnTo>
                  <a:lnTo>
                    <a:pt x="363" y="218"/>
                  </a:lnTo>
                  <a:close/>
                  <a:moveTo>
                    <a:pt x="1" y="0"/>
                  </a:moveTo>
                  <a:lnTo>
                    <a:pt x="13257" y="30243"/>
                  </a:lnTo>
                  <a:lnTo>
                    <a:pt x="16589" y="30243"/>
                  </a:lnTo>
                  <a:lnTo>
                    <a:pt x="33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137;p76"/>
            <p:cNvSpPr/>
            <p:nvPr/>
          </p:nvSpPr>
          <p:spPr>
            <a:xfrm>
              <a:off x="5456417" y="2938188"/>
              <a:ext cx="906980" cy="1197212"/>
            </a:xfrm>
            <a:custGeom>
              <a:avLst/>
              <a:gdLst/>
              <a:ahLst/>
              <a:cxnLst/>
              <a:rect l="l" t="t" r="r" b="b"/>
              <a:pathLst>
                <a:path w="22747" h="30026" extrusionOk="0">
                  <a:moveTo>
                    <a:pt x="13148" y="0"/>
                  </a:moveTo>
                  <a:lnTo>
                    <a:pt x="1" y="30025"/>
                  </a:lnTo>
                  <a:lnTo>
                    <a:pt x="9599" y="30025"/>
                  </a:lnTo>
                  <a:lnTo>
                    <a:pt x="227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138;p76"/>
            <p:cNvSpPr/>
            <p:nvPr/>
          </p:nvSpPr>
          <p:spPr>
            <a:xfrm>
              <a:off x="5449200" y="2933842"/>
              <a:ext cx="920696" cy="1205904"/>
            </a:xfrm>
            <a:custGeom>
              <a:avLst/>
              <a:gdLst/>
              <a:ahLst/>
              <a:cxnLst/>
              <a:rect l="l" t="t" r="r" b="b"/>
              <a:pathLst>
                <a:path w="23091" h="30244" extrusionOk="0">
                  <a:moveTo>
                    <a:pt x="22746" y="218"/>
                  </a:moveTo>
                  <a:lnTo>
                    <a:pt x="9689" y="30008"/>
                  </a:lnTo>
                  <a:lnTo>
                    <a:pt x="363" y="30008"/>
                  </a:lnTo>
                  <a:lnTo>
                    <a:pt x="13402" y="218"/>
                  </a:lnTo>
                  <a:close/>
                  <a:moveTo>
                    <a:pt x="13257" y="0"/>
                  </a:moveTo>
                  <a:lnTo>
                    <a:pt x="73" y="30080"/>
                  </a:lnTo>
                  <a:lnTo>
                    <a:pt x="1" y="30243"/>
                  </a:lnTo>
                  <a:lnTo>
                    <a:pt x="9852" y="30243"/>
                  </a:lnTo>
                  <a:lnTo>
                    <a:pt x="23036" y="145"/>
                  </a:lnTo>
                  <a:lnTo>
                    <a:pt x="230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139;p76"/>
            <p:cNvSpPr/>
            <p:nvPr/>
          </p:nvSpPr>
          <p:spPr>
            <a:xfrm>
              <a:off x="5531535" y="2860918"/>
              <a:ext cx="2905629" cy="1274485"/>
            </a:xfrm>
            <a:custGeom>
              <a:avLst/>
              <a:gdLst/>
              <a:ahLst/>
              <a:cxnLst/>
              <a:rect l="l" t="t" r="r" b="b"/>
              <a:pathLst>
                <a:path w="72873" h="31964" extrusionOk="0">
                  <a:moveTo>
                    <a:pt x="1105" y="0"/>
                  </a:moveTo>
                  <a:cubicBezTo>
                    <a:pt x="489" y="0"/>
                    <a:pt x="0" y="489"/>
                    <a:pt x="0" y="1105"/>
                  </a:cubicBezTo>
                  <a:cubicBezTo>
                    <a:pt x="0" y="1721"/>
                    <a:pt x="489" y="2210"/>
                    <a:pt x="1105" y="2210"/>
                  </a:cubicBezTo>
                  <a:lnTo>
                    <a:pt x="70102" y="2210"/>
                  </a:lnTo>
                  <a:lnTo>
                    <a:pt x="57063" y="31963"/>
                  </a:lnTo>
                  <a:lnTo>
                    <a:pt x="59544" y="31963"/>
                  </a:lnTo>
                  <a:lnTo>
                    <a:pt x="72782" y="2427"/>
                  </a:lnTo>
                  <a:cubicBezTo>
                    <a:pt x="72837" y="2282"/>
                    <a:pt x="72873" y="2119"/>
                    <a:pt x="72873" y="1974"/>
                  </a:cubicBezTo>
                  <a:lnTo>
                    <a:pt x="72873" y="1105"/>
                  </a:lnTo>
                  <a:cubicBezTo>
                    <a:pt x="72873" y="489"/>
                    <a:pt x="72384" y="0"/>
                    <a:pt x="71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140;p76"/>
            <p:cNvSpPr/>
            <p:nvPr/>
          </p:nvSpPr>
          <p:spPr>
            <a:xfrm>
              <a:off x="5510563" y="2856572"/>
              <a:ext cx="2930948" cy="1283177"/>
            </a:xfrm>
            <a:custGeom>
              <a:avLst/>
              <a:gdLst/>
              <a:ahLst/>
              <a:cxnLst/>
              <a:rect l="l" t="t" r="r" b="b"/>
              <a:pathLst>
                <a:path w="73508" h="32182" extrusionOk="0">
                  <a:moveTo>
                    <a:pt x="72294" y="218"/>
                  </a:moveTo>
                  <a:cubicBezTo>
                    <a:pt x="72837" y="218"/>
                    <a:pt x="73290" y="671"/>
                    <a:pt x="73290" y="1214"/>
                  </a:cubicBezTo>
                  <a:lnTo>
                    <a:pt x="73290" y="2083"/>
                  </a:lnTo>
                  <a:cubicBezTo>
                    <a:pt x="73290" y="2228"/>
                    <a:pt x="73254" y="2355"/>
                    <a:pt x="73200" y="2482"/>
                  </a:cubicBezTo>
                  <a:lnTo>
                    <a:pt x="59998" y="31946"/>
                  </a:lnTo>
                  <a:lnTo>
                    <a:pt x="57770" y="31946"/>
                  </a:lnTo>
                  <a:lnTo>
                    <a:pt x="70737" y="2355"/>
                  </a:lnTo>
                  <a:lnTo>
                    <a:pt x="70809" y="2210"/>
                  </a:lnTo>
                  <a:lnTo>
                    <a:pt x="1631" y="2210"/>
                  </a:lnTo>
                  <a:cubicBezTo>
                    <a:pt x="309" y="2210"/>
                    <a:pt x="309" y="218"/>
                    <a:pt x="1631" y="218"/>
                  </a:cubicBezTo>
                  <a:close/>
                  <a:moveTo>
                    <a:pt x="1631" y="1"/>
                  </a:moveTo>
                  <a:cubicBezTo>
                    <a:pt x="1" y="1"/>
                    <a:pt x="1" y="2427"/>
                    <a:pt x="1631" y="2427"/>
                  </a:cubicBezTo>
                  <a:lnTo>
                    <a:pt x="70465" y="2427"/>
                  </a:lnTo>
                  <a:lnTo>
                    <a:pt x="57499" y="32018"/>
                  </a:lnTo>
                  <a:lnTo>
                    <a:pt x="57426" y="32181"/>
                  </a:lnTo>
                  <a:lnTo>
                    <a:pt x="60143" y="32181"/>
                  </a:lnTo>
                  <a:lnTo>
                    <a:pt x="73399" y="2572"/>
                  </a:lnTo>
                  <a:cubicBezTo>
                    <a:pt x="73471" y="2427"/>
                    <a:pt x="73507" y="2246"/>
                    <a:pt x="73507" y="2083"/>
                  </a:cubicBezTo>
                  <a:lnTo>
                    <a:pt x="73507" y="1214"/>
                  </a:lnTo>
                  <a:cubicBezTo>
                    <a:pt x="73507" y="544"/>
                    <a:pt x="72964" y="1"/>
                    <a:pt x="72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141;p76"/>
            <p:cNvSpPr/>
            <p:nvPr/>
          </p:nvSpPr>
          <p:spPr>
            <a:xfrm>
              <a:off x="7198809" y="1917201"/>
              <a:ext cx="1175441" cy="743064"/>
            </a:xfrm>
            <a:custGeom>
              <a:avLst/>
              <a:gdLst/>
              <a:ahLst/>
              <a:cxnLst/>
              <a:rect l="l" t="t" r="r" b="b"/>
              <a:pathLst>
                <a:path w="29480" h="18636" extrusionOk="0">
                  <a:moveTo>
                    <a:pt x="27808" y="0"/>
                  </a:moveTo>
                  <a:cubicBezTo>
                    <a:pt x="27798" y="0"/>
                    <a:pt x="27789" y="0"/>
                    <a:pt x="27779" y="0"/>
                  </a:cubicBezTo>
                  <a:lnTo>
                    <a:pt x="4997" y="0"/>
                  </a:lnTo>
                  <a:cubicBezTo>
                    <a:pt x="4273" y="0"/>
                    <a:pt x="3639" y="507"/>
                    <a:pt x="3476" y="1214"/>
                  </a:cubicBezTo>
                  <a:lnTo>
                    <a:pt x="198" y="16806"/>
                  </a:lnTo>
                  <a:cubicBezTo>
                    <a:pt x="1" y="17756"/>
                    <a:pt x="727" y="18635"/>
                    <a:pt x="1690" y="18635"/>
                  </a:cubicBezTo>
                  <a:cubicBezTo>
                    <a:pt x="1700" y="18635"/>
                    <a:pt x="1710" y="18635"/>
                    <a:pt x="1719" y="18635"/>
                  </a:cubicBezTo>
                  <a:lnTo>
                    <a:pt x="24483" y="18635"/>
                  </a:lnTo>
                  <a:cubicBezTo>
                    <a:pt x="25207" y="18635"/>
                    <a:pt x="25859" y="18128"/>
                    <a:pt x="26004" y="17422"/>
                  </a:cubicBezTo>
                  <a:lnTo>
                    <a:pt x="29300" y="1829"/>
                  </a:lnTo>
                  <a:cubicBezTo>
                    <a:pt x="29479" y="879"/>
                    <a:pt x="28754" y="0"/>
                    <a:pt x="27808" y="0"/>
                  </a:cubicBezTo>
                  <a:close/>
                </a:path>
              </a:pathLst>
            </a:custGeom>
            <a:solidFill>
              <a:srgbClr val="C5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142;p76"/>
            <p:cNvSpPr/>
            <p:nvPr/>
          </p:nvSpPr>
          <p:spPr>
            <a:xfrm>
              <a:off x="7198012" y="1912137"/>
              <a:ext cx="1177036" cy="752434"/>
            </a:xfrm>
            <a:custGeom>
              <a:avLst/>
              <a:gdLst/>
              <a:ahLst/>
              <a:cxnLst/>
              <a:rect l="l" t="t" r="r" b="b"/>
              <a:pathLst>
                <a:path w="29520" h="18871" extrusionOk="0">
                  <a:moveTo>
                    <a:pt x="27799" y="236"/>
                  </a:moveTo>
                  <a:cubicBezTo>
                    <a:pt x="28234" y="236"/>
                    <a:pt x="28650" y="417"/>
                    <a:pt x="28922" y="761"/>
                  </a:cubicBezTo>
                  <a:cubicBezTo>
                    <a:pt x="29193" y="1087"/>
                    <a:pt x="29284" y="1522"/>
                    <a:pt x="29212" y="1920"/>
                  </a:cubicBezTo>
                  <a:lnTo>
                    <a:pt x="25916" y="17512"/>
                  </a:lnTo>
                  <a:cubicBezTo>
                    <a:pt x="25771" y="18182"/>
                    <a:pt x="25191" y="18653"/>
                    <a:pt x="24503" y="18653"/>
                  </a:cubicBezTo>
                  <a:lnTo>
                    <a:pt x="1739" y="18653"/>
                  </a:lnTo>
                  <a:cubicBezTo>
                    <a:pt x="1305" y="18653"/>
                    <a:pt x="888" y="18454"/>
                    <a:pt x="617" y="18110"/>
                  </a:cubicBezTo>
                  <a:cubicBezTo>
                    <a:pt x="345" y="17784"/>
                    <a:pt x="236" y="17367"/>
                    <a:pt x="327" y="16951"/>
                  </a:cubicBezTo>
                  <a:lnTo>
                    <a:pt x="3623" y="1377"/>
                  </a:lnTo>
                  <a:cubicBezTo>
                    <a:pt x="3768" y="707"/>
                    <a:pt x="4347" y="236"/>
                    <a:pt x="5035" y="236"/>
                  </a:cubicBezTo>
                  <a:close/>
                  <a:moveTo>
                    <a:pt x="5017" y="1"/>
                  </a:moveTo>
                  <a:cubicBezTo>
                    <a:pt x="4238" y="1"/>
                    <a:pt x="3550" y="544"/>
                    <a:pt x="3387" y="1304"/>
                  </a:cubicBezTo>
                  <a:lnTo>
                    <a:pt x="91" y="16897"/>
                  </a:lnTo>
                  <a:cubicBezTo>
                    <a:pt x="1" y="17386"/>
                    <a:pt x="110" y="17875"/>
                    <a:pt x="435" y="18255"/>
                  </a:cubicBezTo>
                  <a:cubicBezTo>
                    <a:pt x="743" y="18653"/>
                    <a:pt x="1232" y="18871"/>
                    <a:pt x="1739" y="18871"/>
                  </a:cubicBezTo>
                  <a:lnTo>
                    <a:pt x="24503" y="18871"/>
                  </a:lnTo>
                  <a:cubicBezTo>
                    <a:pt x="25282" y="18871"/>
                    <a:pt x="25970" y="18327"/>
                    <a:pt x="26133" y="17567"/>
                  </a:cubicBezTo>
                  <a:lnTo>
                    <a:pt x="29429" y="1974"/>
                  </a:lnTo>
                  <a:cubicBezTo>
                    <a:pt x="29519" y="1504"/>
                    <a:pt x="29411" y="997"/>
                    <a:pt x="29103" y="616"/>
                  </a:cubicBezTo>
                  <a:cubicBezTo>
                    <a:pt x="28777" y="236"/>
                    <a:pt x="28306" y="1"/>
                    <a:pt x="277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143;p76"/>
            <p:cNvSpPr/>
            <p:nvPr/>
          </p:nvSpPr>
          <p:spPr>
            <a:xfrm>
              <a:off x="7247134" y="1932352"/>
              <a:ext cx="1128631" cy="727872"/>
            </a:xfrm>
            <a:custGeom>
              <a:avLst/>
              <a:gdLst/>
              <a:ahLst/>
              <a:cxnLst/>
              <a:rect l="l" t="t" r="r" b="b"/>
              <a:pathLst>
                <a:path w="28306" h="18255" extrusionOk="0">
                  <a:moveTo>
                    <a:pt x="4799" y="1"/>
                  </a:moveTo>
                  <a:cubicBezTo>
                    <a:pt x="4093" y="1"/>
                    <a:pt x="3495" y="490"/>
                    <a:pt x="3351" y="1196"/>
                  </a:cubicBezTo>
                  <a:lnTo>
                    <a:pt x="200" y="16462"/>
                  </a:lnTo>
                  <a:cubicBezTo>
                    <a:pt x="0" y="17386"/>
                    <a:pt x="707" y="18255"/>
                    <a:pt x="1648" y="18255"/>
                  </a:cubicBezTo>
                  <a:lnTo>
                    <a:pt x="23506" y="18255"/>
                  </a:lnTo>
                  <a:cubicBezTo>
                    <a:pt x="24213" y="18255"/>
                    <a:pt x="24810" y="17748"/>
                    <a:pt x="24955" y="17060"/>
                  </a:cubicBezTo>
                  <a:lnTo>
                    <a:pt x="28124" y="1793"/>
                  </a:lnTo>
                  <a:cubicBezTo>
                    <a:pt x="28305" y="852"/>
                    <a:pt x="27599" y="1"/>
                    <a:pt x="26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144;p76"/>
            <p:cNvSpPr/>
            <p:nvPr/>
          </p:nvSpPr>
          <p:spPr>
            <a:xfrm>
              <a:off x="7242070" y="1928006"/>
              <a:ext cx="1138679" cy="736565"/>
            </a:xfrm>
            <a:custGeom>
              <a:avLst/>
              <a:gdLst/>
              <a:ahLst/>
              <a:cxnLst/>
              <a:rect l="l" t="t" r="r" b="b"/>
              <a:pathLst>
                <a:path w="28558" h="18473" extrusionOk="0">
                  <a:moveTo>
                    <a:pt x="26785" y="218"/>
                  </a:moveTo>
                  <a:cubicBezTo>
                    <a:pt x="27654" y="218"/>
                    <a:pt x="28324" y="1015"/>
                    <a:pt x="28143" y="1884"/>
                  </a:cubicBezTo>
                  <a:lnTo>
                    <a:pt x="24992" y="17151"/>
                  </a:lnTo>
                  <a:cubicBezTo>
                    <a:pt x="24847" y="17802"/>
                    <a:pt x="24285" y="18255"/>
                    <a:pt x="23633" y="18255"/>
                  </a:cubicBezTo>
                  <a:lnTo>
                    <a:pt x="1775" y="18255"/>
                  </a:lnTo>
                  <a:cubicBezTo>
                    <a:pt x="888" y="18255"/>
                    <a:pt x="236" y="17458"/>
                    <a:pt x="417" y="16589"/>
                  </a:cubicBezTo>
                  <a:lnTo>
                    <a:pt x="3568" y="1323"/>
                  </a:lnTo>
                  <a:cubicBezTo>
                    <a:pt x="3695" y="671"/>
                    <a:pt x="4274" y="218"/>
                    <a:pt x="4926" y="218"/>
                  </a:cubicBezTo>
                  <a:close/>
                  <a:moveTo>
                    <a:pt x="26813" y="1"/>
                  </a:moveTo>
                  <a:cubicBezTo>
                    <a:pt x="26804" y="1"/>
                    <a:pt x="26794" y="1"/>
                    <a:pt x="26785" y="1"/>
                  </a:cubicBezTo>
                  <a:lnTo>
                    <a:pt x="4926" y="1"/>
                  </a:lnTo>
                  <a:cubicBezTo>
                    <a:pt x="4166" y="1"/>
                    <a:pt x="3514" y="526"/>
                    <a:pt x="3369" y="1269"/>
                  </a:cubicBezTo>
                  <a:lnTo>
                    <a:pt x="200" y="16553"/>
                  </a:lnTo>
                  <a:cubicBezTo>
                    <a:pt x="1" y="17549"/>
                    <a:pt x="761" y="18473"/>
                    <a:pt x="1775" y="18473"/>
                  </a:cubicBezTo>
                  <a:lnTo>
                    <a:pt x="23633" y="18473"/>
                  </a:lnTo>
                  <a:cubicBezTo>
                    <a:pt x="24394" y="18473"/>
                    <a:pt x="25046" y="17947"/>
                    <a:pt x="25191" y="17205"/>
                  </a:cubicBezTo>
                  <a:lnTo>
                    <a:pt x="28342" y="1921"/>
                  </a:lnTo>
                  <a:cubicBezTo>
                    <a:pt x="28557" y="934"/>
                    <a:pt x="27813" y="1"/>
                    <a:pt x="26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145;p76"/>
            <p:cNvSpPr/>
            <p:nvPr/>
          </p:nvSpPr>
          <p:spPr>
            <a:xfrm>
              <a:off x="7728744" y="2490313"/>
              <a:ext cx="326396" cy="347529"/>
            </a:xfrm>
            <a:custGeom>
              <a:avLst/>
              <a:gdLst/>
              <a:ahLst/>
              <a:cxnLst/>
              <a:rect l="l" t="t" r="r" b="b"/>
              <a:pathLst>
                <a:path w="8186" h="8716" extrusionOk="0">
                  <a:moveTo>
                    <a:pt x="3239" y="1"/>
                  </a:moveTo>
                  <a:cubicBezTo>
                    <a:pt x="3186" y="1"/>
                    <a:pt x="3132" y="2"/>
                    <a:pt x="3079" y="5"/>
                  </a:cubicBezTo>
                  <a:cubicBezTo>
                    <a:pt x="1286" y="96"/>
                    <a:pt x="0" y="1780"/>
                    <a:pt x="381" y="3537"/>
                  </a:cubicBezTo>
                  <a:lnTo>
                    <a:pt x="1467" y="8716"/>
                  </a:lnTo>
                  <a:lnTo>
                    <a:pt x="8186" y="8716"/>
                  </a:lnTo>
                  <a:lnTo>
                    <a:pt x="6013" y="2015"/>
                  </a:lnTo>
                  <a:cubicBezTo>
                    <a:pt x="5613" y="816"/>
                    <a:pt x="4496" y="1"/>
                    <a:pt x="3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146;p76"/>
            <p:cNvSpPr/>
            <p:nvPr/>
          </p:nvSpPr>
          <p:spPr>
            <a:xfrm>
              <a:off x="7725833" y="2485688"/>
              <a:ext cx="335806" cy="356500"/>
            </a:xfrm>
            <a:custGeom>
              <a:avLst/>
              <a:gdLst/>
              <a:ahLst/>
              <a:cxnLst/>
              <a:rect l="l" t="t" r="r" b="b"/>
              <a:pathLst>
                <a:path w="8422" h="8941" extrusionOk="0">
                  <a:moveTo>
                    <a:pt x="3263" y="80"/>
                  </a:moveTo>
                  <a:cubicBezTo>
                    <a:pt x="4507" y="80"/>
                    <a:pt x="5643" y="908"/>
                    <a:pt x="5977" y="2168"/>
                  </a:cubicBezTo>
                  <a:lnTo>
                    <a:pt x="8096" y="8723"/>
                  </a:lnTo>
                  <a:lnTo>
                    <a:pt x="1631" y="8723"/>
                  </a:lnTo>
                  <a:lnTo>
                    <a:pt x="544" y="3616"/>
                  </a:lnTo>
                  <a:cubicBezTo>
                    <a:pt x="146" y="2113"/>
                    <a:pt x="1033" y="574"/>
                    <a:pt x="2536" y="175"/>
                  </a:cubicBezTo>
                  <a:cubicBezTo>
                    <a:pt x="2779" y="111"/>
                    <a:pt x="3023" y="80"/>
                    <a:pt x="3263" y="80"/>
                  </a:cubicBezTo>
                  <a:close/>
                  <a:moveTo>
                    <a:pt x="3296" y="0"/>
                  </a:moveTo>
                  <a:cubicBezTo>
                    <a:pt x="3039" y="0"/>
                    <a:pt x="2778" y="34"/>
                    <a:pt x="2518" y="103"/>
                  </a:cubicBezTo>
                  <a:cubicBezTo>
                    <a:pt x="961" y="538"/>
                    <a:pt x="1" y="2095"/>
                    <a:pt x="345" y="3671"/>
                  </a:cubicBezTo>
                  <a:lnTo>
                    <a:pt x="1450" y="8940"/>
                  </a:lnTo>
                  <a:lnTo>
                    <a:pt x="8422" y="8940"/>
                  </a:lnTo>
                  <a:lnTo>
                    <a:pt x="6194" y="2113"/>
                  </a:lnTo>
                  <a:cubicBezTo>
                    <a:pt x="5772" y="830"/>
                    <a:pt x="4582" y="0"/>
                    <a:pt x="3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147;p76"/>
            <p:cNvSpPr/>
            <p:nvPr/>
          </p:nvSpPr>
          <p:spPr>
            <a:xfrm>
              <a:off x="7762675" y="2250765"/>
              <a:ext cx="150957" cy="129865"/>
            </a:xfrm>
            <a:custGeom>
              <a:avLst/>
              <a:gdLst/>
              <a:ahLst/>
              <a:cxnLst/>
              <a:rect l="l" t="t" r="r" b="b"/>
              <a:pathLst>
                <a:path w="3786" h="3257" extrusionOk="0">
                  <a:moveTo>
                    <a:pt x="2174" y="1"/>
                  </a:moveTo>
                  <a:cubicBezTo>
                    <a:pt x="725" y="1"/>
                    <a:pt x="0" y="1757"/>
                    <a:pt x="1015" y="2772"/>
                  </a:cubicBezTo>
                  <a:cubicBezTo>
                    <a:pt x="1350" y="3107"/>
                    <a:pt x="1760" y="3257"/>
                    <a:pt x="2160" y="3257"/>
                  </a:cubicBezTo>
                  <a:cubicBezTo>
                    <a:pt x="2993" y="3257"/>
                    <a:pt x="3785" y="2609"/>
                    <a:pt x="3785" y="1631"/>
                  </a:cubicBezTo>
                  <a:cubicBezTo>
                    <a:pt x="3785" y="743"/>
                    <a:pt x="3061" y="1"/>
                    <a:pt x="21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148;p76"/>
            <p:cNvSpPr/>
            <p:nvPr/>
          </p:nvSpPr>
          <p:spPr>
            <a:xfrm>
              <a:off x="7756893" y="2246459"/>
              <a:ext cx="161803" cy="138677"/>
            </a:xfrm>
            <a:custGeom>
              <a:avLst/>
              <a:gdLst/>
              <a:ahLst/>
              <a:cxnLst/>
              <a:rect l="l" t="t" r="r" b="b"/>
              <a:pathLst>
                <a:path w="4058" h="3478" extrusionOk="0">
                  <a:moveTo>
                    <a:pt x="2319" y="236"/>
                  </a:moveTo>
                  <a:cubicBezTo>
                    <a:pt x="3152" y="236"/>
                    <a:pt x="3822" y="906"/>
                    <a:pt x="3822" y="1739"/>
                  </a:cubicBezTo>
                  <a:cubicBezTo>
                    <a:pt x="3822" y="2647"/>
                    <a:pt x="3074" y="3247"/>
                    <a:pt x="2298" y="3247"/>
                  </a:cubicBezTo>
                  <a:cubicBezTo>
                    <a:pt x="1929" y="3247"/>
                    <a:pt x="1554" y="3111"/>
                    <a:pt x="1250" y="2807"/>
                  </a:cubicBezTo>
                  <a:cubicBezTo>
                    <a:pt x="290" y="1847"/>
                    <a:pt x="960" y="236"/>
                    <a:pt x="2319" y="236"/>
                  </a:cubicBezTo>
                  <a:close/>
                  <a:moveTo>
                    <a:pt x="2295" y="1"/>
                  </a:moveTo>
                  <a:cubicBezTo>
                    <a:pt x="1869" y="1"/>
                    <a:pt x="1437" y="157"/>
                    <a:pt x="1087" y="507"/>
                  </a:cubicBezTo>
                  <a:cubicBezTo>
                    <a:pt x="1" y="1612"/>
                    <a:pt x="761" y="3477"/>
                    <a:pt x="2319" y="3477"/>
                  </a:cubicBezTo>
                  <a:cubicBezTo>
                    <a:pt x="3278" y="3477"/>
                    <a:pt x="4057" y="2698"/>
                    <a:pt x="4057" y="1739"/>
                  </a:cubicBezTo>
                  <a:cubicBezTo>
                    <a:pt x="4057" y="695"/>
                    <a:pt x="3191" y="1"/>
                    <a:pt x="2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149;p76"/>
            <p:cNvSpPr/>
            <p:nvPr/>
          </p:nvSpPr>
          <p:spPr>
            <a:xfrm>
              <a:off x="7276001" y="2828422"/>
              <a:ext cx="1047052" cy="33254"/>
            </a:xfrm>
            <a:custGeom>
              <a:avLst/>
              <a:gdLst/>
              <a:ahLst/>
              <a:cxnLst/>
              <a:rect l="l" t="t" r="r" b="b"/>
              <a:pathLst>
                <a:path w="26260" h="834" extrusionOk="0">
                  <a:moveTo>
                    <a:pt x="417" y="0"/>
                  </a:moveTo>
                  <a:cubicBezTo>
                    <a:pt x="182" y="0"/>
                    <a:pt x="1" y="200"/>
                    <a:pt x="1" y="417"/>
                  </a:cubicBezTo>
                  <a:cubicBezTo>
                    <a:pt x="1" y="652"/>
                    <a:pt x="182" y="833"/>
                    <a:pt x="417" y="833"/>
                  </a:cubicBezTo>
                  <a:lnTo>
                    <a:pt x="25843" y="833"/>
                  </a:lnTo>
                  <a:cubicBezTo>
                    <a:pt x="26078" y="833"/>
                    <a:pt x="26259" y="652"/>
                    <a:pt x="26259" y="417"/>
                  </a:cubicBezTo>
                  <a:cubicBezTo>
                    <a:pt x="26259" y="200"/>
                    <a:pt x="26078" y="0"/>
                    <a:pt x="25843" y="0"/>
                  </a:cubicBezTo>
                  <a:close/>
                </a:path>
              </a:pathLst>
            </a:custGeom>
            <a:solidFill>
              <a:srgbClr val="D9E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150;p76"/>
            <p:cNvSpPr/>
            <p:nvPr/>
          </p:nvSpPr>
          <p:spPr>
            <a:xfrm>
              <a:off x="7265913" y="2824076"/>
              <a:ext cx="1067267" cy="42664"/>
            </a:xfrm>
            <a:custGeom>
              <a:avLst/>
              <a:gdLst/>
              <a:ahLst/>
              <a:cxnLst/>
              <a:rect l="l" t="t" r="r" b="b"/>
              <a:pathLst>
                <a:path w="26767" h="1070" extrusionOk="0">
                  <a:moveTo>
                    <a:pt x="26096" y="236"/>
                  </a:moveTo>
                  <a:cubicBezTo>
                    <a:pt x="26476" y="254"/>
                    <a:pt x="26476" y="798"/>
                    <a:pt x="26096" y="834"/>
                  </a:cubicBezTo>
                  <a:lnTo>
                    <a:pt x="670" y="834"/>
                  </a:lnTo>
                  <a:cubicBezTo>
                    <a:pt x="290" y="798"/>
                    <a:pt x="290" y="254"/>
                    <a:pt x="670" y="236"/>
                  </a:cubicBezTo>
                  <a:close/>
                  <a:moveTo>
                    <a:pt x="670" y="1"/>
                  </a:moveTo>
                  <a:cubicBezTo>
                    <a:pt x="0" y="55"/>
                    <a:pt x="0" y="1015"/>
                    <a:pt x="670" y="1069"/>
                  </a:cubicBezTo>
                  <a:lnTo>
                    <a:pt x="26096" y="1069"/>
                  </a:lnTo>
                  <a:cubicBezTo>
                    <a:pt x="26766" y="1015"/>
                    <a:pt x="26766" y="55"/>
                    <a:pt x="26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151;p76"/>
            <p:cNvSpPr/>
            <p:nvPr/>
          </p:nvSpPr>
          <p:spPr>
            <a:xfrm>
              <a:off x="5718533" y="2842856"/>
              <a:ext cx="596453" cy="18820"/>
            </a:xfrm>
            <a:custGeom>
              <a:avLst/>
              <a:gdLst/>
              <a:ahLst/>
              <a:cxnLst/>
              <a:rect l="l" t="t" r="r" b="b"/>
              <a:pathLst>
                <a:path w="14959" h="472" extrusionOk="0">
                  <a:moveTo>
                    <a:pt x="236" y="1"/>
                  </a:moveTo>
                  <a:cubicBezTo>
                    <a:pt x="109" y="1"/>
                    <a:pt x="0" y="109"/>
                    <a:pt x="0" y="236"/>
                  </a:cubicBezTo>
                  <a:cubicBezTo>
                    <a:pt x="0" y="363"/>
                    <a:pt x="109" y="471"/>
                    <a:pt x="236" y="471"/>
                  </a:cubicBezTo>
                  <a:lnTo>
                    <a:pt x="14724" y="471"/>
                  </a:lnTo>
                  <a:cubicBezTo>
                    <a:pt x="14850" y="471"/>
                    <a:pt x="14959" y="363"/>
                    <a:pt x="14959" y="236"/>
                  </a:cubicBezTo>
                  <a:cubicBezTo>
                    <a:pt x="14959" y="109"/>
                    <a:pt x="14850" y="1"/>
                    <a:pt x="14724" y="1"/>
                  </a:cubicBezTo>
                  <a:close/>
                </a:path>
              </a:pathLst>
            </a:custGeom>
            <a:solidFill>
              <a:srgbClr val="D9E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152;p76"/>
            <p:cNvSpPr/>
            <p:nvPr/>
          </p:nvSpPr>
          <p:spPr>
            <a:xfrm>
              <a:off x="5708884" y="2838470"/>
              <a:ext cx="614076" cy="28309"/>
            </a:xfrm>
            <a:custGeom>
              <a:avLst/>
              <a:gdLst/>
              <a:ahLst/>
              <a:cxnLst/>
              <a:rect l="l" t="t" r="r" b="b"/>
              <a:pathLst>
                <a:path w="15401" h="710" extrusionOk="0">
                  <a:moveTo>
                    <a:pt x="14984" y="219"/>
                  </a:moveTo>
                  <a:cubicBezTo>
                    <a:pt x="15038" y="219"/>
                    <a:pt x="15092" y="292"/>
                    <a:pt x="15092" y="346"/>
                  </a:cubicBezTo>
                  <a:cubicBezTo>
                    <a:pt x="15092" y="418"/>
                    <a:pt x="15038" y="473"/>
                    <a:pt x="14984" y="473"/>
                  </a:cubicBezTo>
                  <a:lnTo>
                    <a:pt x="496" y="473"/>
                  </a:lnTo>
                  <a:cubicBezTo>
                    <a:pt x="424" y="473"/>
                    <a:pt x="369" y="418"/>
                    <a:pt x="369" y="346"/>
                  </a:cubicBezTo>
                  <a:cubicBezTo>
                    <a:pt x="369" y="274"/>
                    <a:pt x="424" y="219"/>
                    <a:pt x="496" y="219"/>
                  </a:cubicBezTo>
                  <a:close/>
                  <a:moveTo>
                    <a:pt x="462" y="1"/>
                  </a:moveTo>
                  <a:cubicBezTo>
                    <a:pt x="0" y="1"/>
                    <a:pt x="0" y="709"/>
                    <a:pt x="462" y="709"/>
                  </a:cubicBezTo>
                  <a:cubicBezTo>
                    <a:pt x="473" y="709"/>
                    <a:pt x="484" y="709"/>
                    <a:pt x="496" y="708"/>
                  </a:cubicBezTo>
                  <a:lnTo>
                    <a:pt x="14984" y="708"/>
                  </a:lnTo>
                  <a:cubicBezTo>
                    <a:pt x="15400" y="672"/>
                    <a:pt x="15400" y="38"/>
                    <a:pt x="14984" y="2"/>
                  </a:cubicBezTo>
                  <a:lnTo>
                    <a:pt x="496" y="2"/>
                  </a:lnTo>
                  <a:cubicBezTo>
                    <a:pt x="484" y="1"/>
                    <a:pt x="473" y="1"/>
                    <a:pt x="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153;p76"/>
            <p:cNvSpPr/>
            <p:nvPr/>
          </p:nvSpPr>
          <p:spPr>
            <a:xfrm>
              <a:off x="5688909" y="2322972"/>
              <a:ext cx="670097" cy="423924"/>
            </a:xfrm>
            <a:custGeom>
              <a:avLst/>
              <a:gdLst/>
              <a:ahLst/>
              <a:cxnLst/>
              <a:rect l="l" t="t" r="r" b="b"/>
              <a:pathLst>
                <a:path w="16806" h="10632" extrusionOk="0">
                  <a:moveTo>
                    <a:pt x="979" y="1"/>
                  </a:moveTo>
                  <a:cubicBezTo>
                    <a:pt x="436" y="1"/>
                    <a:pt x="1" y="508"/>
                    <a:pt x="128" y="1051"/>
                  </a:cubicBezTo>
                  <a:lnTo>
                    <a:pt x="2011" y="9943"/>
                  </a:lnTo>
                  <a:cubicBezTo>
                    <a:pt x="2084" y="10341"/>
                    <a:pt x="2446" y="10631"/>
                    <a:pt x="2862" y="10631"/>
                  </a:cubicBezTo>
                  <a:lnTo>
                    <a:pt x="15847" y="10631"/>
                  </a:lnTo>
                  <a:cubicBezTo>
                    <a:pt x="15856" y="10631"/>
                    <a:pt x="15866" y="10631"/>
                    <a:pt x="15875" y="10631"/>
                  </a:cubicBezTo>
                  <a:cubicBezTo>
                    <a:pt x="16404" y="10631"/>
                    <a:pt x="16805" y="10133"/>
                    <a:pt x="16716" y="9599"/>
                  </a:cubicBezTo>
                  <a:lnTo>
                    <a:pt x="14833" y="707"/>
                  </a:lnTo>
                  <a:cubicBezTo>
                    <a:pt x="14742" y="291"/>
                    <a:pt x="14380" y="1"/>
                    <a:pt x="13963" y="1"/>
                  </a:cubicBezTo>
                  <a:close/>
                </a:path>
              </a:pathLst>
            </a:custGeom>
            <a:solidFill>
              <a:srgbClr val="C5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154;p76"/>
            <p:cNvSpPr/>
            <p:nvPr/>
          </p:nvSpPr>
          <p:spPr>
            <a:xfrm>
              <a:off x="5686756" y="2318666"/>
              <a:ext cx="675201" cy="432537"/>
            </a:xfrm>
            <a:custGeom>
              <a:avLst/>
              <a:gdLst/>
              <a:ahLst/>
              <a:cxnLst/>
              <a:rect l="l" t="t" r="r" b="b"/>
              <a:pathLst>
                <a:path w="16934" h="10848" extrusionOk="0">
                  <a:moveTo>
                    <a:pt x="14017" y="236"/>
                  </a:moveTo>
                  <a:cubicBezTo>
                    <a:pt x="14380" y="236"/>
                    <a:pt x="14687" y="471"/>
                    <a:pt x="14778" y="833"/>
                  </a:cubicBezTo>
                  <a:lnTo>
                    <a:pt x="16643" y="9725"/>
                  </a:lnTo>
                  <a:cubicBezTo>
                    <a:pt x="16698" y="9942"/>
                    <a:pt x="16643" y="10160"/>
                    <a:pt x="16498" y="10341"/>
                  </a:cubicBezTo>
                  <a:cubicBezTo>
                    <a:pt x="16354" y="10522"/>
                    <a:pt x="16118" y="10630"/>
                    <a:pt x="15901" y="10630"/>
                  </a:cubicBezTo>
                  <a:lnTo>
                    <a:pt x="2916" y="10630"/>
                  </a:lnTo>
                  <a:cubicBezTo>
                    <a:pt x="2554" y="10630"/>
                    <a:pt x="2228" y="10377"/>
                    <a:pt x="2156" y="10033"/>
                  </a:cubicBezTo>
                  <a:lnTo>
                    <a:pt x="290" y="1141"/>
                  </a:lnTo>
                  <a:cubicBezTo>
                    <a:pt x="236" y="924"/>
                    <a:pt x="290" y="688"/>
                    <a:pt x="435" y="525"/>
                  </a:cubicBezTo>
                  <a:cubicBezTo>
                    <a:pt x="580" y="326"/>
                    <a:pt x="797" y="236"/>
                    <a:pt x="1033" y="236"/>
                  </a:cubicBezTo>
                  <a:close/>
                  <a:moveTo>
                    <a:pt x="1033" y="0"/>
                  </a:moveTo>
                  <a:cubicBezTo>
                    <a:pt x="743" y="0"/>
                    <a:pt x="453" y="145"/>
                    <a:pt x="254" y="380"/>
                  </a:cubicBezTo>
                  <a:cubicBezTo>
                    <a:pt x="73" y="598"/>
                    <a:pt x="1" y="906"/>
                    <a:pt x="55" y="1177"/>
                  </a:cubicBezTo>
                  <a:lnTo>
                    <a:pt x="1938" y="10069"/>
                  </a:lnTo>
                  <a:cubicBezTo>
                    <a:pt x="2029" y="10522"/>
                    <a:pt x="2445" y="10848"/>
                    <a:pt x="2916" y="10848"/>
                  </a:cubicBezTo>
                  <a:lnTo>
                    <a:pt x="15901" y="10848"/>
                  </a:lnTo>
                  <a:cubicBezTo>
                    <a:pt x="16191" y="10848"/>
                    <a:pt x="16480" y="10721"/>
                    <a:pt x="16680" y="10485"/>
                  </a:cubicBezTo>
                  <a:cubicBezTo>
                    <a:pt x="16861" y="10250"/>
                    <a:pt x="16933" y="9960"/>
                    <a:pt x="16879" y="9671"/>
                  </a:cubicBezTo>
                  <a:lnTo>
                    <a:pt x="14995" y="779"/>
                  </a:lnTo>
                  <a:cubicBezTo>
                    <a:pt x="14887" y="326"/>
                    <a:pt x="14488" y="0"/>
                    <a:pt x="14017"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155;p76"/>
            <p:cNvSpPr/>
            <p:nvPr/>
          </p:nvSpPr>
          <p:spPr>
            <a:xfrm>
              <a:off x="5688191" y="2331664"/>
              <a:ext cx="643423" cy="415232"/>
            </a:xfrm>
            <a:custGeom>
              <a:avLst/>
              <a:gdLst/>
              <a:ahLst/>
              <a:cxnLst/>
              <a:rect l="l" t="t" r="r" b="b"/>
              <a:pathLst>
                <a:path w="16137" h="10414" extrusionOk="0">
                  <a:moveTo>
                    <a:pt x="943" y="0"/>
                  </a:moveTo>
                  <a:cubicBezTo>
                    <a:pt x="399" y="0"/>
                    <a:pt x="1" y="507"/>
                    <a:pt x="110" y="1032"/>
                  </a:cubicBezTo>
                  <a:lnTo>
                    <a:pt x="1920" y="9743"/>
                  </a:lnTo>
                  <a:cubicBezTo>
                    <a:pt x="1993" y="10123"/>
                    <a:pt x="2337" y="10413"/>
                    <a:pt x="2754" y="10413"/>
                  </a:cubicBezTo>
                  <a:lnTo>
                    <a:pt x="15195" y="10413"/>
                  </a:lnTo>
                  <a:cubicBezTo>
                    <a:pt x="15738" y="10413"/>
                    <a:pt x="16136" y="9924"/>
                    <a:pt x="16028" y="9399"/>
                  </a:cubicBezTo>
                  <a:lnTo>
                    <a:pt x="14217" y="688"/>
                  </a:lnTo>
                  <a:cubicBezTo>
                    <a:pt x="14144" y="290"/>
                    <a:pt x="13782" y="0"/>
                    <a:pt x="13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156;p76"/>
            <p:cNvSpPr/>
            <p:nvPr/>
          </p:nvSpPr>
          <p:spPr>
            <a:xfrm>
              <a:off x="5683167" y="2327318"/>
              <a:ext cx="654228" cy="423885"/>
            </a:xfrm>
            <a:custGeom>
              <a:avLst/>
              <a:gdLst/>
              <a:ahLst/>
              <a:cxnLst/>
              <a:rect l="l" t="t" r="r" b="b"/>
              <a:pathLst>
                <a:path w="16408" h="10631" extrusionOk="0">
                  <a:moveTo>
                    <a:pt x="13528" y="218"/>
                  </a:moveTo>
                  <a:cubicBezTo>
                    <a:pt x="13872" y="218"/>
                    <a:pt x="14162" y="471"/>
                    <a:pt x="14234" y="815"/>
                  </a:cubicBezTo>
                  <a:lnTo>
                    <a:pt x="16045" y="9526"/>
                  </a:lnTo>
                  <a:cubicBezTo>
                    <a:pt x="16099" y="9743"/>
                    <a:pt x="16045" y="9961"/>
                    <a:pt x="15900" y="10142"/>
                  </a:cubicBezTo>
                  <a:cubicBezTo>
                    <a:pt x="15755" y="10305"/>
                    <a:pt x="15556" y="10413"/>
                    <a:pt x="15339" y="10413"/>
                  </a:cubicBezTo>
                  <a:lnTo>
                    <a:pt x="2880" y="10413"/>
                  </a:lnTo>
                  <a:cubicBezTo>
                    <a:pt x="2535" y="10413"/>
                    <a:pt x="2228" y="10160"/>
                    <a:pt x="2155" y="9816"/>
                  </a:cubicBezTo>
                  <a:lnTo>
                    <a:pt x="344" y="1105"/>
                  </a:lnTo>
                  <a:cubicBezTo>
                    <a:pt x="254" y="652"/>
                    <a:pt x="598" y="218"/>
                    <a:pt x="1069" y="218"/>
                  </a:cubicBezTo>
                  <a:close/>
                  <a:moveTo>
                    <a:pt x="1069" y="0"/>
                  </a:moveTo>
                  <a:cubicBezTo>
                    <a:pt x="471" y="0"/>
                    <a:pt x="0" y="562"/>
                    <a:pt x="127" y="1159"/>
                  </a:cubicBezTo>
                  <a:lnTo>
                    <a:pt x="1938" y="9870"/>
                  </a:lnTo>
                  <a:cubicBezTo>
                    <a:pt x="2028" y="10323"/>
                    <a:pt x="2427" y="10631"/>
                    <a:pt x="2880" y="10631"/>
                  </a:cubicBezTo>
                  <a:lnTo>
                    <a:pt x="15339" y="10631"/>
                  </a:lnTo>
                  <a:cubicBezTo>
                    <a:pt x="15936" y="10631"/>
                    <a:pt x="16407" y="10069"/>
                    <a:pt x="16281" y="9472"/>
                  </a:cubicBezTo>
                  <a:lnTo>
                    <a:pt x="14470" y="779"/>
                  </a:lnTo>
                  <a:cubicBezTo>
                    <a:pt x="14379" y="326"/>
                    <a:pt x="13981" y="0"/>
                    <a:pt x="1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157;p76"/>
            <p:cNvSpPr/>
            <p:nvPr/>
          </p:nvSpPr>
          <p:spPr>
            <a:xfrm>
              <a:off x="5871601" y="2649998"/>
              <a:ext cx="185606" cy="197967"/>
            </a:xfrm>
            <a:custGeom>
              <a:avLst/>
              <a:gdLst/>
              <a:ahLst/>
              <a:cxnLst/>
              <a:rect l="l" t="t" r="r" b="b"/>
              <a:pathLst>
                <a:path w="4655" h="4965" extrusionOk="0">
                  <a:moveTo>
                    <a:pt x="2818" y="0"/>
                  </a:moveTo>
                  <a:cubicBezTo>
                    <a:pt x="2107" y="0"/>
                    <a:pt x="1459" y="463"/>
                    <a:pt x="1232" y="1161"/>
                  </a:cubicBezTo>
                  <a:lnTo>
                    <a:pt x="1" y="4964"/>
                  </a:lnTo>
                  <a:lnTo>
                    <a:pt x="3804" y="4964"/>
                  </a:lnTo>
                  <a:lnTo>
                    <a:pt x="4438" y="2012"/>
                  </a:lnTo>
                  <a:cubicBezTo>
                    <a:pt x="4655" y="1016"/>
                    <a:pt x="3930" y="57"/>
                    <a:pt x="2898" y="2"/>
                  </a:cubicBezTo>
                  <a:cubicBezTo>
                    <a:pt x="2871" y="1"/>
                    <a:pt x="2845" y="0"/>
                    <a:pt x="28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158;p76"/>
            <p:cNvSpPr/>
            <p:nvPr/>
          </p:nvSpPr>
          <p:spPr>
            <a:xfrm>
              <a:off x="5865102" y="2646011"/>
              <a:ext cx="195734" cy="207018"/>
            </a:xfrm>
            <a:custGeom>
              <a:avLst/>
              <a:gdLst/>
              <a:ahLst/>
              <a:cxnLst/>
              <a:rect l="l" t="t" r="r" b="b"/>
              <a:pathLst>
                <a:path w="4909" h="5192" extrusionOk="0">
                  <a:moveTo>
                    <a:pt x="2992" y="194"/>
                  </a:moveTo>
                  <a:cubicBezTo>
                    <a:pt x="3123" y="194"/>
                    <a:pt x="3256" y="211"/>
                    <a:pt x="3387" y="247"/>
                  </a:cubicBezTo>
                  <a:cubicBezTo>
                    <a:pt x="4184" y="465"/>
                    <a:pt x="4673" y="1279"/>
                    <a:pt x="4492" y="2094"/>
                  </a:cubicBezTo>
                  <a:lnTo>
                    <a:pt x="3894" y="4956"/>
                  </a:lnTo>
                  <a:lnTo>
                    <a:pt x="309" y="4956"/>
                  </a:lnTo>
                  <a:lnTo>
                    <a:pt x="1504" y="1298"/>
                  </a:lnTo>
                  <a:cubicBezTo>
                    <a:pt x="1715" y="632"/>
                    <a:pt x="2331" y="194"/>
                    <a:pt x="2992" y="194"/>
                  </a:cubicBezTo>
                  <a:close/>
                  <a:moveTo>
                    <a:pt x="2962" y="1"/>
                  </a:moveTo>
                  <a:cubicBezTo>
                    <a:pt x="2210" y="1"/>
                    <a:pt x="1526" y="477"/>
                    <a:pt x="1286" y="1225"/>
                  </a:cubicBezTo>
                  <a:lnTo>
                    <a:pt x="1" y="5191"/>
                  </a:lnTo>
                  <a:lnTo>
                    <a:pt x="4075" y="5191"/>
                  </a:lnTo>
                  <a:lnTo>
                    <a:pt x="4727" y="2149"/>
                  </a:lnTo>
                  <a:cubicBezTo>
                    <a:pt x="4908" y="1207"/>
                    <a:pt x="4347" y="302"/>
                    <a:pt x="3442" y="66"/>
                  </a:cubicBezTo>
                  <a:cubicBezTo>
                    <a:pt x="3281" y="22"/>
                    <a:pt x="3120" y="1"/>
                    <a:pt x="2962"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159;p76"/>
            <p:cNvSpPr/>
            <p:nvPr/>
          </p:nvSpPr>
          <p:spPr>
            <a:xfrm>
              <a:off x="5951743" y="2513598"/>
              <a:ext cx="86683" cy="74123"/>
            </a:xfrm>
            <a:custGeom>
              <a:avLst/>
              <a:gdLst/>
              <a:ahLst/>
              <a:cxnLst/>
              <a:rect l="l" t="t" r="r" b="b"/>
              <a:pathLst>
                <a:path w="2174" h="1859" extrusionOk="0">
                  <a:moveTo>
                    <a:pt x="924" y="1"/>
                  </a:moveTo>
                  <a:cubicBezTo>
                    <a:pt x="417" y="1"/>
                    <a:pt x="1" y="417"/>
                    <a:pt x="1" y="924"/>
                  </a:cubicBezTo>
                  <a:cubicBezTo>
                    <a:pt x="1" y="1486"/>
                    <a:pt x="453" y="1858"/>
                    <a:pt x="926" y="1858"/>
                  </a:cubicBezTo>
                  <a:cubicBezTo>
                    <a:pt x="1154" y="1858"/>
                    <a:pt x="1387" y="1771"/>
                    <a:pt x="1576" y="1576"/>
                  </a:cubicBezTo>
                  <a:cubicBezTo>
                    <a:pt x="2174" y="997"/>
                    <a:pt x="1757" y="1"/>
                    <a:pt x="9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160;p76"/>
            <p:cNvSpPr/>
            <p:nvPr/>
          </p:nvSpPr>
          <p:spPr>
            <a:xfrm>
              <a:off x="5933721" y="2508733"/>
              <a:ext cx="96771" cy="83613"/>
            </a:xfrm>
            <a:custGeom>
              <a:avLst/>
              <a:gdLst/>
              <a:ahLst/>
              <a:cxnLst/>
              <a:rect l="l" t="t" r="r" b="b"/>
              <a:pathLst>
                <a:path w="2427" h="2097" extrusionOk="0">
                  <a:moveTo>
                    <a:pt x="1376" y="231"/>
                  </a:moveTo>
                  <a:cubicBezTo>
                    <a:pt x="1829" y="231"/>
                    <a:pt x="2209" y="594"/>
                    <a:pt x="2209" y="1046"/>
                  </a:cubicBezTo>
                  <a:cubicBezTo>
                    <a:pt x="2209" y="1537"/>
                    <a:pt x="1810" y="1862"/>
                    <a:pt x="1389" y="1862"/>
                  </a:cubicBezTo>
                  <a:cubicBezTo>
                    <a:pt x="1189" y="1862"/>
                    <a:pt x="984" y="1789"/>
                    <a:pt x="815" y="1626"/>
                  </a:cubicBezTo>
                  <a:cubicBezTo>
                    <a:pt x="308" y="1119"/>
                    <a:pt x="652" y="249"/>
                    <a:pt x="1376" y="231"/>
                  </a:cubicBezTo>
                  <a:close/>
                  <a:moveTo>
                    <a:pt x="1373" y="1"/>
                  </a:moveTo>
                  <a:cubicBezTo>
                    <a:pt x="1119" y="1"/>
                    <a:pt x="861" y="94"/>
                    <a:pt x="652" y="304"/>
                  </a:cubicBezTo>
                  <a:cubicBezTo>
                    <a:pt x="0" y="956"/>
                    <a:pt x="453" y="2078"/>
                    <a:pt x="1376" y="2097"/>
                  </a:cubicBezTo>
                  <a:cubicBezTo>
                    <a:pt x="1956" y="2097"/>
                    <a:pt x="2427" y="1626"/>
                    <a:pt x="2427" y="1046"/>
                  </a:cubicBezTo>
                  <a:cubicBezTo>
                    <a:pt x="2427" y="419"/>
                    <a:pt x="1909" y="1"/>
                    <a:pt x="1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161;p76"/>
            <p:cNvSpPr/>
            <p:nvPr/>
          </p:nvSpPr>
          <p:spPr>
            <a:xfrm>
              <a:off x="6408114" y="2832768"/>
              <a:ext cx="810169" cy="28908"/>
            </a:xfrm>
            <a:custGeom>
              <a:avLst/>
              <a:gdLst/>
              <a:ahLst/>
              <a:cxnLst/>
              <a:rect l="l" t="t" r="r" b="b"/>
              <a:pathLst>
                <a:path w="20319" h="725" extrusionOk="0">
                  <a:moveTo>
                    <a:pt x="380" y="0"/>
                  </a:moveTo>
                  <a:cubicBezTo>
                    <a:pt x="181" y="0"/>
                    <a:pt x="0" y="163"/>
                    <a:pt x="18" y="362"/>
                  </a:cubicBezTo>
                  <a:cubicBezTo>
                    <a:pt x="0" y="561"/>
                    <a:pt x="181" y="724"/>
                    <a:pt x="380" y="724"/>
                  </a:cubicBezTo>
                  <a:lnTo>
                    <a:pt x="19957" y="724"/>
                  </a:lnTo>
                  <a:cubicBezTo>
                    <a:pt x="20156" y="724"/>
                    <a:pt x="20319" y="561"/>
                    <a:pt x="20319" y="362"/>
                  </a:cubicBezTo>
                  <a:cubicBezTo>
                    <a:pt x="20319" y="163"/>
                    <a:pt x="20156" y="0"/>
                    <a:pt x="19957" y="0"/>
                  </a:cubicBezTo>
                  <a:close/>
                </a:path>
              </a:pathLst>
            </a:custGeom>
            <a:solidFill>
              <a:srgbClr val="D9E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162;p76"/>
            <p:cNvSpPr/>
            <p:nvPr/>
          </p:nvSpPr>
          <p:spPr>
            <a:xfrm>
              <a:off x="6399422" y="2828343"/>
              <a:ext cx="831421" cy="38437"/>
            </a:xfrm>
            <a:custGeom>
              <a:avLst/>
              <a:gdLst/>
              <a:ahLst/>
              <a:cxnLst/>
              <a:rect l="l" t="t" r="r" b="b"/>
              <a:pathLst>
                <a:path w="20852" h="964" extrusionOk="0">
                  <a:moveTo>
                    <a:pt x="20208" y="218"/>
                  </a:moveTo>
                  <a:cubicBezTo>
                    <a:pt x="20544" y="218"/>
                    <a:pt x="20544" y="728"/>
                    <a:pt x="20208" y="728"/>
                  </a:cubicBezTo>
                  <a:cubicBezTo>
                    <a:pt x="20197" y="728"/>
                    <a:pt x="20186" y="728"/>
                    <a:pt x="20175" y="727"/>
                  </a:cubicBezTo>
                  <a:lnTo>
                    <a:pt x="598" y="727"/>
                  </a:lnTo>
                  <a:cubicBezTo>
                    <a:pt x="290" y="709"/>
                    <a:pt x="290" y="256"/>
                    <a:pt x="598" y="220"/>
                  </a:cubicBezTo>
                  <a:lnTo>
                    <a:pt x="20175" y="220"/>
                  </a:lnTo>
                  <a:cubicBezTo>
                    <a:pt x="20186" y="219"/>
                    <a:pt x="20197" y="218"/>
                    <a:pt x="20208" y="218"/>
                  </a:cubicBezTo>
                  <a:close/>
                  <a:moveTo>
                    <a:pt x="20225" y="0"/>
                  </a:moveTo>
                  <a:cubicBezTo>
                    <a:pt x="20209" y="0"/>
                    <a:pt x="20192" y="1"/>
                    <a:pt x="20175" y="2"/>
                  </a:cubicBezTo>
                  <a:lnTo>
                    <a:pt x="598" y="2"/>
                  </a:lnTo>
                  <a:cubicBezTo>
                    <a:pt x="1" y="39"/>
                    <a:pt x="1" y="908"/>
                    <a:pt x="598" y="962"/>
                  </a:cubicBezTo>
                  <a:lnTo>
                    <a:pt x="20175" y="962"/>
                  </a:lnTo>
                  <a:cubicBezTo>
                    <a:pt x="20186" y="963"/>
                    <a:pt x="20198" y="963"/>
                    <a:pt x="20209" y="963"/>
                  </a:cubicBezTo>
                  <a:cubicBezTo>
                    <a:pt x="20846" y="963"/>
                    <a:pt x="20851" y="0"/>
                    <a:pt x="20225"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163;p76"/>
            <p:cNvSpPr/>
            <p:nvPr/>
          </p:nvSpPr>
          <p:spPr>
            <a:xfrm>
              <a:off x="5474479" y="1564099"/>
              <a:ext cx="589954" cy="584212"/>
            </a:xfrm>
            <a:custGeom>
              <a:avLst/>
              <a:gdLst/>
              <a:ahLst/>
              <a:cxnLst/>
              <a:rect l="l" t="t" r="r" b="b"/>
              <a:pathLst>
                <a:path w="14796" h="14652" extrusionOk="0">
                  <a:moveTo>
                    <a:pt x="2065" y="1"/>
                  </a:moveTo>
                  <a:cubicBezTo>
                    <a:pt x="924" y="1"/>
                    <a:pt x="0" y="906"/>
                    <a:pt x="0" y="2047"/>
                  </a:cubicBezTo>
                  <a:lnTo>
                    <a:pt x="0" y="12605"/>
                  </a:lnTo>
                  <a:cubicBezTo>
                    <a:pt x="0" y="13728"/>
                    <a:pt x="924" y="14651"/>
                    <a:pt x="2065" y="14651"/>
                  </a:cubicBezTo>
                  <a:lnTo>
                    <a:pt x="12750" y="14651"/>
                  </a:lnTo>
                  <a:cubicBezTo>
                    <a:pt x="13890" y="14651"/>
                    <a:pt x="14796" y="13728"/>
                    <a:pt x="14796" y="12605"/>
                  </a:cubicBezTo>
                  <a:lnTo>
                    <a:pt x="14796" y="2047"/>
                  </a:lnTo>
                  <a:cubicBezTo>
                    <a:pt x="14796" y="906"/>
                    <a:pt x="13890" y="1"/>
                    <a:pt x="1275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164;p76"/>
            <p:cNvSpPr/>
            <p:nvPr/>
          </p:nvSpPr>
          <p:spPr>
            <a:xfrm>
              <a:off x="5727185" y="1678929"/>
              <a:ext cx="280224" cy="40"/>
            </a:xfrm>
            <a:custGeom>
              <a:avLst/>
              <a:gdLst/>
              <a:ahLst/>
              <a:cxnLst/>
              <a:rect l="l" t="t" r="r" b="b"/>
              <a:pathLst>
                <a:path w="7028" h="1" fill="none" extrusionOk="0">
                  <a:moveTo>
                    <a:pt x="1" y="0"/>
                  </a:moveTo>
                  <a:lnTo>
                    <a:pt x="7027" y="0"/>
                  </a:lnTo>
                </a:path>
              </a:pathLst>
            </a:custGeom>
            <a:noFill/>
            <a:ln w="5875" cap="flat" cmpd="sng">
              <a:solidFill>
                <a:schemeClr val="dk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165;p76"/>
            <p:cNvSpPr/>
            <p:nvPr/>
          </p:nvSpPr>
          <p:spPr>
            <a:xfrm>
              <a:off x="5528624" y="1764852"/>
              <a:ext cx="476596" cy="40"/>
            </a:xfrm>
            <a:custGeom>
              <a:avLst/>
              <a:gdLst/>
              <a:ahLst/>
              <a:cxnLst/>
              <a:rect l="l" t="t" r="r" b="b"/>
              <a:pathLst>
                <a:path w="11953" h="1" fill="none" extrusionOk="0">
                  <a:moveTo>
                    <a:pt x="1" y="0"/>
                  </a:moveTo>
                  <a:lnTo>
                    <a:pt x="11953" y="0"/>
                  </a:lnTo>
                </a:path>
              </a:pathLst>
            </a:custGeom>
            <a:noFill/>
            <a:ln w="5875" cap="flat" cmpd="sng">
              <a:solidFill>
                <a:schemeClr val="dk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166;p76"/>
            <p:cNvSpPr/>
            <p:nvPr/>
          </p:nvSpPr>
          <p:spPr>
            <a:xfrm>
              <a:off x="5528624" y="1845711"/>
              <a:ext cx="476596" cy="40"/>
            </a:xfrm>
            <a:custGeom>
              <a:avLst/>
              <a:gdLst/>
              <a:ahLst/>
              <a:cxnLst/>
              <a:rect l="l" t="t" r="r" b="b"/>
              <a:pathLst>
                <a:path w="11953" h="1" fill="none" extrusionOk="0">
                  <a:moveTo>
                    <a:pt x="1" y="0"/>
                  </a:moveTo>
                  <a:lnTo>
                    <a:pt x="11953" y="0"/>
                  </a:lnTo>
                </a:path>
              </a:pathLst>
            </a:custGeom>
            <a:noFill/>
            <a:ln w="5875" cap="flat" cmpd="sng">
              <a:solidFill>
                <a:schemeClr val="dk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167;p76"/>
            <p:cNvSpPr/>
            <p:nvPr/>
          </p:nvSpPr>
          <p:spPr>
            <a:xfrm>
              <a:off x="5528624" y="1927288"/>
              <a:ext cx="476596" cy="40"/>
            </a:xfrm>
            <a:custGeom>
              <a:avLst/>
              <a:gdLst/>
              <a:ahLst/>
              <a:cxnLst/>
              <a:rect l="l" t="t" r="r" b="b"/>
              <a:pathLst>
                <a:path w="11953" h="1" fill="none" extrusionOk="0">
                  <a:moveTo>
                    <a:pt x="1" y="1"/>
                  </a:moveTo>
                  <a:lnTo>
                    <a:pt x="11953" y="1"/>
                  </a:lnTo>
                </a:path>
              </a:pathLst>
            </a:custGeom>
            <a:noFill/>
            <a:ln w="5875" cap="flat" cmpd="sng">
              <a:solidFill>
                <a:schemeClr val="dk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168;p76"/>
            <p:cNvSpPr/>
            <p:nvPr/>
          </p:nvSpPr>
          <p:spPr>
            <a:xfrm>
              <a:off x="5528624" y="2008187"/>
              <a:ext cx="476596" cy="40"/>
            </a:xfrm>
            <a:custGeom>
              <a:avLst/>
              <a:gdLst/>
              <a:ahLst/>
              <a:cxnLst/>
              <a:rect l="l" t="t" r="r" b="b"/>
              <a:pathLst>
                <a:path w="11953" h="1" fill="none" extrusionOk="0">
                  <a:moveTo>
                    <a:pt x="1" y="0"/>
                  </a:moveTo>
                  <a:lnTo>
                    <a:pt x="11953" y="0"/>
                  </a:lnTo>
                </a:path>
              </a:pathLst>
            </a:custGeom>
            <a:noFill/>
            <a:ln w="5875" cap="flat" cmpd="sng">
              <a:solidFill>
                <a:schemeClr val="dk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169;p76"/>
            <p:cNvSpPr/>
            <p:nvPr/>
          </p:nvSpPr>
          <p:spPr>
            <a:xfrm>
              <a:off x="5535124" y="1640652"/>
              <a:ext cx="67903" cy="61404"/>
            </a:xfrm>
            <a:custGeom>
              <a:avLst/>
              <a:gdLst/>
              <a:ahLst/>
              <a:cxnLst/>
              <a:rect l="l" t="t" r="r" b="b"/>
              <a:pathLst>
                <a:path w="1703" h="1540" extrusionOk="0">
                  <a:moveTo>
                    <a:pt x="1703" y="0"/>
                  </a:moveTo>
                  <a:lnTo>
                    <a:pt x="1" y="616"/>
                  </a:lnTo>
                  <a:lnTo>
                    <a:pt x="1" y="924"/>
                  </a:lnTo>
                  <a:lnTo>
                    <a:pt x="1703" y="1540"/>
                  </a:lnTo>
                  <a:lnTo>
                    <a:pt x="1703" y="1214"/>
                  </a:lnTo>
                  <a:lnTo>
                    <a:pt x="417" y="779"/>
                  </a:lnTo>
                  <a:lnTo>
                    <a:pt x="1703" y="326"/>
                  </a:lnTo>
                  <a:lnTo>
                    <a:pt x="17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170;p76"/>
            <p:cNvSpPr/>
            <p:nvPr/>
          </p:nvSpPr>
          <p:spPr>
            <a:xfrm>
              <a:off x="5614548" y="1626219"/>
              <a:ext cx="39753" cy="89554"/>
            </a:xfrm>
            <a:custGeom>
              <a:avLst/>
              <a:gdLst/>
              <a:ahLst/>
              <a:cxnLst/>
              <a:rect l="l" t="t" r="r" b="b"/>
              <a:pathLst>
                <a:path w="997" h="2246" extrusionOk="0">
                  <a:moveTo>
                    <a:pt x="689" y="0"/>
                  </a:moveTo>
                  <a:lnTo>
                    <a:pt x="1" y="2246"/>
                  </a:lnTo>
                  <a:lnTo>
                    <a:pt x="290" y="2246"/>
                  </a:lnTo>
                  <a:lnTo>
                    <a:pt x="9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171;p76"/>
            <p:cNvSpPr/>
            <p:nvPr/>
          </p:nvSpPr>
          <p:spPr>
            <a:xfrm>
              <a:off x="5665823" y="1640652"/>
              <a:ext cx="67903" cy="61404"/>
            </a:xfrm>
            <a:custGeom>
              <a:avLst/>
              <a:gdLst/>
              <a:ahLst/>
              <a:cxnLst/>
              <a:rect l="l" t="t" r="r" b="b"/>
              <a:pathLst>
                <a:path w="1703" h="1540" extrusionOk="0">
                  <a:moveTo>
                    <a:pt x="0" y="0"/>
                  </a:moveTo>
                  <a:lnTo>
                    <a:pt x="0" y="326"/>
                  </a:lnTo>
                  <a:lnTo>
                    <a:pt x="1268" y="779"/>
                  </a:lnTo>
                  <a:lnTo>
                    <a:pt x="0" y="1214"/>
                  </a:lnTo>
                  <a:lnTo>
                    <a:pt x="0" y="1540"/>
                  </a:lnTo>
                  <a:lnTo>
                    <a:pt x="1703" y="924"/>
                  </a:lnTo>
                  <a:lnTo>
                    <a:pt x="1703" y="61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172;p76"/>
            <p:cNvSpPr/>
            <p:nvPr/>
          </p:nvSpPr>
          <p:spPr>
            <a:xfrm>
              <a:off x="7228354" y="1548948"/>
              <a:ext cx="189235" cy="249163"/>
            </a:xfrm>
            <a:custGeom>
              <a:avLst/>
              <a:gdLst/>
              <a:ahLst/>
              <a:cxnLst/>
              <a:rect l="l" t="t" r="r" b="b"/>
              <a:pathLst>
                <a:path w="4746" h="6249" extrusionOk="0">
                  <a:moveTo>
                    <a:pt x="0" y="0"/>
                  </a:moveTo>
                  <a:lnTo>
                    <a:pt x="725" y="5234"/>
                  </a:lnTo>
                  <a:lnTo>
                    <a:pt x="1884" y="3640"/>
                  </a:lnTo>
                  <a:lnTo>
                    <a:pt x="3640" y="6248"/>
                  </a:lnTo>
                  <a:lnTo>
                    <a:pt x="4745" y="5361"/>
                  </a:lnTo>
                  <a:lnTo>
                    <a:pt x="2826" y="2898"/>
                  </a:lnTo>
                  <a:lnTo>
                    <a:pt x="4510" y="2174"/>
                  </a:lnTo>
                  <a:lnTo>
                    <a:pt x="0" y="0"/>
                  </a:ln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173;p76"/>
            <p:cNvSpPr/>
            <p:nvPr/>
          </p:nvSpPr>
          <p:spPr>
            <a:xfrm>
              <a:off x="7897680" y="1561946"/>
              <a:ext cx="391428" cy="304028"/>
            </a:xfrm>
            <a:custGeom>
              <a:avLst/>
              <a:gdLst/>
              <a:ahLst/>
              <a:cxnLst/>
              <a:rect l="l" t="t" r="r" b="b"/>
              <a:pathLst>
                <a:path w="9817" h="7625" extrusionOk="0">
                  <a:moveTo>
                    <a:pt x="1214" y="0"/>
                  </a:moveTo>
                  <a:cubicBezTo>
                    <a:pt x="544" y="0"/>
                    <a:pt x="1" y="544"/>
                    <a:pt x="1" y="1214"/>
                  </a:cubicBezTo>
                  <a:lnTo>
                    <a:pt x="1" y="7625"/>
                  </a:lnTo>
                  <a:lnTo>
                    <a:pt x="1377" y="5506"/>
                  </a:lnTo>
                  <a:lnTo>
                    <a:pt x="8621" y="5506"/>
                  </a:lnTo>
                  <a:cubicBezTo>
                    <a:pt x="9273" y="5506"/>
                    <a:pt x="9816" y="4981"/>
                    <a:pt x="9816" y="4311"/>
                  </a:cubicBezTo>
                  <a:lnTo>
                    <a:pt x="9816" y="1214"/>
                  </a:lnTo>
                  <a:cubicBezTo>
                    <a:pt x="9816" y="544"/>
                    <a:pt x="9273" y="0"/>
                    <a:pt x="8621"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174;p76"/>
            <p:cNvSpPr/>
            <p:nvPr/>
          </p:nvSpPr>
          <p:spPr>
            <a:xfrm>
              <a:off x="7988667" y="1634871"/>
              <a:ext cx="67185" cy="82337"/>
            </a:xfrm>
            <a:custGeom>
              <a:avLst/>
              <a:gdLst/>
              <a:ahLst/>
              <a:cxnLst/>
              <a:rect l="l" t="t" r="r" b="b"/>
              <a:pathLst>
                <a:path w="1685" h="2065" extrusionOk="0">
                  <a:moveTo>
                    <a:pt x="1087" y="1"/>
                  </a:moveTo>
                  <a:cubicBezTo>
                    <a:pt x="743" y="1"/>
                    <a:pt x="490" y="109"/>
                    <a:pt x="291" y="290"/>
                  </a:cubicBezTo>
                  <a:cubicBezTo>
                    <a:pt x="109" y="471"/>
                    <a:pt x="1" y="725"/>
                    <a:pt x="1" y="1033"/>
                  </a:cubicBezTo>
                  <a:cubicBezTo>
                    <a:pt x="1" y="1359"/>
                    <a:pt x="109" y="1594"/>
                    <a:pt x="291" y="1793"/>
                  </a:cubicBezTo>
                  <a:cubicBezTo>
                    <a:pt x="490" y="1974"/>
                    <a:pt x="743" y="2065"/>
                    <a:pt x="1087" y="2065"/>
                  </a:cubicBezTo>
                  <a:cubicBezTo>
                    <a:pt x="1196" y="2065"/>
                    <a:pt x="1305" y="2047"/>
                    <a:pt x="1395" y="2029"/>
                  </a:cubicBezTo>
                  <a:cubicBezTo>
                    <a:pt x="1504" y="1993"/>
                    <a:pt x="1594" y="1956"/>
                    <a:pt x="1685" y="1920"/>
                  </a:cubicBezTo>
                  <a:lnTo>
                    <a:pt x="1685" y="1504"/>
                  </a:lnTo>
                  <a:cubicBezTo>
                    <a:pt x="1594" y="1576"/>
                    <a:pt x="1504" y="1612"/>
                    <a:pt x="1413" y="1648"/>
                  </a:cubicBezTo>
                  <a:cubicBezTo>
                    <a:pt x="1323" y="1685"/>
                    <a:pt x="1214" y="1685"/>
                    <a:pt x="1124" y="1685"/>
                  </a:cubicBezTo>
                  <a:cubicBezTo>
                    <a:pt x="942" y="1685"/>
                    <a:pt x="798" y="1630"/>
                    <a:pt x="689" y="1522"/>
                  </a:cubicBezTo>
                  <a:cubicBezTo>
                    <a:pt x="580" y="1395"/>
                    <a:pt x="526" y="1232"/>
                    <a:pt x="526" y="1033"/>
                  </a:cubicBezTo>
                  <a:cubicBezTo>
                    <a:pt x="526" y="834"/>
                    <a:pt x="580" y="671"/>
                    <a:pt x="689" y="562"/>
                  </a:cubicBezTo>
                  <a:cubicBezTo>
                    <a:pt x="798" y="435"/>
                    <a:pt x="942" y="381"/>
                    <a:pt x="1124" y="381"/>
                  </a:cubicBezTo>
                  <a:cubicBezTo>
                    <a:pt x="1214" y="381"/>
                    <a:pt x="1323" y="399"/>
                    <a:pt x="1413" y="417"/>
                  </a:cubicBezTo>
                  <a:cubicBezTo>
                    <a:pt x="1504" y="453"/>
                    <a:pt x="1594" y="508"/>
                    <a:pt x="1685" y="562"/>
                  </a:cubicBezTo>
                  <a:lnTo>
                    <a:pt x="1685" y="164"/>
                  </a:lnTo>
                  <a:cubicBezTo>
                    <a:pt x="1594" y="109"/>
                    <a:pt x="1504" y="73"/>
                    <a:pt x="1395" y="37"/>
                  </a:cubicBezTo>
                  <a:cubicBezTo>
                    <a:pt x="1305" y="19"/>
                    <a:pt x="1196" y="1"/>
                    <a:pt x="10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175;p76"/>
            <p:cNvSpPr/>
            <p:nvPr/>
          </p:nvSpPr>
          <p:spPr>
            <a:xfrm>
              <a:off x="8073155" y="1634871"/>
              <a:ext cx="62161" cy="82337"/>
            </a:xfrm>
            <a:custGeom>
              <a:avLst/>
              <a:gdLst/>
              <a:ahLst/>
              <a:cxnLst/>
              <a:rect l="l" t="t" r="r" b="b"/>
              <a:pathLst>
                <a:path w="1559" h="2065" extrusionOk="0">
                  <a:moveTo>
                    <a:pt x="725" y="1"/>
                  </a:moveTo>
                  <a:cubicBezTo>
                    <a:pt x="490" y="1"/>
                    <a:pt x="308" y="55"/>
                    <a:pt x="182" y="164"/>
                  </a:cubicBezTo>
                  <a:cubicBezTo>
                    <a:pt x="55" y="272"/>
                    <a:pt x="1" y="417"/>
                    <a:pt x="1" y="616"/>
                  </a:cubicBezTo>
                  <a:cubicBezTo>
                    <a:pt x="1" y="779"/>
                    <a:pt x="37" y="906"/>
                    <a:pt x="127" y="997"/>
                  </a:cubicBezTo>
                  <a:cubicBezTo>
                    <a:pt x="218" y="1087"/>
                    <a:pt x="363" y="1160"/>
                    <a:pt x="562" y="1196"/>
                  </a:cubicBezTo>
                  <a:lnTo>
                    <a:pt x="761" y="1250"/>
                  </a:lnTo>
                  <a:cubicBezTo>
                    <a:pt x="888" y="1268"/>
                    <a:pt x="960" y="1304"/>
                    <a:pt x="997" y="1341"/>
                  </a:cubicBezTo>
                  <a:cubicBezTo>
                    <a:pt x="1033" y="1377"/>
                    <a:pt x="1069" y="1413"/>
                    <a:pt x="1069" y="1485"/>
                  </a:cubicBezTo>
                  <a:cubicBezTo>
                    <a:pt x="1069" y="1540"/>
                    <a:pt x="1033" y="1594"/>
                    <a:pt x="979" y="1630"/>
                  </a:cubicBezTo>
                  <a:cubicBezTo>
                    <a:pt x="906" y="1667"/>
                    <a:pt x="834" y="1685"/>
                    <a:pt x="725" y="1685"/>
                  </a:cubicBezTo>
                  <a:cubicBezTo>
                    <a:pt x="616" y="1685"/>
                    <a:pt x="490" y="1685"/>
                    <a:pt x="381" y="1648"/>
                  </a:cubicBezTo>
                  <a:cubicBezTo>
                    <a:pt x="254" y="1612"/>
                    <a:pt x="127" y="1558"/>
                    <a:pt x="1" y="1485"/>
                  </a:cubicBezTo>
                  <a:lnTo>
                    <a:pt x="1" y="1920"/>
                  </a:lnTo>
                  <a:cubicBezTo>
                    <a:pt x="127" y="1974"/>
                    <a:pt x="254" y="2011"/>
                    <a:pt x="381" y="2029"/>
                  </a:cubicBezTo>
                  <a:cubicBezTo>
                    <a:pt x="508" y="2047"/>
                    <a:pt x="634" y="2065"/>
                    <a:pt x="761" y="2065"/>
                  </a:cubicBezTo>
                  <a:cubicBezTo>
                    <a:pt x="1033" y="2065"/>
                    <a:pt x="1232" y="2011"/>
                    <a:pt x="1359" y="1902"/>
                  </a:cubicBezTo>
                  <a:cubicBezTo>
                    <a:pt x="1486" y="1793"/>
                    <a:pt x="1558" y="1630"/>
                    <a:pt x="1558" y="1413"/>
                  </a:cubicBezTo>
                  <a:cubicBezTo>
                    <a:pt x="1558" y="1250"/>
                    <a:pt x="1504" y="1123"/>
                    <a:pt x="1413" y="1033"/>
                  </a:cubicBezTo>
                  <a:cubicBezTo>
                    <a:pt x="1323" y="942"/>
                    <a:pt x="1160" y="870"/>
                    <a:pt x="942" y="834"/>
                  </a:cubicBezTo>
                  <a:lnTo>
                    <a:pt x="725" y="779"/>
                  </a:lnTo>
                  <a:cubicBezTo>
                    <a:pt x="616" y="761"/>
                    <a:pt x="544" y="743"/>
                    <a:pt x="508" y="707"/>
                  </a:cubicBezTo>
                  <a:cubicBezTo>
                    <a:pt x="471" y="689"/>
                    <a:pt x="453" y="634"/>
                    <a:pt x="453" y="580"/>
                  </a:cubicBezTo>
                  <a:cubicBezTo>
                    <a:pt x="453" y="508"/>
                    <a:pt x="490" y="453"/>
                    <a:pt x="544" y="435"/>
                  </a:cubicBezTo>
                  <a:cubicBezTo>
                    <a:pt x="598" y="399"/>
                    <a:pt x="689" y="381"/>
                    <a:pt x="816" y="381"/>
                  </a:cubicBezTo>
                  <a:cubicBezTo>
                    <a:pt x="906" y="381"/>
                    <a:pt x="997" y="399"/>
                    <a:pt x="1105" y="417"/>
                  </a:cubicBezTo>
                  <a:cubicBezTo>
                    <a:pt x="1214" y="435"/>
                    <a:pt x="1323" y="471"/>
                    <a:pt x="1431" y="526"/>
                  </a:cubicBezTo>
                  <a:lnTo>
                    <a:pt x="1431" y="109"/>
                  </a:lnTo>
                  <a:cubicBezTo>
                    <a:pt x="1304" y="73"/>
                    <a:pt x="1178" y="55"/>
                    <a:pt x="1069" y="37"/>
                  </a:cubicBezTo>
                  <a:cubicBezTo>
                    <a:pt x="960" y="19"/>
                    <a:pt x="834" y="1"/>
                    <a:pt x="7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176;p76"/>
            <p:cNvSpPr/>
            <p:nvPr/>
          </p:nvSpPr>
          <p:spPr>
            <a:xfrm>
              <a:off x="8146081" y="1634871"/>
              <a:ext cx="62161" cy="82337"/>
            </a:xfrm>
            <a:custGeom>
              <a:avLst/>
              <a:gdLst/>
              <a:ahLst/>
              <a:cxnLst/>
              <a:rect l="l" t="t" r="r" b="b"/>
              <a:pathLst>
                <a:path w="1559" h="2065" extrusionOk="0">
                  <a:moveTo>
                    <a:pt x="743" y="1"/>
                  </a:moveTo>
                  <a:cubicBezTo>
                    <a:pt x="490" y="1"/>
                    <a:pt x="309" y="55"/>
                    <a:pt x="182" y="164"/>
                  </a:cubicBezTo>
                  <a:cubicBezTo>
                    <a:pt x="55" y="272"/>
                    <a:pt x="1" y="417"/>
                    <a:pt x="1" y="616"/>
                  </a:cubicBezTo>
                  <a:cubicBezTo>
                    <a:pt x="1" y="779"/>
                    <a:pt x="37" y="906"/>
                    <a:pt x="127" y="997"/>
                  </a:cubicBezTo>
                  <a:cubicBezTo>
                    <a:pt x="218" y="1087"/>
                    <a:pt x="363" y="1160"/>
                    <a:pt x="562" y="1196"/>
                  </a:cubicBezTo>
                  <a:lnTo>
                    <a:pt x="761" y="1250"/>
                  </a:lnTo>
                  <a:cubicBezTo>
                    <a:pt x="888" y="1268"/>
                    <a:pt x="960" y="1304"/>
                    <a:pt x="1015" y="1341"/>
                  </a:cubicBezTo>
                  <a:cubicBezTo>
                    <a:pt x="1051" y="1377"/>
                    <a:pt x="1069" y="1413"/>
                    <a:pt x="1069" y="1485"/>
                  </a:cubicBezTo>
                  <a:cubicBezTo>
                    <a:pt x="1069" y="1540"/>
                    <a:pt x="1033" y="1594"/>
                    <a:pt x="979" y="1630"/>
                  </a:cubicBezTo>
                  <a:cubicBezTo>
                    <a:pt x="924" y="1667"/>
                    <a:pt x="834" y="1685"/>
                    <a:pt x="725" y="1685"/>
                  </a:cubicBezTo>
                  <a:cubicBezTo>
                    <a:pt x="616" y="1685"/>
                    <a:pt x="508" y="1685"/>
                    <a:pt x="381" y="1648"/>
                  </a:cubicBezTo>
                  <a:cubicBezTo>
                    <a:pt x="254" y="1612"/>
                    <a:pt x="146" y="1558"/>
                    <a:pt x="19" y="1485"/>
                  </a:cubicBezTo>
                  <a:lnTo>
                    <a:pt x="19" y="1920"/>
                  </a:lnTo>
                  <a:cubicBezTo>
                    <a:pt x="146" y="1974"/>
                    <a:pt x="272" y="2011"/>
                    <a:pt x="399" y="2029"/>
                  </a:cubicBezTo>
                  <a:cubicBezTo>
                    <a:pt x="526" y="2047"/>
                    <a:pt x="653" y="2065"/>
                    <a:pt x="779" y="2065"/>
                  </a:cubicBezTo>
                  <a:cubicBezTo>
                    <a:pt x="1033" y="2065"/>
                    <a:pt x="1232" y="2011"/>
                    <a:pt x="1359" y="1902"/>
                  </a:cubicBezTo>
                  <a:cubicBezTo>
                    <a:pt x="1486" y="1793"/>
                    <a:pt x="1558" y="1630"/>
                    <a:pt x="1558" y="1413"/>
                  </a:cubicBezTo>
                  <a:cubicBezTo>
                    <a:pt x="1558" y="1250"/>
                    <a:pt x="1522" y="1123"/>
                    <a:pt x="1413" y="1033"/>
                  </a:cubicBezTo>
                  <a:cubicBezTo>
                    <a:pt x="1323" y="942"/>
                    <a:pt x="1178" y="870"/>
                    <a:pt x="942" y="834"/>
                  </a:cubicBezTo>
                  <a:lnTo>
                    <a:pt x="725" y="779"/>
                  </a:lnTo>
                  <a:cubicBezTo>
                    <a:pt x="634" y="761"/>
                    <a:pt x="562" y="743"/>
                    <a:pt x="526" y="707"/>
                  </a:cubicBezTo>
                  <a:cubicBezTo>
                    <a:pt x="471" y="689"/>
                    <a:pt x="453" y="634"/>
                    <a:pt x="453" y="580"/>
                  </a:cubicBezTo>
                  <a:cubicBezTo>
                    <a:pt x="453" y="508"/>
                    <a:pt x="490" y="453"/>
                    <a:pt x="544" y="435"/>
                  </a:cubicBezTo>
                  <a:cubicBezTo>
                    <a:pt x="598" y="399"/>
                    <a:pt x="689" y="381"/>
                    <a:pt x="816" y="381"/>
                  </a:cubicBezTo>
                  <a:cubicBezTo>
                    <a:pt x="906" y="381"/>
                    <a:pt x="1015" y="399"/>
                    <a:pt x="1105" y="417"/>
                  </a:cubicBezTo>
                  <a:cubicBezTo>
                    <a:pt x="1214" y="435"/>
                    <a:pt x="1323" y="471"/>
                    <a:pt x="1431" y="526"/>
                  </a:cubicBezTo>
                  <a:lnTo>
                    <a:pt x="1431" y="109"/>
                  </a:lnTo>
                  <a:cubicBezTo>
                    <a:pt x="1305" y="73"/>
                    <a:pt x="1196" y="55"/>
                    <a:pt x="1069" y="37"/>
                  </a:cubicBezTo>
                  <a:cubicBezTo>
                    <a:pt x="960" y="19"/>
                    <a:pt x="852" y="1"/>
                    <a:pt x="7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77;p76"/>
            <p:cNvSpPr/>
            <p:nvPr/>
          </p:nvSpPr>
          <p:spPr>
            <a:xfrm>
              <a:off x="6358992" y="1356130"/>
              <a:ext cx="391388" cy="304068"/>
            </a:xfrm>
            <a:custGeom>
              <a:avLst/>
              <a:gdLst/>
              <a:ahLst/>
              <a:cxnLst/>
              <a:rect l="l" t="t" r="r" b="b"/>
              <a:pathLst>
                <a:path w="9816" h="7626" extrusionOk="0">
                  <a:moveTo>
                    <a:pt x="1181" y="1"/>
                  </a:moveTo>
                  <a:cubicBezTo>
                    <a:pt x="526" y="1"/>
                    <a:pt x="1" y="537"/>
                    <a:pt x="1" y="1197"/>
                  </a:cubicBezTo>
                  <a:lnTo>
                    <a:pt x="1" y="4311"/>
                  </a:lnTo>
                  <a:cubicBezTo>
                    <a:pt x="1" y="4963"/>
                    <a:pt x="544" y="5507"/>
                    <a:pt x="1214" y="5507"/>
                  </a:cubicBezTo>
                  <a:lnTo>
                    <a:pt x="8458" y="5507"/>
                  </a:lnTo>
                  <a:lnTo>
                    <a:pt x="9816" y="7625"/>
                  </a:lnTo>
                  <a:lnTo>
                    <a:pt x="9816" y="1197"/>
                  </a:lnTo>
                  <a:cubicBezTo>
                    <a:pt x="9816" y="526"/>
                    <a:pt x="9291" y="1"/>
                    <a:pt x="8621" y="1"/>
                  </a:cubicBezTo>
                  <a:lnTo>
                    <a:pt x="1214" y="1"/>
                  </a:lnTo>
                  <a:cubicBezTo>
                    <a:pt x="1203" y="1"/>
                    <a:pt x="1192" y="1"/>
                    <a:pt x="1181" y="1"/>
                  </a:cubicBezTo>
                  <a:close/>
                </a:path>
              </a:pathLst>
            </a:custGeom>
            <a:solidFill>
              <a:srgbClr val="FBF8F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78;p76"/>
            <p:cNvSpPr/>
            <p:nvPr/>
          </p:nvSpPr>
          <p:spPr>
            <a:xfrm>
              <a:off x="6389875" y="1431965"/>
              <a:ext cx="70814" cy="79466"/>
            </a:xfrm>
            <a:custGeom>
              <a:avLst/>
              <a:gdLst/>
              <a:ahLst/>
              <a:cxnLst/>
              <a:rect l="l" t="t" r="r" b="b"/>
              <a:pathLst>
                <a:path w="1776" h="1993" extrusionOk="0">
                  <a:moveTo>
                    <a:pt x="1" y="1"/>
                  </a:moveTo>
                  <a:lnTo>
                    <a:pt x="1" y="1993"/>
                  </a:lnTo>
                  <a:lnTo>
                    <a:pt x="508" y="1993"/>
                  </a:lnTo>
                  <a:lnTo>
                    <a:pt x="508" y="1142"/>
                  </a:lnTo>
                  <a:lnTo>
                    <a:pt x="1269" y="1142"/>
                  </a:lnTo>
                  <a:lnTo>
                    <a:pt x="1269" y="1993"/>
                  </a:lnTo>
                  <a:lnTo>
                    <a:pt x="1776" y="1993"/>
                  </a:lnTo>
                  <a:lnTo>
                    <a:pt x="1776" y="1"/>
                  </a:lnTo>
                  <a:lnTo>
                    <a:pt x="1269" y="1"/>
                  </a:lnTo>
                  <a:lnTo>
                    <a:pt x="1269" y="761"/>
                  </a:lnTo>
                  <a:lnTo>
                    <a:pt x="508" y="761"/>
                  </a:lnTo>
                  <a:lnTo>
                    <a:pt x="5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79;p76"/>
            <p:cNvSpPr/>
            <p:nvPr/>
          </p:nvSpPr>
          <p:spPr>
            <a:xfrm>
              <a:off x="6470774" y="1431965"/>
              <a:ext cx="72967" cy="79466"/>
            </a:xfrm>
            <a:custGeom>
              <a:avLst/>
              <a:gdLst/>
              <a:ahLst/>
              <a:cxnLst/>
              <a:rect l="l" t="t" r="r" b="b"/>
              <a:pathLst>
                <a:path w="1830" h="1993" extrusionOk="0">
                  <a:moveTo>
                    <a:pt x="0" y="1"/>
                  </a:moveTo>
                  <a:lnTo>
                    <a:pt x="0" y="399"/>
                  </a:lnTo>
                  <a:lnTo>
                    <a:pt x="670" y="399"/>
                  </a:lnTo>
                  <a:lnTo>
                    <a:pt x="670" y="1993"/>
                  </a:lnTo>
                  <a:lnTo>
                    <a:pt x="1177" y="1993"/>
                  </a:lnTo>
                  <a:lnTo>
                    <a:pt x="1177" y="399"/>
                  </a:lnTo>
                  <a:lnTo>
                    <a:pt x="1829" y="399"/>
                  </a:lnTo>
                  <a:lnTo>
                    <a:pt x="18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80;p76"/>
            <p:cNvSpPr/>
            <p:nvPr/>
          </p:nvSpPr>
          <p:spPr>
            <a:xfrm>
              <a:off x="6554505" y="1431965"/>
              <a:ext cx="87440" cy="79466"/>
            </a:xfrm>
            <a:custGeom>
              <a:avLst/>
              <a:gdLst/>
              <a:ahLst/>
              <a:cxnLst/>
              <a:rect l="l" t="t" r="r" b="b"/>
              <a:pathLst>
                <a:path w="2193" h="1993" extrusionOk="0">
                  <a:moveTo>
                    <a:pt x="1" y="1"/>
                  </a:moveTo>
                  <a:lnTo>
                    <a:pt x="1" y="1993"/>
                  </a:lnTo>
                  <a:lnTo>
                    <a:pt x="472" y="1993"/>
                  </a:lnTo>
                  <a:lnTo>
                    <a:pt x="472" y="544"/>
                  </a:lnTo>
                  <a:lnTo>
                    <a:pt x="943" y="1613"/>
                  </a:lnTo>
                  <a:lnTo>
                    <a:pt x="1250" y="1613"/>
                  </a:lnTo>
                  <a:lnTo>
                    <a:pt x="1721" y="544"/>
                  </a:lnTo>
                  <a:lnTo>
                    <a:pt x="1721" y="1993"/>
                  </a:lnTo>
                  <a:lnTo>
                    <a:pt x="2192" y="1993"/>
                  </a:lnTo>
                  <a:lnTo>
                    <a:pt x="2192" y="1"/>
                  </a:lnTo>
                  <a:lnTo>
                    <a:pt x="1540" y="1"/>
                  </a:lnTo>
                  <a:lnTo>
                    <a:pt x="1087" y="1069"/>
                  </a:lnTo>
                  <a:lnTo>
                    <a:pt x="6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81;p76"/>
            <p:cNvSpPr/>
            <p:nvPr/>
          </p:nvSpPr>
          <p:spPr>
            <a:xfrm>
              <a:off x="6662118" y="1431965"/>
              <a:ext cx="56340" cy="79466"/>
            </a:xfrm>
            <a:custGeom>
              <a:avLst/>
              <a:gdLst/>
              <a:ahLst/>
              <a:cxnLst/>
              <a:rect l="l" t="t" r="r" b="b"/>
              <a:pathLst>
                <a:path w="1413" h="1993" extrusionOk="0">
                  <a:moveTo>
                    <a:pt x="0" y="1"/>
                  </a:moveTo>
                  <a:lnTo>
                    <a:pt x="0" y="1993"/>
                  </a:lnTo>
                  <a:lnTo>
                    <a:pt x="1413" y="1993"/>
                  </a:lnTo>
                  <a:lnTo>
                    <a:pt x="1413" y="1594"/>
                  </a:lnTo>
                  <a:lnTo>
                    <a:pt x="507" y="1594"/>
                  </a:lnTo>
                  <a:lnTo>
                    <a:pt x="5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48593364"/>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3171144078"/>
      </p:ext>
    </p:extLst>
  </p:cSld>
  <p:clrMapOvr>
    <a:masterClrMapping/>
  </p:clrMapOvr>
  <p:transition spd="med">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10086" y="135881"/>
            <a:ext cx="8923828" cy="2862322"/>
          </a:xfrm>
          <a:prstGeom prst="rect">
            <a:avLst/>
          </a:prstGeom>
          <a:noFill/>
        </p:spPr>
        <p:txBody>
          <a:bodyPr wrap="square" rtlCol="0">
            <a:spAutoFit/>
          </a:bodyPr>
          <a:lstStyle/>
          <a:p>
            <a:pPr lvl="1" algn="just">
              <a:lnSpc>
                <a:spcPct val="150000"/>
              </a:lnSpc>
            </a:pPr>
            <a:r>
              <a:rPr lang="vi-VN" sz="2000" b="1">
                <a:solidFill>
                  <a:srgbClr val="C00000"/>
                </a:solidFill>
              </a:rPr>
              <a:t>Câu 1. </a:t>
            </a:r>
            <a:r>
              <a:rPr lang="vi-VN" sz="2000"/>
              <a:t>Trong các phần mềm soạn thảo văn bản thường có chức năng tạo các mẫu định dạng Style Sheet, dùng để tạo khuôn cho các đoạn (paragraph) của văn bản. Em hãy trình bày sự giống nhau và tương thích của Style Sheet trong các phần mềm soạn thảo văn bản với CSS của trang web.</a:t>
            </a:r>
          </a:p>
          <a:p>
            <a:pPr lvl="1" algn="just">
              <a:lnSpc>
                <a:spcPct val="150000"/>
              </a:lnSpc>
            </a:pPr>
            <a:r>
              <a:rPr lang="vi-VN" sz="2000" b="1">
                <a:solidFill>
                  <a:srgbClr val="C00000"/>
                </a:solidFill>
              </a:rPr>
              <a:t>Câu 2. </a:t>
            </a:r>
            <a:r>
              <a:rPr lang="vi-VN" sz="2000"/>
              <a:t>Thiết lập trang web với nội dung sau và định dạng trang bằng các mẫu CSS. </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338761" y="2648995"/>
            <a:ext cx="3885906" cy="2252872"/>
          </a:xfrm>
          <a:prstGeom prst="rect">
            <a:avLst/>
          </a:prstGeom>
        </p:spPr>
      </p:pic>
      <p:pic>
        <p:nvPicPr>
          <p:cNvPr id="2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92755">
            <a:off x="6683540" y="3063616"/>
            <a:ext cx="1601215" cy="1481123"/>
          </a:xfrm>
          <a:prstGeom prst="rect">
            <a:avLst/>
          </a:prstGeom>
        </p:spPr>
      </p:pic>
    </p:spTree>
    <p:extLst>
      <p:ext uri="{BB962C8B-B14F-4D97-AF65-F5344CB8AC3E}">
        <p14:creationId xmlns:p14="http://schemas.microsoft.com/office/powerpoint/2010/main" val="73780182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3666" y="318250"/>
            <a:ext cx="1393502" cy="748331"/>
            <a:chOff x="1749849" y="676025"/>
            <a:chExt cx="1952298" cy="951563"/>
          </a:xfrm>
        </p:grpSpPr>
        <p:pic>
          <p:nvPicPr>
            <p:cNvPr id="3" name="Picture 2"/>
            <p:cNvPicPr>
              <a:picLocks noChangeAspect="1"/>
            </p:cNvPicPr>
            <p:nvPr/>
          </p:nvPicPr>
          <p:blipFill>
            <a:blip r:embed="rId2" cstate="print">
              <a:duotone>
                <a:prstClr val="black"/>
                <a:schemeClr val="accent4">
                  <a:lumMod val="20000"/>
                  <a:lumOff val="8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952298" cy="951563"/>
            </a:xfrm>
            <a:prstGeom prst="rect">
              <a:avLst/>
            </a:prstGeom>
          </p:spPr>
        </p:pic>
        <p:sp>
          <p:nvSpPr>
            <p:cNvPr id="4" name="TextBox 3"/>
            <p:cNvSpPr txBox="1"/>
            <p:nvPr/>
          </p:nvSpPr>
          <p:spPr>
            <a:xfrm>
              <a:off x="2017240" y="820712"/>
              <a:ext cx="1417516" cy="508772"/>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grpSp>
        <p:nvGrpSpPr>
          <p:cNvPr id="5" name="Group 4"/>
          <p:cNvGrpSpPr/>
          <p:nvPr/>
        </p:nvGrpSpPr>
        <p:grpSpPr>
          <a:xfrm>
            <a:off x="2252665" y="318250"/>
            <a:ext cx="6267222" cy="1881990"/>
            <a:chOff x="605200" y="2456835"/>
            <a:chExt cx="6267222" cy="1881990"/>
          </a:xfrm>
        </p:grpSpPr>
        <p:sp>
          <p:nvSpPr>
            <p:cNvPr id="6" name="TextBox 5"/>
            <p:cNvSpPr txBox="1"/>
            <p:nvPr/>
          </p:nvSpPr>
          <p:spPr>
            <a:xfrm>
              <a:off x="605202" y="2456835"/>
              <a:ext cx="6267220" cy="1881990"/>
            </a:xfrm>
            <a:prstGeom prst="rect">
              <a:avLst/>
            </a:prstGeom>
            <a:noFill/>
          </p:spPr>
          <p:txBody>
            <a:bodyPr wrap="square" rtlCol="0">
              <a:spAutoFit/>
            </a:bodyPr>
            <a:lstStyle/>
            <a:p>
              <a:pPr lvl="1" algn="just">
                <a:lnSpc>
                  <a:spcPct val="150000"/>
                </a:lnSpc>
              </a:pPr>
              <a:r>
                <a:rPr lang="en-US" sz="2000" smtClean="0"/>
                <a:t>    </a:t>
              </a:r>
              <a:r>
                <a:rPr lang="vi-VN" sz="2000" b="1" smtClean="0"/>
                <a:t>Câu </a:t>
              </a:r>
              <a:r>
                <a:rPr lang="vi-VN" sz="2000" b="1"/>
                <a:t>1. </a:t>
              </a:r>
              <a:r>
                <a:rPr lang="vi-VN" sz="2000"/>
                <a:t>Mô hình Style Sheet </a:t>
              </a:r>
              <a:r>
                <a:rPr lang="vi-VN" sz="2000" smtClean="0"/>
                <a:t>hiện </a:t>
              </a:r>
              <a:r>
                <a:rPr lang="vi-VN" sz="2000"/>
                <a:t>nay </a:t>
              </a:r>
              <a:r>
                <a:rPr lang="vi-VN" sz="2000" smtClean="0"/>
                <a:t>là </a:t>
              </a:r>
              <a:r>
                <a:rPr lang="vi-VN" sz="2000"/>
                <a:t>mô hình định dạng mà CSS kế thừa. Các tính năng sau của CSS hoàn toàn tương thích với mô hình Style Sheet có trong các phần mềm soạn thảo văn bản hiện đại</a:t>
              </a:r>
              <a:r>
                <a:rPr lang="vi-VN" sz="2000" smtClean="0"/>
                <a:t>:</a:t>
              </a:r>
              <a:endParaRPr lang="vi-VN" sz="2000"/>
            </a:p>
          </p:txBody>
        </p:sp>
        <p:pic>
          <p:nvPicPr>
            <p:cNvPr id="7"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14523" y="2512904"/>
            <a:ext cx="7905364" cy="2247781"/>
            <a:chOff x="614523" y="2512904"/>
            <a:chExt cx="7905364" cy="2247781"/>
          </a:xfrm>
        </p:grpSpPr>
        <p:sp>
          <p:nvSpPr>
            <p:cNvPr id="8" name="Rounded Rectangle 7"/>
            <p:cNvSpPr/>
            <p:nvPr/>
          </p:nvSpPr>
          <p:spPr>
            <a:xfrm>
              <a:off x="614523" y="2512904"/>
              <a:ext cx="7905364" cy="1217294"/>
            </a:xfrm>
            <a:prstGeom prst="roundRect">
              <a:avLst>
                <a:gd name="adj" fmla="val 10603"/>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9" name="TextBox 8"/>
            <p:cNvSpPr txBox="1"/>
            <p:nvPr/>
          </p:nvSpPr>
          <p:spPr>
            <a:xfrm>
              <a:off x="766776" y="2561873"/>
              <a:ext cx="7593454" cy="1107996"/>
            </a:xfrm>
            <a:prstGeom prst="rect">
              <a:avLst/>
            </a:prstGeom>
            <a:noFill/>
          </p:spPr>
          <p:txBody>
            <a:bodyPr wrap="square" rtlCol="0">
              <a:spAutoFit/>
            </a:bodyPr>
            <a:lstStyle/>
            <a:p>
              <a:pPr algn="just">
                <a:lnSpc>
                  <a:spcPct val="150000"/>
                </a:lnSpc>
              </a:pPr>
              <a:r>
                <a:rPr lang="vi-VN" sz="2200"/>
                <a:t>Thiết lập mẫu định dạng tại một nơi và có thể áp dụng cho nhiều vị trí của văn bản.</a:t>
              </a:r>
            </a:p>
          </p:txBody>
        </p:sp>
        <p:sp>
          <p:nvSpPr>
            <p:cNvPr id="10" name="Rounded Rectangle 9"/>
            <p:cNvSpPr/>
            <p:nvPr/>
          </p:nvSpPr>
          <p:spPr>
            <a:xfrm>
              <a:off x="614523" y="3987015"/>
              <a:ext cx="7905364" cy="773670"/>
            </a:xfrm>
            <a:prstGeom prst="roundRect">
              <a:avLst>
                <a:gd name="adj" fmla="val 10603"/>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11" name="TextBox 10"/>
            <p:cNvSpPr txBox="1"/>
            <p:nvPr/>
          </p:nvSpPr>
          <p:spPr>
            <a:xfrm>
              <a:off x="766776" y="4073768"/>
              <a:ext cx="7593454" cy="600164"/>
            </a:xfrm>
            <a:prstGeom prst="rect">
              <a:avLst/>
            </a:prstGeom>
            <a:noFill/>
          </p:spPr>
          <p:txBody>
            <a:bodyPr wrap="square" rtlCol="0">
              <a:spAutoFit/>
            </a:bodyPr>
            <a:lstStyle/>
            <a:p>
              <a:pPr algn="just">
                <a:lnSpc>
                  <a:spcPct val="150000"/>
                </a:lnSpc>
              </a:pPr>
              <a:r>
                <a:rPr lang="vi-VN" sz="2200"/>
                <a:t>Rất thuận tiện cho việc định nghĩa và áp dụng vào văn bản.</a:t>
              </a:r>
            </a:p>
          </p:txBody>
        </p:sp>
      </p:grpSp>
    </p:spTree>
    <p:extLst>
      <p:ext uri="{BB962C8B-B14F-4D97-AF65-F5344CB8AC3E}">
        <p14:creationId xmlns:p14="http://schemas.microsoft.com/office/powerpoint/2010/main" val="13151619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331" y="198100"/>
            <a:ext cx="2502169" cy="1477328"/>
            <a:chOff x="605200" y="2456835"/>
            <a:chExt cx="2502169" cy="1477328"/>
          </a:xfrm>
        </p:grpSpPr>
        <p:sp>
          <p:nvSpPr>
            <p:cNvPr id="6" name="TextBox 5"/>
            <p:cNvSpPr txBox="1"/>
            <p:nvPr/>
          </p:nvSpPr>
          <p:spPr>
            <a:xfrm>
              <a:off x="605202" y="2456835"/>
              <a:ext cx="2502167" cy="1477328"/>
            </a:xfrm>
            <a:prstGeom prst="rect">
              <a:avLst/>
            </a:prstGeom>
            <a:noFill/>
          </p:spPr>
          <p:txBody>
            <a:bodyPr wrap="square" rtlCol="0">
              <a:spAutoFit/>
            </a:bodyPr>
            <a:lstStyle/>
            <a:p>
              <a:pPr lvl="1" algn="just">
                <a:lnSpc>
                  <a:spcPct val="150000"/>
                </a:lnSpc>
              </a:pPr>
              <a:r>
                <a:rPr lang="en-US" sz="2000" smtClean="0"/>
                <a:t>    </a:t>
              </a:r>
              <a:r>
                <a:rPr lang="vi-VN" sz="2000" b="1" smtClean="0"/>
                <a:t>Câu </a:t>
              </a:r>
              <a:r>
                <a:rPr lang="vi-VN" sz="2000" b="1"/>
                <a:t>2. </a:t>
              </a:r>
              <a:r>
                <a:rPr lang="vi-VN" sz="2000"/>
                <a:t>Thêm vào đoạn mã ở Câu 1 đoạn mã HTML sau: </a:t>
              </a:r>
            </a:p>
          </p:txBody>
        </p:sp>
        <p:pic>
          <p:nvPicPr>
            <p:cNvPr id="7"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p:cNvPicPr/>
          <p:nvPr/>
        </p:nvPicPr>
        <p:blipFill>
          <a:blip r:embed="rId3"/>
          <a:stretch>
            <a:fillRect/>
          </a:stretch>
        </p:blipFill>
        <p:spPr>
          <a:xfrm>
            <a:off x="2997200" y="198100"/>
            <a:ext cx="5839631" cy="4754900"/>
          </a:xfrm>
          <a:prstGeom prst="rect">
            <a:avLst/>
          </a:prstGeom>
        </p:spPr>
      </p:pic>
      <p:sp>
        <p:nvSpPr>
          <p:cNvPr id="13" name="Freeform 10"/>
          <p:cNvSpPr/>
          <p:nvPr/>
        </p:nvSpPr>
        <p:spPr>
          <a:xfrm>
            <a:off x="557579" y="2247900"/>
            <a:ext cx="1850984" cy="2501330"/>
          </a:xfrm>
          <a:custGeom>
            <a:avLst/>
            <a:gdLst/>
            <a:ahLst/>
            <a:cxnLst/>
            <a:rect l="l" t="t" r="r" b="b"/>
            <a:pathLst>
              <a:path w="2135127" h="2885307">
                <a:moveTo>
                  <a:pt x="0" y="0"/>
                </a:moveTo>
                <a:lnTo>
                  <a:pt x="2135127" y="0"/>
                </a:lnTo>
                <a:lnTo>
                  <a:pt x="2135127" y="2885307"/>
                </a:lnTo>
                <a:lnTo>
                  <a:pt x="0" y="2885307"/>
                </a:lnTo>
                <a:lnTo>
                  <a:pt x="0" y="0"/>
                </a:lnTo>
                <a:close/>
              </a:path>
            </a:pathLst>
          </a:custGeom>
          <a:blipFill>
            <a:blip r:embed="rId4"/>
            <a:stretch>
              <a:fillRect/>
            </a:stretch>
          </a:blipFill>
        </p:spPr>
        <p:txBody>
          <a:bodyPr/>
          <a:lstStyle/>
          <a:p>
            <a:endParaRPr lang="en-US" sz="1200"/>
          </a:p>
        </p:txBody>
      </p:sp>
    </p:spTree>
    <p:extLst>
      <p:ext uri="{BB962C8B-B14F-4D97-AF65-F5344CB8AC3E}">
        <p14:creationId xmlns:p14="http://schemas.microsoft.com/office/powerpoint/2010/main" val="24276402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14"/>
        <p:cNvGrpSpPr/>
        <p:nvPr/>
      </p:nvGrpSpPr>
      <p:grpSpPr>
        <a:xfrm>
          <a:off x="0" y="0"/>
          <a:ext cx="0" cy="0"/>
          <a:chOff x="0" y="0"/>
          <a:chExt cx="0" cy="0"/>
        </a:xfrm>
      </p:grpSpPr>
      <p:sp>
        <p:nvSpPr>
          <p:cNvPr id="3916" name="Google Shape;3916;p90"/>
          <p:cNvSpPr/>
          <p:nvPr/>
        </p:nvSpPr>
        <p:spPr>
          <a:xfrm>
            <a:off x="360000" y="242028"/>
            <a:ext cx="8424000" cy="799101"/>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7" name="Google Shape;3917;p90"/>
          <p:cNvGrpSpPr/>
          <p:nvPr/>
        </p:nvGrpSpPr>
        <p:grpSpPr>
          <a:xfrm>
            <a:off x="8008779" y="357710"/>
            <a:ext cx="636814" cy="120078"/>
            <a:chOff x="8209059" y="198000"/>
            <a:chExt cx="636814" cy="120078"/>
          </a:xfrm>
        </p:grpSpPr>
        <p:sp>
          <p:nvSpPr>
            <p:cNvPr id="3918" name="Google Shape;3918;p90"/>
            <p:cNvSpPr/>
            <p:nvPr/>
          </p:nvSpPr>
          <p:spPr>
            <a:xfrm>
              <a:off x="8466925" y="198000"/>
              <a:ext cx="121068" cy="120078"/>
            </a:xfrm>
            <a:custGeom>
              <a:avLst/>
              <a:gdLst/>
              <a:ahLst/>
              <a:cxnLst/>
              <a:rect l="l" t="t" r="r" b="b"/>
              <a:pathLst>
                <a:path w="3059" h="3034" extrusionOk="0">
                  <a:moveTo>
                    <a:pt x="1530" y="1"/>
                  </a:moveTo>
                  <a:cubicBezTo>
                    <a:pt x="678" y="1"/>
                    <a:pt x="1" y="677"/>
                    <a:pt x="1" y="1529"/>
                  </a:cubicBezTo>
                  <a:cubicBezTo>
                    <a:pt x="1" y="2357"/>
                    <a:pt x="678" y="3033"/>
                    <a:pt x="1530" y="3033"/>
                  </a:cubicBezTo>
                  <a:cubicBezTo>
                    <a:pt x="2357" y="3033"/>
                    <a:pt x="3059" y="2357"/>
                    <a:pt x="3059" y="1529"/>
                  </a:cubicBezTo>
                  <a:cubicBezTo>
                    <a:pt x="3059" y="677"/>
                    <a:pt x="2357" y="1"/>
                    <a:pt x="153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90"/>
            <p:cNvSpPr/>
            <p:nvPr/>
          </p:nvSpPr>
          <p:spPr>
            <a:xfrm>
              <a:off x="8725834"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90"/>
            <p:cNvSpPr/>
            <p:nvPr/>
          </p:nvSpPr>
          <p:spPr>
            <a:xfrm>
              <a:off x="8209059" y="198000"/>
              <a:ext cx="120039" cy="120078"/>
            </a:xfrm>
            <a:custGeom>
              <a:avLst/>
              <a:gdLst/>
              <a:ahLst/>
              <a:cxnLst/>
              <a:rect l="l" t="t" r="r" b="b"/>
              <a:pathLst>
                <a:path w="3033" h="3034" extrusionOk="0">
                  <a:moveTo>
                    <a:pt x="1504" y="1"/>
                  </a:moveTo>
                  <a:cubicBezTo>
                    <a:pt x="677" y="1"/>
                    <a:pt x="0" y="677"/>
                    <a:pt x="0" y="1529"/>
                  </a:cubicBezTo>
                  <a:cubicBezTo>
                    <a:pt x="0" y="2357"/>
                    <a:pt x="677" y="3033"/>
                    <a:pt x="1504" y="3033"/>
                  </a:cubicBezTo>
                  <a:cubicBezTo>
                    <a:pt x="2356" y="3033"/>
                    <a:pt x="3033" y="2357"/>
                    <a:pt x="3033" y="1529"/>
                  </a:cubicBezTo>
                  <a:cubicBezTo>
                    <a:pt x="3033" y="677"/>
                    <a:pt x="2356" y="1"/>
                    <a:pt x="150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TextBox 502"/>
          <p:cNvSpPr txBox="1"/>
          <p:nvPr/>
        </p:nvSpPr>
        <p:spPr>
          <a:xfrm>
            <a:off x="0" y="326107"/>
            <a:ext cx="9144000" cy="630942"/>
          </a:xfrm>
          <a:prstGeom prst="rect">
            <a:avLst/>
          </a:prstGeom>
          <a:noFill/>
        </p:spPr>
        <p:txBody>
          <a:bodyPr wrap="square" rtlCol="0">
            <a:spAutoFit/>
          </a:bodyPr>
          <a:lstStyle/>
          <a:p>
            <a:pPr algn="ctr"/>
            <a:r>
              <a:rPr lang="en-US" sz="3500" b="1" smtClean="0"/>
              <a:t>HƯỚNG DẪN VỀ NHÀ</a:t>
            </a:r>
            <a:endParaRPr lang="en-US" sz="3500" b="1"/>
          </a:p>
        </p:txBody>
      </p:sp>
      <p:sp>
        <p:nvSpPr>
          <p:cNvPr id="22" name="Google Shape;3441;p80"/>
          <p:cNvSpPr/>
          <p:nvPr/>
        </p:nvSpPr>
        <p:spPr>
          <a:xfrm>
            <a:off x="632758" y="1554175"/>
            <a:ext cx="569199" cy="56919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2"/>
                </a:solidFill>
                <a:latin typeface="Arial" panose="020B0604020202020204" pitchFamily="34" charset="0"/>
                <a:ea typeface="Bebas Neue"/>
                <a:cs typeface="Arial" panose="020B0604020202020204" pitchFamily="34" charset="0"/>
                <a:sym typeface="Bebas Neue"/>
              </a:rPr>
              <a:t>1</a:t>
            </a:r>
            <a:endParaRPr sz="2500" b="1">
              <a:solidFill>
                <a:schemeClr val="dk2"/>
              </a:solidFill>
              <a:latin typeface="Arial" panose="020B0604020202020204" pitchFamily="34" charset="0"/>
              <a:ea typeface="Bebas Neue"/>
              <a:cs typeface="Arial" panose="020B0604020202020204" pitchFamily="34" charset="0"/>
              <a:sym typeface="Bebas Neue"/>
            </a:endParaRPr>
          </a:p>
        </p:txBody>
      </p:sp>
      <p:sp>
        <p:nvSpPr>
          <p:cNvPr id="23" name="Google Shape;3458;p80"/>
          <p:cNvSpPr/>
          <p:nvPr/>
        </p:nvSpPr>
        <p:spPr>
          <a:xfrm>
            <a:off x="632755" y="2525719"/>
            <a:ext cx="569199" cy="569199"/>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2"/>
                </a:solidFill>
                <a:latin typeface="Arial" panose="020B0604020202020204" pitchFamily="34" charset="0"/>
                <a:ea typeface="Bebas Neue"/>
                <a:cs typeface="Arial" panose="020B0604020202020204" pitchFamily="34" charset="0"/>
                <a:sym typeface="Bebas Neue"/>
              </a:rPr>
              <a:t>2</a:t>
            </a:r>
            <a:endParaRPr sz="2500" b="1"/>
          </a:p>
        </p:txBody>
      </p:sp>
      <p:sp>
        <p:nvSpPr>
          <p:cNvPr id="24" name="Google Shape;3459;p80"/>
          <p:cNvSpPr/>
          <p:nvPr/>
        </p:nvSpPr>
        <p:spPr>
          <a:xfrm>
            <a:off x="632755" y="3835820"/>
            <a:ext cx="569199" cy="569199"/>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2"/>
                </a:solidFill>
                <a:latin typeface="Arial" panose="020B0604020202020204" pitchFamily="34" charset="0"/>
                <a:ea typeface="Bebas Neue"/>
                <a:cs typeface="Arial" panose="020B0604020202020204" pitchFamily="34" charset="0"/>
                <a:sym typeface="Bebas Neue"/>
              </a:rPr>
              <a:t>3</a:t>
            </a:r>
            <a:endParaRPr sz="2500" b="1"/>
          </a:p>
        </p:txBody>
      </p:sp>
      <p:sp>
        <p:nvSpPr>
          <p:cNvPr id="25" name="TextBox 24"/>
          <p:cNvSpPr txBox="1"/>
          <p:nvPr/>
        </p:nvSpPr>
        <p:spPr>
          <a:xfrm>
            <a:off x="1460500" y="1623330"/>
            <a:ext cx="4635500" cy="430887"/>
          </a:xfrm>
          <a:prstGeom prst="rect">
            <a:avLst/>
          </a:prstGeom>
          <a:noFill/>
        </p:spPr>
        <p:txBody>
          <a:bodyPr wrap="square" rtlCol="0">
            <a:spAutoFit/>
          </a:bodyPr>
          <a:lstStyle/>
          <a:p>
            <a:pPr algn="just"/>
            <a:r>
              <a:rPr lang="vi-VN" sz="2200" smtClean="0"/>
              <a:t>Ghi </a:t>
            </a:r>
            <a:r>
              <a:rPr lang="vi-VN" sz="2200"/>
              <a:t>nhớ kiến thức trong bài. </a:t>
            </a:r>
            <a:endParaRPr lang="en-US" sz="2200"/>
          </a:p>
        </p:txBody>
      </p:sp>
      <p:sp>
        <p:nvSpPr>
          <p:cNvPr id="26" name="TextBox 25"/>
          <p:cNvSpPr txBox="1"/>
          <p:nvPr/>
        </p:nvSpPr>
        <p:spPr>
          <a:xfrm>
            <a:off x="1460500" y="2594876"/>
            <a:ext cx="4635500" cy="430887"/>
          </a:xfrm>
          <a:prstGeom prst="rect">
            <a:avLst/>
          </a:prstGeom>
          <a:noFill/>
        </p:spPr>
        <p:txBody>
          <a:bodyPr wrap="square" rtlCol="0">
            <a:spAutoFit/>
          </a:bodyPr>
          <a:lstStyle/>
          <a:p>
            <a:pPr algn="just"/>
            <a:r>
              <a:rPr lang="vi-VN" sz="2200" smtClean="0"/>
              <a:t>Hoàn </a:t>
            </a:r>
            <a:r>
              <a:rPr lang="vi-VN" sz="2200"/>
              <a:t>thành các bài tập trong SBT.</a:t>
            </a:r>
            <a:endParaRPr lang="en-US" sz="2200"/>
          </a:p>
        </p:txBody>
      </p:sp>
      <p:sp>
        <p:nvSpPr>
          <p:cNvPr id="27" name="TextBox 26"/>
          <p:cNvSpPr txBox="1"/>
          <p:nvPr/>
        </p:nvSpPr>
        <p:spPr>
          <a:xfrm>
            <a:off x="1460500" y="3566422"/>
            <a:ext cx="4635500" cy="1107996"/>
          </a:xfrm>
          <a:prstGeom prst="rect">
            <a:avLst/>
          </a:prstGeom>
          <a:noFill/>
        </p:spPr>
        <p:txBody>
          <a:bodyPr wrap="square" rtlCol="0">
            <a:spAutoFit/>
          </a:bodyPr>
          <a:lstStyle/>
          <a:p>
            <a:pPr algn="just">
              <a:lnSpc>
                <a:spcPct val="150000"/>
              </a:lnSpc>
            </a:pPr>
            <a:r>
              <a:rPr lang="vi-VN" sz="2200" smtClean="0"/>
              <a:t>Chuẩn </a:t>
            </a:r>
            <a:r>
              <a:rPr lang="vi-VN" sz="2200"/>
              <a:t>bị bài mới </a:t>
            </a:r>
            <a:r>
              <a:rPr lang="vi-VN" sz="2200" i="1"/>
              <a:t>Bài </a:t>
            </a:r>
            <a:r>
              <a:rPr lang="vi-VN" sz="2200" i="1" smtClean="0"/>
              <a:t>14</a:t>
            </a:r>
            <a:r>
              <a:rPr lang="en-US" sz="2200" i="1" smtClean="0"/>
              <a:t>:</a:t>
            </a:r>
            <a:r>
              <a:rPr lang="vi-VN" sz="2200" i="1" smtClean="0"/>
              <a:t> </a:t>
            </a:r>
            <a:r>
              <a:rPr lang="vi-VN" sz="2200" i="1"/>
              <a:t>Định dạng văn bản bằng CSS</a:t>
            </a:r>
            <a:r>
              <a:rPr lang="vi-VN" sz="2200"/>
              <a:t>.</a:t>
            </a:r>
            <a:endParaRPr lang="en-US" sz="2200"/>
          </a:p>
        </p:txBody>
      </p:sp>
      <p:grpSp>
        <p:nvGrpSpPr>
          <p:cNvPr id="125" name="Google Shape;6710;p114"/>
          <p:cNvGrpSpPr/>
          <p:nvPr/>
        </p:nvGrpSpPr>
        <p:grpSpPr>
          <a:xfrm>
            <a:off x="6438525" y="2196175"/>
            <a:ext cx="2862371" cy="2478243"/>
            <a:chOff x="5324875" y="1920275"/>
            <a:chExt cx="3099125" cy="2683225"/>
          </a:xfrm>
        </p:grpSpPr>
        <p:sp>
          <p:nvSpPr>
            <p:cNvPr id="126" name="Google Shape;6711;p114"/>
            <p:cNvSpPr/>
            <p:nvPr/>
          </p:nvSpPr>
          <p:spPr>
            <a:xfrm>
              <a:off x="5458400" y="3685825"/>
              <a:ext cx="279625" cy="532975"/>
            </a:xfrm>
            <a:custGeom>
              <a:avLst/>
              <a:gdLst/>
              <a:ahLst/>
              <a:cxnLst/>
              <a:rect l="l" t="t" r="r" b="b"/>
              <a:pathLst>
                <a:path w="11185" h="21319" extrusionOk="0">
                  <a:moveTo>
                    <a:pt x="3995" y="0"/>
                  </a:moveTo>
                  <a:cubicBezTo>
                    <a:pt x="0" y="13444"/>
                    <a:pt x="3287" y="21319"/>
                    <a:pt x="3287" y="21319"/>
                  </a:cubicBezTo>
                  <a:lnTo>
                    <a:pt x="11185" y="21319"/>
                  </a:lnTo>
                  <a:cubicBezTo>
                    <a:pt x="9747" y="9564"/>
                    <a:pt x="3995" y="0"/>
                    <a:pt x="3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712;p114"/>
            <p:cNvSpPr/>
            <p:nvPr/>
          </p:nvSpPr>
          <p:spPr>
            <a:xfrm>
              <a:off x="5446400" y="4005950"/>
              <a:ext cx="183775" cy="212850"/>
            </a:xfrm>
            <a:custGeom>
              <a:avLst/>
              <a:gdLst/>
              <a:ahLst/>
              <a:cxnLst/>
              <a:rect l="l" t="t" r="r" b="b"/>
              <a:pathLst>
                <a:path w="7351" h="8514" extrusionOk="0">
                  <a:moveTo>
                    <a:pt x="1" y="0"/>
                  </a:moveTo>
                  <a:lnTo>
                    <a:pt x="1" y="0"/>
                  </a:lnTo>
                  <a:cubicBezTo>
                    <a:pt x="1576" y="2853"/>
                    <a:pt x="2717" y="5706"/>
                    <a:pt x="2489" y="8514"/>
                  </a:cubicBezTo>
                  <a:lnTo>
                    <a:pt x="7351" y="8514"/>
                  </a:lnTo>
                  <a:cubicBezTo>
                    <a:pt x="5935" y="4999"/>
                    <a:pt x="3356" y="226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713;p114"/>
            <p:cNvSpPr/>
            <p:nvPr/>
          </p:nvSpPr>
          <p:spPr>
            <a:xfrm>
              <a:off x="5655250" y="3810225"/>
              <a:ext cx="142700" cy="408575"/>
            </a:xfrm>
            <a:custGeom>
              <a:avLst/>
              <a:gdLst/>
              <a:ahLst/>
              <a:cxnLst/>
              <a:rect l="l" t="t" r="r" b="b"/>
              <a:pathLst>
                <a:path w="5708" h="16343" extrusionOk="0">
                  <a:moveTo>
                    <a:pt x="5707" y="0"/>
                  </a:moveTo>
                  <a:lnTo>
                    <a:pt x="5707" y="0"/>
                  </a:lnTo>
                  <a:cubicBezTo>
                    <a:pt x="3014" y="3858"/>
                    <a:pt x="1" y="11550"/>
                    <a:pt x="47" y="16343"/>
                  </a:cubicBezTo>
                  <a:lnTo>
                    <a:pt x="4840" y="16343"/>
                  </a:lnTo>
                  <a:lnTo>
                    <a:pt x="57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714;p114"/>
            <p:cNvSpPr/>
            <p:nvPr/>
          </p:nvSpPr>
          <p:spPr>
            <a:xfrm>
              <a:off x="5324875" y="4102900"/>
              <a:ext cx="254525" cy="115900"/>
            </a:xfrm>
            <a:custGeom>
              <a:avLst/>
              <a:gdLst/>
              <a:ahLst/>
              <a:cxnLst/>
              <a:rect l="l" t="t" r="r" b="b"/>
              <a:pathLst>
                <a:path w="10181" h="4636" extrusionOk="0">
                  <a:moveTo>
                    <a:pt x="3293" y="0"/>
                  </a:moveTo>
                  <a:cubicBezTo>
                    <a:pt x="1424" y="0"/>
                    <a:pt x="0" y="619"/>
                    <a:pt x="0" y="619"/>
                  </a:cubicBezTo>
                  <a:cubicBezTo>
                    <a:pt x="4360" y="1121"/>
                    <a:pt x="6574" y="4636"/>
                    <a:pt x="6574" y="4636"/>
                  </a:cubicBezTo>
                  <a:lnTo>
                    <a:pt x="10180" y="4636"/>
                  </a:lnTo>
                  <a:cubicBezTo>
                    <a:pt x="8338" y="865"/>
                    <a:pt x="550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715;p114"/>
            <p:cNvSpPr/>
            <p:nvPr/>
          </p:nvSpPr>
          <p:spPr>
            <a:xfrm>
              <a:off x="5687225" y="3962000"/>
              <a:ext cx="257950" cy="256800"/>
            </a:xfrm>
            <a:custGeom>
              <a:avLst/>
              <a:gdLst/>
              <a:ahLst/>
              <a:cxnLst/>
              <a:rect l="l" t="t" r="r" b="b"/>
              <a:pathLst>
                <a:path w="10318" h="10272" extrusionOk="0">
                  <a:moveTo>
                    <a:pt x="10317" y="1"/>
                  </a:moveTo>
                  <a:lnTo>
                    <a:pt x="10317" y="1"/>
                  </a:lnTo>
                  <a:cubicBezTo>
                    <a:pt x="2305" y="2717"/>
                    <a:pt x="0" y="10272"/>
                    <a:pt x="0" y="10272"/>
                  </a:cubicBezTo>
                  <a:lnTo>
                    <a:pt x="4679" y="10272"/>
                  </a:lnTo>
                  <a:cubicBezTo>
                    <a:pt x="5569" y="4064"/>
                    <a:pt x="10317" y="1"/>
                    <a:pt x="10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716;p114"/>
            <p:cNvSpPr/>
            <p:nvPr/>
          </p:nvSpPr>
          <p:spPr>
            <a:xfrm>
              <a:off x="5497200" y="4123500"/>
              <a:ext cx="84475" cy="85050"/>
            </a:xfrm>
            <a:custGeom>
              <a:avLst/>
              <a:gdLst/>
              <a:ahLst/>
              <a:cxnLst/>
              <a:rect l="l" t="t" r="r" b="b"/>
              <a:pathLst>
                <a:path w="3379" h="3402" extrusionOk="0">
                  <a:moveTo>
                    <a:pt x="92" y="0"/>
                  </a:moveTo>
                  <a:lnTo>
                    <a:pt x="0" y="183"/>
                  </a:lnTo>
                  <a:cubicBezTo>
                    <a:pt x="23" y="183"/>
                    <a:pt x="2123" y="1233"/>
                    <a:pt x="3196" y="3401"/>
                  </a:cubicBezTo>
                  <a:lnTo>
                    <a:pt x="3378" y="3310"/>
                  </a:lnTo>
                  <a:cubicBezTo>
                    <a:pt x="2260" y="1096"/>
                    <a:pt x="114" y="23"/>
                    <a:pt x="92" y="0"/>
                  </a:cubicBezTo>
                  <a:close/>
                </a:path>
              </a:pathLst>
            </a:custGeom>
            <a:solidFill>
              <a:srgbClr val="1B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717;p114"/>
            <p:cNvSpPr/>
            <p:nvPr/>
          </p:nvSpPr>
          <p:spPr>
            <a:xfrm>
              <a:off x="5473800" y="4216500"/>
              <a:ext cx="332125" cy="293325"/>
            </a:xfrm>
            <a:custGeom>
              <a:avLst/>
              <a:gdLst/>
              <a:ahLst/>
              <a:cxnLst/>
              <a:rect l="l" t="t" r="r" b="b"/>
              <a:pathLst>
                <a:path w="13285" h="11733" extrusionOk="0">
                  <a:moveTo>
                    <a:pt x="366" y="1"/>
                  </a:moveTo>
                  <a:cubicBezTo>
                    <a:pt x="366" y="1"/>
                    <a:pt x="0" y="9427"/>
                    <a:pt x="3401" y="11733"/>
                  </a:cubicBezTo>
                  <a:lnTo>
                    <a:pt x="10249" y="11733"/>
                  </a:lnTo>
                  <a:cubicBezTo>
                    <a:pt x="13171" y="10614"/>
                    <a:pt x="13285" y="1"/>
                    <a:pt x="13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718;p114"/>
            <p:cNvSpPr/>
            <p:nvPr/>
          </p:nvSpPr>
          <p:spPr>
            <a:xfrm>
              <a:off x="5459525" y="4199375"/>
              <a:ext cx="371525" cy="89050"/>
            </a:xfrm>
            <a:custGeom>
              <a:avLst/>
              <a:gdLst/>
              <a:ahLst/>
              <a:cxnLst/>
              <a:rect l="l" t="t" r="r" b="b"/>
              <a:pathLst>
                <a:path w="14861" h="3562" extrusionOk="0">
                  <a:moveTo>
                    <a:pt x="14860" y="1"/>
                  </a:moveTo>
                  <a:lnTo>
                    <a:pt x="1" y="343"/>
                  </a:lnTo>
                  <a:lnTo>
                    <a:pt x="343" y="3562"/>
                  </a:lnTo>
                  <a:lnTo>
                    <a:pt x="14449" y="3562"/>
                  </a:lnTo>
                  <a:lnTo>
                    <a:pt x="148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719;p114"/>
            <p:cNvSpPr/>
            <p:nvPr/>
          </p:nvSpPr>
          <p:spPr>
            <a:xfrm>
              <a:off x="5482925" y="4285550"/>
              <a:ext cx="323000" cy="5150"/>
            </a:xfrm>
            <a:custGeom>
              <a:avLst/>
              <a:gdLst/>
              <a:ahLst/>
              <a:cxnLst/>
              <a:rect l="l" t="t" r="r" b="b"/>
              <a:pathLst>
                <a:path w="12920" h="206" extrusionOk="0">
                  <a:moveTo>
                    <a:pt x="1" y="0"/>
                  </a:moveTo>
                  <a:lnTo>
                    <a:pt x="1" y="206"/>
                  </a:lnTo>
                  <a:lnTo>
                    <a:pt x="12920" y="206"/>
                  </a:lnTo>
                  <a:lnTo>
                    <a:pt x="12920" y="0"/>
                  </a:lnTo>
                  <a:close/>
                </a:path>
              </a:pathLst>
            </a:custGeom>
            <a:solidFill>
              <a:srgbClr val="1B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720;p114"/>
            <p:cNvSpPr/>
            <p:nvPr/>
          </p:nvSpPr>
          <p:spPr>
            <a:xfrm>
              <a:off x="5508600" y="4052725"/>
              <a:ext cx="104450" cy="151250"/>
            </a:xfrm>
            <a:custGeom>
              <a:avLst/>
              <a:gdLst/>
              <a:ahLst/>
              <a:cxnLst/>
              <a:rect l="l" t="t" r="r" b="b"/>
              <a:pathLst>
                <a:path w="4178" h="6050" extrusionOk="0">
                  <a:moveTo>
                    <a:pt x="138" y="1"/>
                  </a:moveTo>
                  <a:lnTo>
                    <a:pt x="1" y="161"/>
                  </a:lnTo>
                  <a:cubicBezTo>
                    <a:pt x="46" y="183"/>
                    <a:pt x="3402" y="3014"/>
                    <a:pt x="3995" y="6049"/>
                  </a:cubicBezTo>
                  <a:lnTo>
                    <a:pt x="4178" y="6027"/>
                  </a:lnTo>
                  <a:cubicBezTo>
                    <a:pt x="3584" y="2900"/>
                    <a:pt x="161" y="46"/>
                    <a:pt x="138" y="1"/>
                  </a:cubicBezTo>
                  <a:close/>
                </a:path>
              </a:pathLst>
            </a:custGeom>
            <a:solidFill>
              <a:srgbClr val="1B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721;p114"/>
            <p:cNvSpPr/>
            <p:nvPr/>
          </p:nvSpPr>
          <p:spPr>
            <a:xfrm>
              <a:off x="5654125" y="4017925"/>
              <a:ext cx="45100" cy="185475"/>
            </a:xfrm>
            <a:custGeom>
              <a:avLst/>
              <a:gdLst/>
              <a:ahLst/>
              <a:cxnLst/>
              <a:rect l="l" t="t" r="r" b="b"/>
              <a:pathLst>
                <a:path w="1804" h="7419" extrusionOk="0">
                  <a:moveTo>
                    <a:pt x="1621" y="0"/>
                  </a:moveTo>
                  <a:cubicBezTo>
                    <a:pt x="1598" y="46"/>
                    <a:pt x="183" y="4041"/>
                    <a:pt x="0" y="7419"/>
                  </a:cubicBezTo>
                  <a:lnTo>
                    <a:pt x="183" y="7419"/>
                  </a:lnTo>
                  <a:cubicBezTo>
                    <a:pt x="365" y="4086"/>
                    <a:pt x="1781" y="115"/>
                    <a:pt x="1803" y="69"/>
                  </a:cubicBezTo>
                  <a:lnTo>
                    <a:pt x="1621" y="0"/>
                  </a:lnTo>
                  <a:close/>
                </a:path>
              </a:pathLst>
            </a:custGeom>
            <a:solidFill>
              <a:srgbClr val="1B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722;p114"/>
            <p:cNvSpPr/>
            <p:nvPr/>
          </p:nvSpPr>
          <p:spPr>
            <a:xfrm>
              <a:off x="5769950" y="4063575"/>
              <a:ext cx="17150" cy="135825"/>
            </a:xfrm>
            <a:custGeom>
              <a:avLst/>
              <a:gdLst/>
              <a:ahLst/>
              <a:cxnLst/>
              <a:rect l="l" t="t" r="r" b="b"/>
              <a:pathLst>
                <a:path w="686" h="5433" extrusionOk="0">
                  <a:moveTo>
                    <a:pt x="480" y="0"/>
                  </a:moveTo>
                  <a:cubicBezTo>
                    <a:pt x="480" y="23"/>
                    <a:pt x="1" y="3675"/>
                    <a:pt x="1" y="5433"/>
                  </a:cubicBezTo>
                  <a:lnTo>
                    <a:pt x="183" y="5433"/>
                  </a:lnTo>
                  <a:cubicBezTo>
                    <a:pt x="183" y="3698"/>
                    <a:pt x="663" y="46"/>
                    <a:pt x="686" y="23"/>
                  </a:cubicBezTo>
                  <a:lnTo>
                    <a:pt x="480" y="0"/>
                  </a:lnTo>
                  <a:close/>
                </a:path>
              </a:pathLst>
            </a:custGeom>
            <a:solidFill>
              <a:srgbClr val="1B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723;p114"/>
            <p:cNvSpPr/>
            <p:nvPr/>
          </p:nvSpPr>
          <p:spPr>
            <a:xfrm>
              <a:off x="5339700" y="4507525"/>
              <a:ext cx="3084300" cy="4600"/>
            </a:xfrm>
            <a:custGeom>
              <a:avLst/>
              <a:gdLst/>
              <a:ahLst/>
              <a:cxnLst/>
              <a:rect l="l" t="t" r="r" b="b"/>
              <a:pathLst>
                <a:path w="123372" h="184" extrusionOk="0">
                  <a:moveTo>
                    <a:pt x="0" y="1"/>
                  </a:moveTo>
                  <a:lnTo>
                    <a:pt x="0" y="183"/>
                  </a:lnTo>
                  <a:lnTo>
                    <a:pt x="123371" y="183"/>
                  </a:lnTo>
                  <a:lnTo>
                    <a:pt x="123371"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724;p114"/>
            <p:cNvSpPr/>
            <p:nvPr/>
          </p:nvSpPr>
          <p:spPr>
            <a:xfrm>
              <a:off x="7288975" y="4126350"/>
              <a:ext cx="182625" cy="389200"/>
            </a:xfrm>
            <a:custGeom>
              <a:avLst/>
              <a:gdLst/>
              <a:ahLst/>
              <a:cxnLst/>
              <a:rect l="l" t="t" r="r" b="b"/>
              <a:pathLst>
                <a:path w="7305" h="15568" extrusionOk="0">
                  <a:moveTo>
                    <a:pt x="1" y="0"/>
                  </a:moveTo>
                  <a:lnTo>
                    <a:pt x="3493" y="15567"/>
                  </a:lnTo>
                  <a:lnTo>
                    <a:pt x="7305" y="15567"/>
                  </a:lnTo>
                  <a:lnTo>
                    <a:pt x="53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725;p114"/>
            <p:cNvSpPr/>
            <p:nvPr/>
          </p:nvSpPr>
          <p:spPr>
            <a:xfrm>
              <a:off x="6116325" y="4126350"/>
              <a:ext cx="182625" cy="389200"/>
            </a:xfrm>
            <a:custGeom>
              <a:avLst/>
              <a:gdLst/>
              <a:ahLst/>
              <a:cxnLst/>
              <a:rect l="l" t="t" r="r" b="b"/>
              <a:pathLst>
                <a:path w="7305" h="15568" extrusionOk="0">
                  <a:moveTo>
                    <a:pt x="1895" y="0"/>
                  </a:moveTo>
                  <a:lnTo>
                    <a:pt x="1" y="15567"/>
                  </a:lnTo>
                  <a:lnTo>
                    <a:pt x="3813" y="15567"/>
                  </a:lnTo>
                  <a:lnTo>
                    <a:pt x="73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726;p114"/>
            <p:cNvSpPr/>
            <p:nvPr/>
          </p:nvSpPr>
          <p:spPr>
            <a:xfrm>
              <a:off x="5970825" y="3467825"/>
              <a:ext cx="1624600" cy="618025"/>
            </a:xfrm>
            <a:custGeom>
              <a:avLst/>
              <a:gdLst/>
              <a:ahLst/>
              <a:cxnLst/>
              <a:rect l="l" t="t" r="r" b="b"/>
              <a:pathLst>
                <a:path w="64984" h="24721" extrusionOk="0">
                  <a:moveTo>
                    <a:pt x="12874" y="1"/>
                  </a:moveTo>
                  <a:lnTo>
                    <a:pt x="6323" y="3219"/>
                  </a:lnTo>
                  <a:lnTo>
                    <a:pt x="845" y="11094"/>
                  </a:lnTo>
                  <a:lnTo>
                    <a:pt x="0" y="20475"/>
                  </a:lnTo>
                  <a:lnTo>
                    <a:pt x="23967" y="24721"/>
                  </a:lnTo>
                  <a:lnTo>
                    <a:pt x="62382" y="23442"/>
                  </a:lnTo>
                  <a:lnTo>
                    <a:pt x="64984" y="18375"/>
                  </a:lnTo>
                  <a:lnTo>
                    <a:pt x="62952" y="8378"/>
                  </a:lnTo>
                  <a:lnTo>
                    <a:pt x="60259" y="3562"/>
                  </a:lnTo>
                  <a:lnTo>
                    <a:pt x="52042" y="1256"/>
                  </a:lnTo>
                  <a:lnTo>
                    <a:pt x="47431" y="1644"/>
                  </a:lnTo>
                  <a:lnTo>
                    <a:pt x="18306" y="1644"/>
                  </a:lnTo>
                  <a:lnTo>
                    <a:pt x="128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727;p114"/>
            <p:cNvSpPr/>
            <p:nvPr/>
          </p:nvSpPr>
          <p:spPr>
            <a:xfrm>
              <a:off x="6039300" y="3467825"/>
              <a:ext cx="1505350" cy="209450"/>
            </a:xfrm>
            <a:custGeom>
              <a:avLst/>
              <a:gdLst/>
              <a:ahLst/>
              <a:cxnLst/>
              <a:rect l="l" t="t" r="r" b="b"/>
              <a:pathLst>
                <a:path w="60214" h="8378" extrusionOk="0">
                  <a:moveTo>
                    <a:pt x="10135" y="1"/>
                  </a:moveTo>
                  <a:lnTo>
                    <a:pt x="3584" y="3219"/>
                  </a:lnTo>
                  <a:lnTo>
                    <a:pt x="0" y="8378"/>
                  </a:lnTo>
                  <a:lnTo>
                    <a:pt x="60213" y="8378"/>
                  </a:lnTo>
                  <a:lnTo>
                    <a:pt x="57520" y="3562"/>
                  </a:lnTo>
                  <a:lnTo>
                    <a:pt x="49303" y="1256"/>
                  </a:lnTo>
                  <a:lnTo>
                    <a:pt x="44692" y="1644"/>
                  </a:lnTo>
                  <a:lnTo>
                    <a:pt x="15567" y="1644"/>
                  </a:lnTo>
                  <a:lnTo>
                    <a:pt x="101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728;p114"/>
            <p:cNvSpPr/>
            <p:nvPr/>
          </p:nvSpPr>
          <p:spPr>
            <a:xfrm>
              <a:off x="5705475" y="2635850"/>
              <a:ext cx="730425" cy="732150"/>
            </a:xfrm>
            <a:custGeom>
              <a:avLst/>
              <a:gdLst/>
              <a:ahLst/>
              <a:cxnLst/>
              <a:rect l="l" t="t" r="r" b="b"/>
              <a:pathLst>
                <a:path w="29217" h="29286" extrusionOk="0">
                  <a:moveTo>
                    <a:pt x="22575" y="1"/>
                  </a:moveTo>
                  <a:cubicBezTo>
                    <a:pt x="20543" y="69"/>
                    <a:pt x="19288" y="1165"/>
                    <a:pt x="18763" y="3219"/>
                  </a:cubicBezTo>
                  <a:lnTo>
                    <a:pt x="14403" y="20749"/>
                  </a:lnTo>
                  <a:cubicBezTo>
                    <a:pt x="14015" y="22073"/>
                    <a:pt x="13330" y="22872"/>
                    <a:pt x="12098" y="23282"/>
                  </a:cubicBezTo>
                  <a:lnTo>
                    <a:pt x="1" y="27870"/>
                  </a:lnTo>
                  <a:lnTo>
                    <a:pt x="3972" y="29285"/>
                  </a:lnTo>
                  <a:lnTo>
                    <a:pt x="14061" y="29285"/>
                  </a:lnTo>
                  <a:lnTo>
                    <a:pt x="25816" y="18854"/>
                  </a:lnTo>
                  <a:lnTo>
                    <a:pt x="29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729;p114"/>
            <p:cNvSpPr/>
            <p:nvPr/>
          </p:nvSpPr>
          <p:spPr>
            <a:xfrm>
              <a:off x="7152600" y="2635850"/>
              <a:ext cx="729875" cy="732150"/>
            </a:xfrm>
            <a:custGeom>
              <a:avLst/>
              <a:gdLst/>
              <a:ahLst/>
              <a:cxnLst/>
              <a:rect l="l" t="t" r="r" b="b"/>
              <a:pathLst>
                <a:path w="29195" h="29286" extrusionOk="0">
                  <a:moveTo>
                    <a:pt x="0" y="1"/>
                  </a:moveTo>
                  <a:lnTo>
                    <a:pt x="3401" y="18854"/>
                  </a:lnTo>
                  <a:lnTo>
                    <a:pt x="15134" y="29285"/>
                  </a:lnTo>
                  <a:lnTo>
                    <a:pt x="25222" y="29285"/>
                  </a:lnTo>
                  <a:lnTo>
                    <a:pt x="29194" y="27870"/>
                  </a:lnTo>
                  <a:lnTo>
                    <a:pt x="17119" y="23282"/>
                  </a:lnTo>
                  <a:cubicBezTo>
                    <a:pt x="15887" y="22872"/>
                    <a:pt x="15179" y="22073"/>
                    <a:pt x="14814" y="20749"/>
                  </a:cubicBezTo>
                  <a:lnTo>
                    <a:pt x="10432" y="3219"/>
                  </a:lnTo>
                  <a:cubicBezTo>
                    <a:pt x="9929" y="1165"/>
                    <a:pt x="8674" y="69"/>
                    <a:pt x="6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730;p114"/>
            <p:cNvSpPr/>
            <p:nvPr/>
          </p:nvSpPr>
          <p:spPr>
            <a:xfrm>
              <a:off x="5804775" y="3228600"/>
              <a:ext cx="664950" cy="732850"/>
            </a:xfrm>
            <a:custGeom>
              <a:avLst/>
              <a:gdLst/>
              <a:ahLst/>
              <a:cxnLst/>
              <a:rect l="l" t="t" r="r" b="b"/>
              <a:pathLst>
                <a:path w="26598" h="29314" extrusionOk="0">
                  <a:moveTo>
                    <a:pt x="15683" y="0"/>
                  </a:moveTo>
                  <a:cubicBezTo>
                    <a:pt x="15455" y="0"/>
                    <a:pt x="15226" y="10"/>
                    <a:pt x="14996" y="29"/>
                  </a:cubicBezTo>
                  <a:lnTo>
                    <a:pt x="3127" y="4206"/>
                  </a:lnTo>
                  <a:lnTo>
                    <a:pt x="0" y="13336"/>
                  </a:lnTo>
                  <a:lnTo>
                    <a:pt x="2123" y="20412"/>
                  </a:lnTo>
                  <a:lnTo>
                    <a:pt x="7373" y="27396"/>
                  </a:lnTo>
                  <a:lnTo>
                    <a:pt x="12645" y="29314"/>
                  </a:lnTo>
                  <a:lnTo>
                    <a:pt x="13558" y="28446"/>
                  </a:lnTo>
                  <a:lnTo>
                    <a:pt x="13558" y="18517"/>
                  </a:lnTo>
                  <a:cubicBezTo>
                    <a:pt x="13581" y="17102"/>
                    <a:pt x="14152" y="15847"/>
                    <a:pt x="15430" y="15185"/>
                  </a:cubicBezTo>
                  <a:lnTo>
                    <a:pt x="24948" y="13770"/>
                  </a:lnTo>
                  <a:cubicBezTo>
                    <a:pt x="26597" y="6535"/>
                    <a:pt x="21659" y="0"/>
                    <a:pt x="156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731;p114"/>
            <p:cNvSpPr/>
            <p:nvPr/>
          </p:nvSpPr>
          <p:spPr>
            <a:xfrm>
              <a:off x="7115375" y="3228600"/>
              <a:ext cx="626150" cy="799625"/>
            </a:xfrm>
            <a:custGeom>
              <a:avLst/>
              <a:gdLst/>
              <a:ahLst/>
              <a:cxnLst/>
              <a:rect l="l" t="t" r="r" b="b"/>
              <a:pathLst>
                <a:path w="25046" h="31985" extrusionOk="0">
                  <a:moveTo>
                    <a:pt x="10935" y="0"/>
                  </a:moveTo>
                  <a:cubicBezTo>
                    <a:pt x="4939" y="0"/>
                    <a:pt x="0" y="6535"/>
                    <a:pt x="1649" y="13770"/>
                  </a:cubicBezTo>
                  <a:lnTo>
                    <a:pt x="11167" y="15185"/>
                  </a:lnTo>
                  <a:cubicBezTo>
                    <a:pt x="12446" y="15847"/>
                    <a:pt x="13016" y="17102"/>
                    <a:pt x="13039" y="18517"/>
                  </a:cubicBezTo>
                  <a:lnTo>
                    <a:pt x="13039" y="28446"/>
                  </a:lnTo>
                  <a:lnTo>
                    <a:pt x="14431" y="31984"/>
                  </a:lnTo>
                  <a:lnTo>
                    <a:pt x="19910" y="31984"/>
                  </a:lnTo>
                  <a:cubicBezTo>
                    <a:pt x="19910" y="31984"/>
                    <a:pt x="21370" y="26210"/>
                    <a:pt x="21370" y="25958"/>
                  </a:cubicBezTo>
                  <a:cubicBezTo>
                    <a:pt x="21370" y="25685"/>
                    <a:pt x="23470" y="16988"/>
                    <a:pt x="23470" y="16988"/>
                  </a:cubicBezTo>
                  <a:lnTo>
                    <a:pt x="25045" y="8931"/>
                  </a:lnTo>
                  <a:lnTo>
                    <a:pt x="23470" y="4206"/>
                  </a:lnTo>
                  <a:lnTo>
                    <a:pt x="11624" y="29"/>
                  </a:lnTo>
                  <a:cubicBezTo>
                    <a:pt x="11393" y="10"/>
                    <a:pt x="11163" y="0"/>
                    <a:pt x="10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732;p114"/>
            <p:cNvSpPr/>
            <p:nvPr/>
          </p:nvSpPr>
          <p:spPr>
            <a:xfrm>
              <a:off x="6183100" y="2635850"/>
              <a:ext cx="1221750" cy="937000"/>
            </a:xfrm>
            <a:custGeom>
              <a:avLst/>
              <a:gdLst/>
              <a:ahLst/>
              <a:cxnLst/>
              <a:rect l="l" t="t" r="r" b="b"/>
              <a:pathLst>
                <a:path w="48870" h="37480" extrusionOk="0">
                  <a:moveTo>
                    <a:pt x="9884" y="1"/>
                  </a:moveTo>
                  <a:cubicBezTo>
                    <a:pt x="7419" y="1"/>
                    <a:pt x="5866" y="1233"/>
                    <a:pt x="5204" y="3447"/>
                  </a:cubicBezTo>
                  <a:lnTo>
                    <a:pt x="0" y="25474"/>
                  </a:lnTo>
                  <a:lnTo>
                    <a:pt x="9815" y="37480"/>
                  </a:lnTo>
                  <a:lnTo>
                    <a:pt x="38940" y="37480"/>
                  </a:lnTo>
                  <a:lnTo>
                    <a:pt x="48869" y="25474"/>
                  </a:lnTo>
                  <a:lnTo>
                    <a:pt x="43665" y="3447"/>
                  </a:lnTo>
                  <a:cubicBezTo>
                    <a:pt x="43003" y="1233"/>
                    <a:pt x="41428" y="1"/>
                    <a:pt x="38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733;p114"/>
            <p:cNvSpPr/>
            <p:nvPr/>
          </p:nvSpPr>
          <p:spPr>
            <a:xfrm>
              <a:off x="5682650" y="3329750"/>
              <a:ext cx="2222650" cy="857100"/>
            </a:xfrm>
            <a:custGeom>
              <a:avLst/>
              <a:gdLst/>
              <a:ahLst/>
              <a:cxnLst/>
              <a:rect l="l" t="t" r="r" b="b"/>
              <a:pathLst>
                <a:path w="88906" h="34284" extrusionOk="0">
                  <a:moveTo>
                    <a:pt x="1553" y="0"/>
                  </a:moveTo>
                  <a:cubicBezTo>
                    <a:pt x="457" y="0"/>
                    <a:pt x="0" y="822"/>
                    <a:pt x="297" y="1735"/>
                  </a:cubicBezTo>
                  <a:lnTo>
                    <a:pt x="8880" y="31362"/>
                  </a:lnTo>
                  <a:cubicBezTo>
                    <a:pt x="9496" y="32891"/>
                    <a:pt x="11185" y="34284"/>
                    <a:pt x="13513" y="34284"/>
                  </a:cubicBezTo>
                  <a:lnTo>
                    <a:pt x="75370" y="34284"/>
                  </a:lnTo>
                  <a:cubicBezTo>
                    <a:pt x="77721" y="34284"/>
                    <a:pt x="79387" y="32891"/>
                    <a:pt x="80026" y="31362"/>
                  </a:cubicBezTo>
                  <a:lnTo>
                    <a:pt x="88586" y="1735"/>
                  </a:lnTo>
                  <a:cubicBezTo>
                    <a:pt x="88905" y="822"/>
                    <a:pt x="88449" y="0"/>
                    <a:pt x="87353" y="0"/>
                  </a:cubicBezTo>
                  <a:lnTo>
                    <a:pt x="82126" y="0"/>
                  </a:lnTo>
                  <a:cubicBezTo>
                    <a:pt x="81099" y="0"/>
                    <a:pt x="80414" y="46"/>
                    <a:pt x="79912" y="1393"/>
                  </a:cubicBezTo>
                  <a:lnTo>
                    <a:pt x="72973" y="22415"/>
                  </a:lnTo>
                  <a:cubicBezTo>
                    <a:pt x="72151" y="23853"/>
                    <a:pt x="71033" y="24651"/>
                    <a:pt x="68910" y="24697"/>
                  </a:cubicBezTo>
                  <a:lnTo>
                    <a:pt x="19995" y="24697"/>
                  </a:lnTo>
                  <a:cubicBezTo>
                    <a:pt x="17873" y="24651"/>
                    <a:pt x="16754" y="23853"/>
                    <a:pt x="15933" y="22415"/>
                  </a:cubicBezTo>
                  <a:lnTo>
                    <a:pt x="8994" y="1393"/>
                  </a:lnTo>
                  <a:cubicBezTo>
                    <a:pt x="8469" y="46"/>
                    <a:pt x="7807" y="0"/>
                    <a:pt x="6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734;p114"/>
            <p:cNvSpPr/>
            <p:nvPr/>
          </p:nvSpPr>
          <p:spPr>
            <a:xfrm>
              <a:off x="5882375" y="3249275"/>
              <a:ext cx="222575" cy="86775"/>
            </a:xfrm>
            <a:custGeom>
              <a:avLst/>
              <a:gdLst/>
              <a:ahLst/>
              <a:cxnLst/>
              <a:rect l="l" t="t" r="r" b="b"/>
              <a:pathLst>
                <a:path w="8903" h="3471" extrusionOk="0">
                  <a:moveTo>
                    <a:pt x="8834" y="1"/>
                  </a:moveTo>
                  <a:lnTo>
                    <a:pt x="0" y="3288"/>
                  </a:lnTo>
                  <a:lnTo>
                    <a:pt x="69" y="3470"/>
                  </a:lnTo>
                  <a:lnTo>
                    <a:pt x="8902" y="183"/>
                  </a:lnTo>
                  <a:lnTo>
                    <a:pt x="8834" y="1"/>
                  </a:lnTo>
                  <a:close/>
                </a:path>
              </a:pathLst>
            </a:custGeom>
            <a:solidFill>
              <a:srgbClr val="1B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735;p114"/>
            <p:cNvSpPr/>
            <p:nvPr/>
          </p:nvSpPr>
          <p:spPr>
            <a:xfrm>
              <a:off x="7475000" y="3249275"/>
              <a:ext cx="223150" cy="86775"/>
            </a:xfrm>
            <a:custGeom>
              <a:avLst/>
              <a:gdLst/>
              <a:ahLst/>
              <a:cxnLst/>
              <a:rect l="l" t="t" r="r" b="b"/>
              <a:pathLst>
                <a:path w="8926" h="3471" extrusionOk="0">
                  <a:moveTo>
                    <a:pt x="69" y="1"/>
                  </a:moveTo>
                  <a:lnTo>
                    <a:pt x="1" y="183"/>
                  </a:lnTo>
                  <a:lnTo>
                    <a:pt x="8857" y="3470"/>
                  </a:lnTo>
                  <a:lnTo>
                    <a:pt x="8925" y="3288"/>
                  </a:lnTo>
                  <a:lnTo>
                    <a:pt x="69" y="1"/>
                  </a:lnTo>
                  <a:close/>
                </a:path>
              </a:pathLst>
            </a:custGeom>
            <a:solidFill>
              <a:srgbClr val="1B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736;p114"/>
            <p:cNvSpPr/>
            <p:nvPr/>
          </p:nvSpPr>
          <p:spPr>
            <a:xfrm>
              <a:off x="6156275" y="4184550"/>
              <a:ext cx="129000" cy="4600"/>
            </a:xfrm>
            <a:custGeom>
              <a:avLst/>
              <a:gdLst/>
              <a:ahLst/>
              <a:cxnLst/>
              <a:rect l="l" t="t" r="r" b="b"/>
              <a:pathLst>
                <a:path w="5160" h="184" extrusionOk="0">
                  <a:moveTo>
                    <a:pt x="1" y="0"/>
                  </a:moveTo>
                  <a:lnTo>
                    <a:pt x="1" y="183"/>
                  </a:lnTo>
                  <a:lnTo>
                    <a:pt x="5159" y="183"/>
                  </a:lnTo>
                  <a:lnTo>
                    <a:pt x="5159" y="0"/>
                  </a:lnTo>
                  <a:close/>
                </a:path>
              </a:pathLst>
            </a:custGeom>
            <a:solidFill>
              <a:srgbClr val="607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737;p114"/>
            <p:cNvSpPr/>
            <p:nvPr/>
          </p:nvSpPr>
          <p:spPr>
            <a:xfrm>
              <a:off x="7302675" y="4184550"/>
              <a:ext cx="128425" cy="4600"/>
            </a:xfrm>
            <a:custGeom>
              <a:avLst/>
              <a:gdLst/>
              <a:ahLst/>
              <a:cxnLst/>
              <a:rect l="l" t="t" r="r" b="b"/>
              <a:pathLst>
                <a:path w="5137" h="184" extrusionOk="0">
                  <a:moveTo>
                    <a:pt x="1" y="0"/>
                  </a:moveTo>
                  <a:lnTo>
                    <a:pt x="1" y="183"/>
                  </a:lnTo>
                  <a:lnTo>
                    <a:pt x="5136" y="183"/>
                  </a:lnTo>
                  <a:lnTo>
                    <a:pt x="5136" y="0"/>
                  </a:lnTo>
                  <a:close/>
                </a:path>
              </a:pathLst>
            </a:custGeom>
            <a:solidFill>
              <a:srgbClr val="607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738;p114"/>
            <p:cNvSpPr/>
            <p:nvPr/>
          </p:nvSpPr>
          <p:spPr>
            <a:xfrm>
              <a:off x="6704075" y="2288900"/>
              <a:ext cx="277350" cy="390925"/>
            </a:xfrm>
            <a:custGeom>
              <a:avLst/>
              <a:gdLst/>
              <a:ahLst/>
              <a:cxnLst/>
              <a:rect l="l" t="t" r="r" b="b"/>
              <a:pathLst>
                <a:path w="11094" h="15637" extrusionOk="0">
                  <a:moveTo>
                    <a:pt x="1" y="1"/>
                  </a:moveTo>
                  <a:lnTo>
                    <a:pt x="1" y="15636"/>
                  </a:lnTo>
                  <a:lnTo>
                    <a:pt x="11094" y="15636"/>
                  </a:lnTo>
                  <a:lnTo>
                    <a:pt x="11094" y="1"/>
                  </a:lnTo>
                  <a:close/>
                </a:path>
              </a:pathLst>
            </a:custGeom>
            <a:solidFill>
              <a:srgbClr val="EF9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739;p114"/>
            <p:cNvSpPr/>
            <p:nvPr/>
          </p:nvSpPr>
          <p:spPr>
            <a:xfrm>
              <a:off x="6634475" y="1920275"/>
              <a:ext cx="414875" cy="509600"/>
            </a:xfrm>
            <a:custGeom>
              <a:avLst/>
              <a:gdLst/>
              <a:ahLst/>
              <a:cxnLst/>
              <a:rect l="l" t="t" r="r" b="b"/>
              <a:pathLst>
                <a:path w="16595" h="20384" extrusionOk="0">
                  <a:moveTo>
                    <a:pt x="8103" y="1"/>
                  </a:moveTo>
                  <a:cubicBezTo>
                    <a:pt x="3652" y="1"/>
                    <a:pt x="0" y="3721"/>
                    <a:pt x="0" y="8241"/>
                  </a:cubicBezTo>
                  <a:lnTo>
                    <a:pt x="0" y="12988"/>
                  </a:lnTo>
                  <a:cubicBezTo>
                    <a:pt x="0" y="17531"/>
                    <a:pt x="3652" y="20361"/>
                    <a:pt x="8103" y="20361"/>
                  </a:cubicBezTo>
                  <a:lnTo>
                    <a:pt x="8514" y="20384"/>
                  </a:lnTo>
                  <a:cubicBezTo>
                    <a:pt x="12965" y="20384"/>
                    <a:pt x="16594" y="17531"/>
                    <a:pt x="16594" y="12988"/>
                  </a:cubicBezTo>
                  <a:lnTo>
                    <a:pt x="16594" y="8241"/>
                  </a:lnTo>
                  <a:cubicBezTo>
                    <a:pt x="16594" y="3721"/>
                    <a:pt x="12965" y="1"/>
                    <a:pt x="8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740;p114"/>
            <p:cNvSpPr/>
            <p:nvPr/>
          </p:nvSpPr>
          <p:spPr>
            <a:xfrm>
              <a:off x="6653300" y="2082900"/>
              <a:ext cx="378925" cy="377800"/>
            </a:xfrm>
            <a:custGeom>
              <a:avLst/>
              <a:gdLst/>
              <a:ahLst/>
              <a:cxnLst/>
              <a:rect l="l" t="t" r="r" b="b"/>
              <a:pathLst>
                <a:path w="15157" h="15112" extrusionOk="0">
                  <a:moveTo>
                    <a:pt x="0" y="1"/>
                  </a:moveTo>
                  <a:lnTo>
                    <a:pt x="0" y="7237"/>
                  </a:lnTo>
                  <a:cubicBezTo>
                    <a:pt x="0" y="11573"/>
                    <a:pt x="3401" y="15111"/>
                    <a:pt x="7578" y="15111"/>
                  </a:cubicBezTo>
                  <a:cubicBezTo>
                    <a:pt x="11733" y="15111"/>
                    <a:pt x="15156" y="11573"/>
                    <a:pt x="15156" y="7237"/>
                  </a:cubicBezTo>
                  <a:lnTo>
                    <a:pt x="15156" y="526"/>
                  </a:lnTo>
                  <a:cubicBezTo>
                    <a:pt x="15156" y="343"/>
                    <a:pt x="15134" y="161"/>
                    <a:pt x="15134" y="1"/>
                  </a:cubicBezTo>
                  <a:close/>
                </a:path>
              </a:pathLst>
            </a:custGeom>
            <a:solidFill>
              <a:srgbClr val="EF9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741;p114"/>
            <p:cNvSpPr/>
            <p:nvPr/>
          </p:nvSpPr>
          <p:spPr>
            <a:xfrm>
              <a:off x="6719500" y="2408175"/>
              <a:ext cx="251675" cy="55375"/>
            </a:xfrm>
            <a:custGeom>
              <a:avLst/>
              <a:gdLst/>
              <a:ahLst/>
              <a:cxnLst/>
              <a:rect l="l" t="t" r="r" b="b"/>
              <a:pathLst>
                <a:path w="10067" h="2215" extrusionOk="0">
                  <a:moveTo>
                    <a:pt x="9929" y="0"/>
                  </a:moveTo>
                  <a:cubicBezTo>
                    <a:pt x="8537" y="1301"/>
                    <a:pt x="6779" y="2009"/>
                    <a:pt x="4930" y="2009"/>
                  </a:cubicBezTo>
                  <a:cubicBezTo>
                    <a:pt x="3173" y="2009"/>
                    <a:pt x="1461" y="1370"/>
                    <a:pt x="114" y="183"/>
                  </a:cubicBezTo>
                  <a:lnTo>
                    <a:pt x="0" y="343"/>
                  </a:lnTo>
                  <a:cubicBezTo>
                    <a:pt x="1370" y="1530"/>
                    <a:pt x="3127" y="2214"/>
                    <a:pt x="4930" y="2214"/>
                  </a:cubicBezTo>
                  <a:cubicBezTo>
                    <a:pt x="6825" y="2214"/>
                    <a:pt x="8651" y="1484"/>
                    <a:pt x="10066" y="137"/>
                  </a:cubicBezTo>
                  <a:lnTo>
                    <a:pt x="99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742;p114"/>
            <p:cNvSpPr/>
            <p:nvPr/>
          </p:nvSpPr>
          <p:spPr>
            <a:xfrm>
              <a:off x="6531975" y="2167375"/>
              <a:ext cx="182975" cy="147550"/>
            </a:xfrm>
            <a:custGeom>
              <a:avLst/>
              <a:gdLst/>
              <a:ahLst/>
              <a:cxnLst/>
              <a:rect l="l" t="t" r="r" b="b"/>
              <a:pathLst>
                <a:path w="7319" h="5902" extrusionOk="0">
                  <a:moveTo>
                    <a:pt x="3438" y="0"/>
                  </a:moveTo>
                  <a:cubicBezTo>
                    <a:pt x="0" y="149"/>
                    <a:pt x="2127" y="5901"/>
                    <a:pt x="4369" y="5901"/>
                  </a:cubicBezTo>
                  <a:cubicBezTo>
                    <a:pt x="4538" y="5901"/>
                    <a:pt x="4708" y="5868"/>
                    <a:pt x="4876" y="5798"/>
                  </a:cubicBezTo>
                  <a:cubicBezTo>
                    <a:pt x="6246" y="5798"/>
                    <a:pt x="7318" y="4702"/>
                    <a:pt x="7318" y="3355"/>
                  </a:cubicBezTo>
                  <a:cubicBezTo>
                    <a:pt x="7318" y="1986"/>
                    <a:pt x="4785" y="0"/>
                    <a:pt x="3438" y="0"/>
                  </a:cubicBezTo>
                  <a:close/>
                </a:path>
              </a:pathLst>
            </a:custGeom>
            <a:solidFill>
              <a:srgbClr val="EF9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743;p114"/>
            <p:cNvSpPr/>
            <p:nvPr/>
          </p:nvSpPr>
          <p:spPr>
            <a:xfrm>
              <a:off x="6594525" y="2191400"/>
              <a:ext cx="49100" cy="87275"/>
            </a:xfrm>
            <a:custGeom>
              <a:avLst/>
              <a:gdLst/>
              <a:ahLst/>
              <a:cxnLst/>
              <a:rect l="l" t="t" r="r" b="b"/>
              <a:pathLst>
                <a:path w="1964" h="3491" extrusionOk="0">
                  <a:moveTo>
                    <a:pt x="968" y="1"/>
                  </a:moveTo>
                  <a:cubicBezTo>
                    <a:pt x="801" y="1"/>
                    <a:pt x="642" y="37"/>
                    <a:pt x="502" y="112"/>
                  </a:cubicBezTo>
                  <a:cubicBezTo>
                    <a:pt x="206" y="249"/>
                    <a:pt x="23" y="546"/>
                    <a:pt x="23" y="888"/>
                  </a:cubicBezTo>
                  <a:cubicBezTo>
                    <a:pt x="0" y="1527"/>
                    <a:pt x="411" y="3376"/>
                    <a:pt x="1963" y="3490"/>
                  </a:cubicBezTo>
                  <a:lnTo>
                    <a:pt x="1963" y="3285"/>
                  </a:lnTo>
                  <a:cubicBezTo>
                    <a:pt x="571" y="3193"/>
                    <a:pt x="183" y="1504"/>
                    <a:pt x="206" y="888"/>
                  </a:cubicBezTo>
                  <a:cubicBezTo>
                    <a:pt x="229" y="614"/>
                    <a:pt x="366" y="386"/>
                    <a:pt x="594" y="272"/>
                  </a:cubicBezTo>
                  <a:cubicBezTo>
                    <a:pt x="703" y="208"/>
                    <a:pt x="830" y="177"/>
                    <a:pt x="966" y="177"/>
                  </a:cubicBezTo>
                  <a:cubicBezTo>
                    <a:pt x="1173" y="177"/>
                    <a:pt x="1401" y="248"/>
                    <a:pt x="1621" y="386"/>
                  </a:cubicBezTo>
                  <a:lnTo>
                    <a:pt x="1712" y="226"/>
                  </a:lnTo>
                  <a:cubicBezTo>
                    <a:pt x="1469" y="77"/>
                    <a:pt x="1210" y="1"/>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744;p114"/>
            <p:cNvSpPr/>
            <p:nvPr/>
          </p:nvSpPr>
          <p:spPr>
            <a:xfrm>
              <a:off x="6607075" y="2244175"/>
              <a:ext cx="35975" cy="11675"/>
            </a:xfrm>
            <a:custGeom>
              <a:avLst/>
              <a:gdLst/>
              <a:ahLst/>
              <a:cxnLst/>
              <a:rect l="l" t="t" r="r" b="b"/>
              <a:pathLst>
                <a:path w="1439" h="467" extrusionOk="0">
                  <a:moveTo>
                    <a:pt x="829" y="1"/>
                  </a:moveTo>
                  <a:cubicBezTo>
                    <a:pt x="338" y="1"/>
                    <a:pt x="17" y="329"/>
                    <a:pt x="0" y="329"/>
                  </a:cubicBezTo>
                  <a:lnTo>
                    <a:pt x="137" y="466"/>
                  </a:lnTo>
                  <a:cubicBezTo>
                    <a:pt x="154" y="466"/>
                    <a:pt x="416" y="196"/>
                    <a:pt x="834" y="196"/>
                  </a:cubicBezTo>
                  <a:cubicBezTo>
                    <a:pt x="986" y="196"/>
                    <a:pt x="1158" y="232"/>
                    <a:pt x="1347" y="329"/>
                  </a:cubicBezTo>
                  <a:lnTo>
                    <a:pt x="1438" y="169"/>
                  </a:lnTo>
                  <a:cubicBezTo>
                    <a:pt x="1216" y="46"/>
                    <a:pt x="1011" y="1"/>
                    <a:pt x="8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745;p114"/>
            <p:cNvSpPr/>
            <p:nvPr/>
          </p:nvSpPr>
          <p:spPr>
            <a:xfrm>
              <a:off x="6969425" y="2167375"/>
              <a:ext cx="182975" cy="147550"/>
            </a:xfrm>
            <a:custGeom>
              <a:avLst/>
              <a:gdLst/>
              <a:ahLst/>
              <a:cxnLst/>
              <a:rect l="l" t="t" r="r" b="b"/>
              <a:pathLst>
                <a:path w="7319" h="5902" extrusionOk="0">
                  <a:moveTo>
                    <a:pt x="3881" y="0"/>
                  </a:moveTo>
                  <a:cubicBezTo>
                    <a:pt x="2534" y="0"/>
                    <a:pt x="1" y="1986"/>
                    <a:pt x="1" y="3355"/>
                  </a:cubicBezTo>
                  <a:cubicBezTo>
                    <a:pt x="1" y="4702"/>
                    <a:pt x="1073" y="5798"/>
                    <a:pt x="2420" y="5798"/>
                  </a:cubicBezTo>
                  <a:cubicBezTo>
                    <a:pt x="2590" y="5868"/>
                    <a:pt x="2761" y="5901"/>
                    <a:pt x="2932" y="5901"/>
                  </a:cubicBezTo>
                  <a:cubicBezTo>
                    <a:pt x="5192" y="5901"/>
                    <a:pt x="7319" y="149"/>
                    <a:pt x="3881" y="0"/>
                  </a:cubicBezTo>
                  <a:close/>
                </a:path>
              </a:pathLst>
            </a:custGeom>
            <a:solidFill>
              <a:srgbClr val="EF9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746;p114"/>
            <p:cNvSpPr/>
            <p:nvPr/>
          </p:nvSpPr>
          <p:spPr>
            <a:xfrm>
              <a:off x="7040175" y="2191400"/>
              <a:ext cx="49675" cy="87275"/>
            </a:xfrm>
            <a:custGeom>
              <a:avLst/>
              <a:gdLst/>
              <a:ahLst/>
              <a:cxnLst/>
              <a:rect l="l" t="t" r="r" b="b"/>
              <a:pathLst>
                <a:path w="1987" h="3491" extrusionOk="0">
                  <a:moveTo>
                    <a:pt x="1001" y="1"/>
                  </a:moveTo>
                  <a:cubicBezTo>
                    <a:pt x="754" y="1"/>
                    <a:pt x="495" y="77"/>
                    <a:pt x="252" y="226"/>
                  </a:cubicBezTo>
                  <a:lnTo>
                    <a:pt x="366" y="386"/>
                  </a:lnTo>
                  <a:cubicBezTo>
                    <a:pt x="572" y="248"/>
                    <a:pt x="795" y="177"/>
                    <a:pt x="1005" y="177"/>
                  </a:cubicBezTo>
                  <a:cubicBezTo>
                    <a:pt x="1143" y="177"/>
                    <a:pt x="1275" y="208"/>
                    <a:pt x="1393" y="272"/>
                  </a:cubicBezTo>
                  <a:cubicBezTo>
                    <a:pt x="1621" y="386"/>
                    <a:pt x="1758" y="614"/>
                    <a:pt x="1781" y="888"/>
                  </a:cubicBezTo>
                  <a:cubicBezTo>
                    <a:pt x="1781" y="1504"/>
                    <a:pt x="1416" y="3193"/>
                    <a:pt x="1" y="3285"/>
                  </a:cubicBezTo>
                  <a:lnTo>
                    <a:pt x="24" y="3490"/>
                  </a:lnTo>
                  <a:cubicBezTo>
                    <a:pt x="1553" y="3376"/>
                    <a:pt x="1987" y="1527"/>
                    <a:pt x="1964" y="888"/>
                  </a:cubicBezTo>
                  <a:cubicBezTo>
                    <a:pt x="1941" y="546"/>
                    <a:pt x="1781" y="249"/>
                    <a:pt x="1485" y="112"/>
                  </a:cubicBezTo>
                  <a:cubicBezTo>
                    <a:pt x="1335" y="37"/>
                    <a:pt x="1171" y="1"/>
                    <a:pt x="10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6747;p114"/>
            <p:cNvSpPr/>
            <p:nvPr/>
          </p:nvSpPr>
          <p:spPr>
            <a:xfrm>
              <a:off x="7041325" y="2244175"/>
              <a:ext cx="35400" cy="11675"/>
            </a:xfrm>
            <a:custGeom>
              <a:avLst/>
              <a:gdLst/>
              <a:ahLst/>
              <a:cxnLst/>
              <a:rect l="l" t="t" r="r" b="b"/>
              <a:pathLst>
                <a:path w="1416" h="467" extrusionOk="0">
                  <a:moveTo>
                    <a:pt x="610" y="1"/>
                  </a:moveTo>
                  <a:cubicBezTo>
                    <a:pt x="428" y="1"/>
                    <a:pt x="223" y="46"/>
                    <a:pt x="1" y="169"/>
                  </a:cubicBezTo>
                  <a:lnTo>
                    <a:pt x="92" y="329"/>
                  </a:lnTo>
                  <a:cubicBezTo>
                    <a:pt x="280" y="229"/>
                    <a:pt x="452" y="192"/>
                    <a:pt x="603" y="192"/>
                  </a:cubicBezTo>
                  <a:cubicBezTo>
                    <a:pt x="1005" y="192"/>
                    <a:pt x="1262" y="449"/>
                    <a:pt x="1279" y="466"/>
                  </a:cubicBezTo>
                  <a:lnTo>
                    <a:pt x="1416" y="329"/>
                  </a:lnTo>
                  <a:cubicBezTo>
                    <a:pt x="1416" y="329"/>
                    <a:pt x="1100" y="1"/>
                    <a:pt x="6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748;p114"/>
            <p:cNvSpPr/>
            <p:nvPr/>
          </p:nvSpPr>
          <p:spPr>
            <a:xfrm>
              <a:off x="6652725" y="2060650"/>
              <a:ext cx="30850" cy="184350"/>
            </a:xfrm>
            <a:custGeom>
              <a:avLst/>
              <a:gdLst/>
              <a:ahLst/>
              <a:cxnLst/>
              <a:rect l="l" t="t" r="r" b="b"/>
              <a:pathLst>
                <a:path w="1234" h="7374" extrusionOk="0">
                  <a:moveTo>
                    <a:pt x="1073" y="1"/>
                  </a:moveTo>
                  <a:lnTo>
                    <a:pt x="1" y="663"/>
                  </a:lnTo>
                  <a:lnTo>
                    <a:pt x="1" y="2443"/>
                  </a:lnTo>
                  <a:lnTo>
                    <a:pt x="23" y="7373"/>
                  </a:lnTo>
                  <a:cubicBezTo>
                    <a:pt x="23" y="7373"/>
                    <a:pt x="1096" y="6574"/>
                    <a:pt x="1165" y="4634"/>
                  </a:cubicBezTo>
                  <a:cubicBezTo>
                    <a:pt x="1233" y="2694"/>
                    <a:pt x="1073" y="1"/>
                    <a:pt x="1073" y="1"/>
                  </a:cubicBezTo>
                  <a:close/>
                </a:path>
              </a:pathLst>
            </a:custGeom>
            <a:solidFill>
              <a:srgbClr val="1B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749;p114"/>
            <p:cNvSpPr/>
            <p:nvPr/>
          </p:nvSpPr>
          <p:spPr>
            <a:xfrm>
              <a:off x="7001375" y="2064075"/>
              <a:ext cx="31425" cy="181500"/>
            </a:xfrm>
            <a:custGeom>
              <a:avLst/>
              <a:gdLst/>
              <a:ahLst/>
              <a:cxnLst/>
              <a:rect l="l" t="t" r="r" b="b"/>
              <a:pathLst>
                <a:path w="1257" h="7260" extrusionOk="0">
                  <a:moveTo>
                    <a:pt x="161" y="1"/>
                  </a:moveTo>
                  <a:cubicBezTo>
                    <a:pt x="161" y="1"/>
                    <a:pt x="1" y="2648"/>
                    <a:pt x="69" y="4566"/>
                  </a:cubicBezTo>
                  <a:cubicBezTo>
                    <a:pt x="138" y="6483"/>
                    <a:pt x="1233" y="7259"/>
                    <a:pt x="1233" y="7259"/>
                  </a:cubicBezTo>
                  <a:lnTo>
                    <a:pt x="1256" y="2397"/>
                  </a:lnTo>
                  <a:lnTo>
                    <a:pt x="1256" y="640"/>
                  </a:lnTo>
                  <a:lnTo>
                    <a:pt x="161" y="1"/>
                  </a:lnTo>
                  <a:close/>
                </a:path>
              </a:pathLst>
            </a:custGeom>
            <a:solidFill>
              <a:srgbClr val="1B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750;p114"/>
            <p:cNvSpPr/>
            <p:nvPr/>
          </p:nvSpPr>
          <p:spPr>
            <a:xfrm>
              <a:off x="6839900" y="2385925"/>
              <a:ext cx="4575" cy="23425"/>
            </a:xfrm>
            <a:custGeom>
              <a:avLst/>
              <a:gdLst/>
              <a:ahLst/>
              <a:cxnLst/>
              <a:rect l="l" t="t" r="r" b="b"/>
              <a:pathLst>
                <a:path w="183" h="937" extrusionOk="0">
                  <a:moveTo>
                    <a:pt x="0" y="0"/>
                  </a:moveTo>
                  <a:lnTo>
                    <a:pt x="0" y="936"/>
                  </a:lnTo>
                  <a:lnTo>
                    <a:pt x="183" y="936"/>
                  </a:lnTo>
                  <a:lnTo>
                    <a:pt x="1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751;p114"/>
            <p:cNvSpPr/>
            <p:nvPr/>
          </p:nvSpPr>
          <p:spPr>
            <a:xfrm>
              <a:off x="6674975" y="2078925"/>
              <a:ext cx="335550" cy="48800"/>
            </a:xfrm>
            <a:custGeom>
              <a:avLst/>
              <a:gdLst/>
              <a:ahLst/>
              <a:cxnLst/>
              <a:rect l="l" t="t" r="r" b="b"/>
              <a:pathLst>
                <a:path w="13422" h="1952" extrusionOk="0">
                  <a:moveTo>
                    <a:pt x="1" y="0"/>
                  </a:moveTo>
                  <a:cubicBezTo>
                    <a:pt x="1" y="0"/>
                    <a:pt x="5540" y="1951"/>
                    <a:pt x="8652" y="1951"/>
                  </a:cubicBezTo>
                  <a:cubicBezTo>
                    <a:pt x="8786" y="1951"/>
                    <a:pt x="8915" y="1948"/>
                    <a:pt x="9040" y="1940"/>
                  </a:cubicBezTo>
                  <a:cubicBezTo>
                    <a:pt x="12030" y="1758"/>
                    <a:pt x="13422" y="0"/>
                    <a:pt x="134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6752;p114"/>
            <p:cNvSpPr/>
            <p:nvPr/>
          </p:nvSpPr>
          <p:spPr>
            <a:xfrm>
              <a:off x="6729750" y="2234700"/>
              <a:ext cx="25725" cy="25700"/>
            </a:xfrm>
            <a:custGeom>
              <a:avLst/>
              <a:gdLst/>
              <a:ahLst/>
              <a:cxnLst/>
              <a:rect l="l" t="t" r="r" b="b"/>
              <a:pathLst>
                <a:path w="1029" h="1028" extrusionOk="0">
                  <a:moveTo>
                    <a:pt x="503" y="1"/>
                  </a:moveTo>
                  <a:cubicBezTo>
                    <a:pt x="229" y="1"/>
                    <a:pt x="1" y="229"/>
                    <a:pt x="1" y="503"/>
                  </a:cubicBezTo>
                  <a:cubicBezTo>
                    <a:pt x="1" y="799"/>
                    <a:pt x="229" y="1028"/>
                    <a:pt x="503" y="1028"/>
                  </a:cubicBezTo>
                  <a:cubicBezTo>
                    <a:pt x="800" y="1028"/>
                    <a:pt x="1028" y="799"/>
                    <a:pt x="1028" y="503"/>
                  </a:cubicBezTo>
                  <a:cubicBezTo>
                    <a:pt x="1028" y="229"/>
                    <a:pt x="800" y="1"/>
                    <a:pt x="5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753;p114"/>
            <p:cNvSpPr/>
            <p:nvPr/>
          </p:nvSpPr>
          <p:spPr>
            <a:xfrm>
              <a:off x="6928900" y="2234700"/>
              <a:ext cx="25725" cy="25700"/>
            </a:xfrm>
            <a:custGeom>
              <a:avLst/>
              <a:gdLst/>
              <a:ahLst/>
              <a:cxnLst/>
              <a:rect l="l" t="t" r="r" b="b"/>
              <a:pathLst>
                <a:path w="1029" h="1028" extrusionOk="0">
                  <a:moveTo>
                    <a:pt x="503" y="1"/>
                  </a:moveTo>
                  <a:cubicBezTo>
                    <a:pt x="229" y="1"/>
                    <a:pt x="1" y="229"/>
                    <a:pt x="1" y="503"/>
                  </a:cubicBezTo>
                  <a:cubicBezTo>
                    <a:pt x="1" y="799"/>
                    <a:pt x="229" y="1028"/>
                    <a:pt x="503" y="1028"/>
                  </a:cubicBezTo>
                  <a:cubicBezTo>
                    <a:pt x="800" y="1028"/>
                    <a:pt x="1028" y="799"/>
                    <a:pt x="1028" y="503"/>
                  </a:cubicBezTo>
                  <a:cubicBezTo>
                    <a:pt x="1028" y="229"/>
                    <a:pt x="800" y="1"/>
                    <a:pt x="5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754;p114"/>
            <p:cNvSpPr/>
            <p:nvPr/>
          </p:nvSpPr>
          <p:spPr>
            <a:xfrm>
              <a:off x="6712650" y="2202750"/>
              <a:ext cx="60500" cy="17700"/>
            </a:xfrm>
            <a:custGeom>
              <a:avLst/>
              <a:gdLst/>
              <a:ahLst/>
              <a:cxnLst/>
              <a:rect l="l" t="t" r="r" b="b"/>
              <a:pathLst>
                <a:path w="2420" h="708" extrusionOk="0">
                  <a:moveTo>
                    <a:pt x="1210" y="0"/>
                  </a:moveTo>
                  <a:cubicBezTo>
                    <a:pt x="525" y="0"/>
                    <a:pt x="0" y="229"/>
                    <a:pt x="0" y="502"/>
                  </a:cubicBezTo>
                  <a:cubicBezTo>
                    <a:pt x="0" y="639"/>
                    <a:pt x="605" y="708"/>
                    <a:pt x="1210" y="708"/>
                  </a:cubicBezTo>
                  <a:cubicBezTo>
                    <a:pt x="1815" y="708"/>
                    <a:pt x="2420" y="639"/>
                    <a:pt x="2420" y="502"/>
                  </a:cubicBezTo>
                  <a:cubicBezTo>
                    <a:pt x="2420" y="229"/>
                    <a:pt x="1872" y="0"/>
                    <a:pt x="1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755;p114"/>
            <p:cNvSpPr/>
            <p:nvPr/>
          </p:nvSpPr>
          <p:spPr>
            <a:xfrm>
              <a:off x="6911225" y="2202750"/>
              <a:ext cx="60500" cy="17700"/>
            </a:xfrm>
            <a:custGeom>
              <a:avLst/>
              <a:gdLst/>
              <a:ahLst/>
              <a:cxnLst/>
              <a:rect l="l" t="t" r="r" b="b"/>
              <a:pathLst>
                <a:path w="2420" h="708" extrusionOk="0">
                  <a:moveTo>
                    <a:pt x="1210" y="0"/>
                  </a:moveTo>
                  <a:cubicBezTo>
                    <a:pt x="548" y="0"/>
                    <a:pt x="0" y="229"/>
                    <a:pt x="0" y="502"/>
                  </a:cubicBezTo>
                  <a:cubicBezTo>
                    <a:pt x="0" y="639"/>
                    <a:pt x="605" y="708"/>
                    <a:pt x="1210" y="708"/>
                  </a:cubicBezTo>
                  <a:cubicBezTo>
                    <a:pt x="1815" y="708"/>
                    <a:pt x="2420" y="639"/>
                    <a:pt x="2420" y="502"/>
                  </a:cubicBezTo>
                  <a:cubicBezTo>
                    <a:pt x="2420" y="229"/>
                    <a:pt x="1895" y="0"/>
                    <a:pt x="1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756;p114"/>
            <p:cNvSpPr/>
            <p:nvPr/>
          </p:nvSpPr>
          <p:spPr>
            <a:xfrm>
              <a:off x="6803375" y="2273750"/>
              <a:ext cx="34250" cy="19175"/>
            </a:xfrm>
            <a:custGeom>
              <a:avLst/>
              <a:gdLst/>
              <a:ahLst/>
              <a:cxnLst/>
              <a:rect l="l" t="t" r="r" b="b"/>
              <a:pathLst>
                <a:path w="1370" h="767" extrusionOk="0">
                  <a:moveTo>
                    <a:pt x="507" y="1"/>
                  </a:moveTo>
                  <a:cubicBezTo>
                    <a:pt x="339" y="1"/>
                    <a:pt x="158" y="63"/>
                    <a:pt x="0" y="242"/>
                  </a:cubicBezTo>
                  <a:lnTo>
                    <a:pt x="137" y="379"/>
                  </a:lnTo>
                  <a:cubicBezTo>
                    <a:pt x="254" y="233"/>
                    <a:pt x="383" y="186"/>
                    <a:pt x="500" y="186"/>
                  </a:cubicBezTo>
                  <a:cubicBezTo>
                    <a:pt x="657" y="186"/>
                    <a:pt x="793" y="271"/>
                    <a:pt x="845" y="310"/>
                  </a:cubicBezTo>
                  <a:cubicBezTo>
                    <a:pt x="891" y="401"/>
                    <a:pt x="1050" y="698"/>
                    <a:pt x="1347" y="767"/>
                  </a:cubicBezTo>
                  <a:lnTo>
                    <a:pt x="1370" y="584"/>
                  </a:lnTo>
                  <a:cubicBezTo>
                    <a:pt x="1142" y="538"/>
                    <a:pt x="1005" y="219"/>
                    <a:pt x="1005" y="219"/>
                  </a:cubicBezTo>
                  <a:lnTo>
                    <a:pt x="982" y="173"/>
                  </a:lnTo>
                  <a:cubicBezTo>
                    <a:pt x="883" y="87"/>
                    <a:pt x="705" y="1"/>
                    <a:pt x="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757;p114"/>
            <p:cNvSpPr/>
            <p:nvPr/>
          </p:nvSpPr>
          <p:spPr>
            <a:xfrm>
              <a:off x="6846175" y="2273750"/>
              <a:ext cx="34825" cy="19175"/>
            </a:xfrm>
            <a:custGeom>
              <a:avLst/>
              <a:gdLst/>
              <a:ahLst/>
              <a:cxnLst/>
              <a:rect l="l" t="t" r="r" b="b"/>
              <a:pathLst>
                <a:path w="1393" h="767" extrusionOk="0">
                  <a:moveTo>
                    <a:pt x="886" y="1"/>
                  </a:moveTo>
                  <a:cubicBezTo>
                    <a:pt x="688" y="1"/>
                    <a:pt x="510" y="87"/>
                    <a:pt x="411" y="173"/>
                  </a:cubicBezTo>
                  <a:lnTo>
                    <a:pt x="388" y="196"/>
                  </a:lnTo>
                  <a:lnTo>
                    <a:pt x="388" y="219"/>
                  </a:lnTo>
                  <a:cubicBezTo>
                    <a:pt x="388" y="219"/>
                    <a:pt x="251" y="538"/>
                    <a:pt x="0" y="584"/>
                  </a:cubicBezTo>
                  <a:lnTo>
                    <a:pt x="46" y="767"/>
                  </a:lnTo>
                  <a:cubicBezTo>
                    <a:pt x="343" y="698"/>
                    <a:pt x="502" y="401"/>
                    <a:pt x="548" y="310"/>
                  </a:cubicBezTo>
                  <a:cubicBezTo>
                    <a:pt x="601" y="271"/>
                    <a:pt x="728" y="186"/>
                    <a:pt x="884" y="186"/>
                  </a:cubicBezTo>
                  <a:cubicBezTo>
                    <a:pt x="999" y="186"/>
                    <a:pt x="1129" y="233"/>
                    <a:pt x="1256" y="379"/>
                  </a:cubicBezTo>
                  <a:lnTo>
                    <a:pt x="1393" y="242"/>
                  </a:lnTo>
                  <a:cubicBezTo>
                    <a:pt x="1235" y="63"/>
                    <a:pt x="1054" y="1"/>
                    <a:pt x="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758;p114"/>
            <p:cNvSpPr/>
            <p:nvPr/>
          </p:nvSpPr>
          <p:spPr>
            <a:xfrm>
              <a:off x="6667550" y="2161100"/>
              <a:ext cx="152400" cy="152375"/>
            </a:xfrm>
            <a:custGeom>
              <a:avLst/>
              <a:gdLst/>
              <a:ahLst/>
              <a:cxnLst/>
              <a:rect l="l" t="t" r="r" b="b"/>
              <a:pathLst>
                <a:path w="6096" h="6095" extrusionOk="0">
                  <a:moveTo>
                    <a:pt x="3060" y="205"/>
                  </a:moveTo>
                  <a:cubicBezTo>
                    <a:pt x="4635" y="205"/>
                    <a:pt x="5913" y="1484"/>
                    <a:pt x="5913" y="3059"/>
                  </a:cubicBezTo>
                  <a:cubicBezTo>
                    <a:pt x="5913" y="4634"/>
                    <a:pt x="4635" y="5912"/>
                    <a:pt x="3060" y="5912"/>
                  </a:cubicBezTo>
                  <a:cubicBezTo>
                    <a:pt x="1485" y="5912"/>
                    <a:pt x="206" y="4634"/>
                    <a:pt x="206" y="3059"/>
                  </a:cubicBezTo>
                  <a:cubicBezTo>
                    <a:pt x="206" y="1484"/>
                    <a:pt x="1485" y="205"/>
                    <a:pt x="3060" y="205"/>
                  </a:cubicBezTo>
                  <a:close/>
                  <a:moveTo>
                    <a:pt x="3060" y="0"/>
                  </a:moveTo>
                  <a:cubicBezTo>
                    <a:pt x="1370" y="0"/>
                    <a:pt x="1" y="1370"/>
                    <a:pt x="1" y="3059"/>
                  </a:cubicBezTo>
                  <a:cubicBezTo>
                    <a:pt x="1" y="4748"/>
                    <a:pt x="1370" y="6094"/>
                    <a:pt x="3060" y="6094"/>
                  </a:cubicBezTo>
                  <a:cubicBezTo>
                    <a:pt x="4726" y="6094"/>
                    <a:pt x="6095" y="4748"/>
                    <a:pt x="6095" y="3059"/>
                  </a:cubicBezTo>
                  <a:cubicBezTo>
                    <a:pt x="6095" y="1370"/>
                    <a:pt x="4726" y="0"/>
                    <a:pt x="3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759;p114"/>
            <p:cNvSpPr/>
            <p:nvPr/>
          </p:nvSpPr>
          <p:spPr>
            <a:xfrm>
              <a:off x="6863850" y="2161100"/>
              <a:ext cx="152400" cy="152375"/>
            </a:xfrm>
            <a:custGeom>
              <a:avLst/>
              <a:gdLst/>
              <a:ahLst/>
              <a:cxnLst/>
              <a:rect l="l" t="t" r="r" b="b"/>
              <a:pathLst>
                <a:path w="6096" h="6095" extrusionOk="0">
                  <a:moveTo>
                    <a:pt x="3059" y="205"/>
                  </a:moveTo>
                  <a:cubicBezTo>
                    <a:pt x="4634" y="205"/>
                    <a:pt x="5913" y="1484"/>
                    <a:pt x="5913" y="3059"/>
                  </a:cubicBezTo>
                  <a:cubicBezTo>
                    <a:pt x="5913" y="4634"/>
                    <a:pt x="4634" y="5912"/>
                    <a:pt x="3059" y="5912"/>
                  </a:cubicBezTo>
                  <a:cubicBezTo>
                    <a:pt x="1485" y="5912"/>
                    <a:pt x="206" y="4634"/>
                    <a:pt x="206" y="3059"/>
                  </a:cubicBezTo>
                  <a:cubicBezTo>
                    <a:pt x="206" y="1484"/>
                    <a:pt x="1485" y="205"/>
                    <a:pt x="3059" y="205"/>
                  </a:cubicBezTo>
                  <a:close/>
                  <a:moveTo>
                    <a:pt x="3059" y="0"/>
                  </a:moveTo>
                  <a:cubicBezTo>
                    <a:pt x="1370" y="0"/>
                    <a:pt x="1" y="1370"/>
                    <a:pt x="1" y="3059"/>
                  </a:cubicBezTo>
                  <a:cubicBezTo>
                    <a:pt x="1" y="4748"/>
                    <a:pt x="1370" y="6094"/>
                    <a:pt x="3059" y="6094"/>
                  </a:cubicBezTo>
                  <a:cubicBezTo>
                    <a:pt x="4726" y="6094"/>
                    <a:pt x="6095" y="4748"/>
                    <a:pt x="6095" y="3059"/>
                  </a:cubicBezTo>
                  <a:cubicBezTo>
                    <a:pt x="6095" y="1370"/>
                    <a:pt x="4726" y="0"/>
                    <a:pt x="30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760;p114"/>
            <p:cNvSpPr/>
            <p:nvPr/>
          </p:nvSpPr>
          <p:spPr>
            <a:xfrm>
              <a:off x="6814775" y="2214075"/>
              <a:ext cx="54250" cy="13800"/>
            </a:xfrm>
            <a:custGeom>
              <a:avLst/>
              <a:gdLst/>
              <a:ahLst/>
              <a:cxnLst/>
              <a:rect l="l" t="t" r="r" b="b"/>
              <a:pathLst>
                <a:path w="2170" h="552" extrusionOk="0">
                  <a:moveTo>
                    <a:pt x="1072" y="1"/>
                  </a:moveTo>
                  <a:cubicBezTo>
                    <a:pt x="688" y="1"/>
                    <a:pt x="312" y="138"/>
                    <a:pt x="1" y="415"/>
                  </a:cubicBezTo>
                  <a:lnTo>
                    <a:pt x="138" y="552"/>
                  </a:lnTo>
                  <a:cubicBezTo>
                    <a:pt x="412" y="301"/>
                    <a:pt x="737" y="175"/>
                    <a:pt x="1071" y="175"/>
                  </a:cubicBezTo>
                  <a:cubicBezTo>
                    <a:pt x="1405" y="175"/>
                    <a:pt x="1747" y="301"/>
                    <a:pt x="2055" y="552"/>
                  </a:cubicBezTo>
                  <a:lnTo>
                    <a:pt x="2169" y="392"/>
                  </a:lnTo>
                  <a:cubicBezTo>
                    <a:pt x="1831" y="132"/>
                    <a:pt x="1447" y="1"/>
                    <a:pt x="10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761;p114"/>
            <p:cNvSpPr/>
            <p:nvPr/>
          </p:nvSpPr>
          <p:spPr>
            <a:xfrm>
              <a:off x="6797675" y="2315150"/>
              <a:ext cx="89025" cy="16000"/>
            </a:xfrm>
            <a:custGeom>
              <a:avLst/>
              <a:gdLst/>
              <a:ahLst/>
              <a:cxnLst/>
              <a:rect l="l" t="t" r="r" b="b"/>
              <a:pathLst>
                <a:path w="3561" h="640" extrusionOk="0">
                  <a:moveTo>
                    <a:pt x="91" y="1"/>
                  </a:moveTo>
                  <a:lnTo>
                    <a:pt x="0" y="161"/>
                  </a:lnTo>
                  <a:cubicBezTo>
                    <a:pt x="525" y="480"/>
                    <a:pt x="1073" y="640"/>
                    <a:pt x="1666" y="640"/>
                  </a:cubicBezTo>
                  <a:cubicBezTo>
                    <a:pt x="2260" y="640"/>
                    <a:pt x="2899" y="480"/>
                    <a:pt x="3561" y="183"/>
                  </a:cubicBezTo>
                  <a:lnTo>
                    <a:pt x="3470" y="1"/>
                  </a:lnTo>
                  <a:cubicBezTo>
                    <a:pt x="2830" y="298"/>
                    <a:pt x="2237" y="446"/>
                    <a:pt x="1678" y="446"/>
                  </a:cubicBezTo>
                  <a:cubicBezTo>
                    <a:pt x="1119" y="446"/>
                    <a:pt x="594" y="298"/>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762;p114"/>
            <p:cNvSpPr/>
            <p:nvPr/>
          </p:nvSpPr>
          <p:spPr>
            <a:xfrm>
              <a:off x="6823925" y="2345400"/>
              <a:ext cx="35975" cy="9150"/>
            </a:xfrm>
            <a:custGeom>
              <a:avLst/>
              <a:gdLst/>
              <a:ahLst/>
              <a:cxnLst/>
              <a:rect l="l" t="t" r="r" b="b"/>
              <a:pathLst>
                <a:path w="1439" h="366" extrusionOk="0">
                  <a:moveTo>
                    <a:pt x="91" y="1"/>
                  </a:moveTo>
                  <a:lnTo>
                    <a:pt x="0" y="160"/>
                  </a:lnTo>
                  <a:cubicBezTo>
                    <a:pt x="228" y="297"/>
                    <a:pt x="457" y="366"/>
                    <a:pt x="685" y="366"/>
                  </a:cubicBezTo>
                  <a:cubicBezTo>
                    <a:pt x="936" y="366"/>
                    <a:pt x="1187" y="297"/>
                    <a:pt x="1438" y="160"/>
                  </a:cubicBezTo>
                  <a:lnTo>
                    <a:pt x="1370" y="1"/>
                  </a:lnTo>
                  <a:cubicBezTo>
                    <a:pt x="1130" y="115"/>
                    <a:pt x="907" y="172"/>
                    <a:pt x="696" y="172"/>
                  </a:cubicBezTo>
                  <a:cubicBezTo>
                    <a:pt x="485" y="172"/>
                    <a:pt x="285" y="115"/>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763;p114"/>
            <p:cNvSpPr/>
            <p:nvPr/>
          </p:nvSpPr>
          <p:spPr>
            <a:xfrm>
              <a:off x="6461575" y="2511450"/>
              <a:ext cx="772650" cy="994075"/>
            </a:xfrm>
            <a:custGeom>
              <a:avLst/>
              <a:gdLst/>
              <a:ahLst/>
              <a:cxnLst/>
              <a:rect l="l" t="t" r="r" b="b"/>
              <a:pathLst>
                <a:path w="30906" h="39763" extrusionOk="0">
                  <a:moveTo>
                    <a:pt x="9701" y="1"/>
                  </a:moveTo>
                  <a:lnTo>
                    <a:pt x="3241" y="1142"/>
                  </a:lnTo>
                  <a:cubicBezTo>
                    <a:pt x="1164" y="1553"/>
                    <a:pt x="0" y="2671"/>
                    <a:pt x="160" y="4703"/>
                  </a:cubicBezTo>
                  <a:lnTo>
                    <a:pt x="1917" y="24104"/>
                  </a:lnTo>
                  <a:lnTo>
                    <a:pt x="1598" y="39762"/>
                  </a:lnTo>
                  <a:lnTo>
                    <a:pt x="29308" y="39762"/>
                  </a:lnTo>
                  <a:lnTo>
                    <a:pt x="28988" y="24104"/>
                  </a:lnTo>
                  <a:lnTo>
                    <a:pt x="30746" y="4703"/>
                  </a:lnTo>
                  <a:cubicBezTo>
                    <a:pt x="30906" y="2671"/>
                    <a:pt x="29741" y="1553"/>
                    <a:pt x="27664" y="1142"/>
                  </a:cubicBezTo>
                  <a:lnTo>
                    <a:pt x="20794" y="1"/>
                  </a:lnTo>
                  <a:cubicBezTo>
                    <a:pt x="19546" y="891"/>
                    <a:pt x="17426" y="1353"/>
                    <a:pt x="15278" y="1353"/>
                  </a:cubicBezTo>
                  <a:cubicBezTo>
                    <a:pt x="13184" y="1353"/>
                    <a:pt x="11064" y="913"/>
                    <a:pt x="9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764;p114"/>
            <p:cNvSpPr/>
            <p:nvPr/>
          </p:nvSpPr>
          <p:spPr>
            <a:xfrm>
              <a:off x="6672125" y="2511450"/>
              <a:ext cx="338975" cy="127850"/>
            </a:xfrm>
            <a:custGeom>
              <a:avLst/>
              <a:gdLst/>
              <a:ahLst/>
              <a:cxnLst/>
              <a:rect l="l" t="t" r="r" b="b"/>
              <a:pathLst>
                <a:path w="13559" h="5114" extrusionOk="0">
                  <a:moveTo>
                    <a:pt x="1279" y="1"/>
                  </a:moveTo>
                  <a:lnTo>
                    <a:pt x="1" y="229"/>
                  </a:lnTo>
                  <a:cubicBezTo>
                    <a:pt x="594" y="1393"/>
                    <a:pt x="2443" y="5114"/>
                    <a:pt x="6757" y="5114"/>
                  </a:cubicBezTo>
                  <a:cubicBezTo>
                    <a:pt x="11071" y="5114"/>
                    <a:pt x="13285" y="640"/>
                    <a:pt x="13559" y="206"/>
                  </a:cubicBezTo>
                  <a:lnTo>
                    <a:pt x="12372" y="1"/>
                  </a:lnTo>
                  <a:cubicBezTo>
                    <a:pt x="11124" y="891"/>
                    <a:pt x="9004" y="1353"/>
                    <a:pt x="6856" y="1353"/>
                  </a:cubicBezTo>
                  <a:cubicBezTo>
                    <a:pt x="4762" y="1353"/>
                    <a:pt x="2642" y="913"/>
                    <a:pt x="1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765;p114"/>
            <p:cNvSpPr/>
            <p:nvPr/>
          </p:nvSpPr>
          <p:spPr>
            <a:xfrm>
              <a:off x="6183700" y="2538850"/>
              <a:ext cx="376600" cy="751150"/>
            </a:xfrm>
            <a:custGeom>
              <a:avLst/>
              <a:gdLst/>
              <a:ahLst/>
              <a:cxnLst/>
              <a:rect l="l" t="t" r="r" b="b"/>
              <a:pathLst>
                <a:path w="15064" h="30046" extrusionOk="0">
                  <a:moveTo>
                    <a:pt x="14584" y="0"/>
                  </a:moveTo>
                  <a:cubicBezTo>
                    <a:pt x="11298" y="548"/>
                    <a:pt x="9198" y="1575"/>
                    <a:pt x="8193" y="4451"/>
                  </a:cubicBezTo>
                  <a:lnTo>
                    <a:pt x="912" y="23100"/>
                  </a:lnTo>
                  <a:cubicBezTo>
                    <a:pt x="0" y="27435"/>
                    <a:pt x="2314" y="30046"/>
                    <a:pt x="4991" y="30046"/>
                  </a:cubicBezTo>
                  <a:cubicBezTo>
                    <a:pt x="6668" y="30046"/>
                    <a:pt x="8488" y="29020"/>
                    <a:pt x="9746" y="26752"/>
                  </a:cubicBezTo>
                  <a:lnTo>
                    <a:pt x="15064" y="14723"/>
                  </a:lnTo>
                  <a:lnTo>
                    <a:pt x="145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766;p114"/>
            <p:cNvSpPr/>
            <p:nvPr/>
          </p:nvSpPr>
          <p:spPr>
            <a:xfrm>
              <a:off x="7139475" y="2538850"/>
              <a:ext cx="376975" cy="751125"/>
            </a:xfrm>
            <a:custGeom>
              <a:avLst/>
              <a:gdLst/>
              <a:ahLst/>
              <a:cxnLst/>
              <a:rect l="l" t="t" r="r" b="b"/>
              <a:pathLst>
                <a:path w="15079" h="30045" extrusionOk="0">
                  <a:moveTo>
                    <a:pt x="366" y="0"/>
                  </a:moveTo>
                  <a:lnTo>
                    <a:pt x="1" y="14723"/>
                  </a:lnTo>
                  <a:lnTo>
                    <a:pt x="5342" y="26752"/>
                  </a:lnTo>
                  <a:cubicBezTo>
                    <a:pt x="6598" y="29019"/>
                    <a:pt x="8417" y="30045"/>
                    <a:pt x="10092" y="30045"/>
                  </a:cubicBezTo>
                  <a:cubicBezTo>
                    <a:pt x="12768" y="30045"/>
                    <a:pt x="15079" y="27428"/>
                    <a:pt x="14152" y="23077"/>
                  </a:cubicBezTo>
                  <a:lnTo>
                    <a:pt x="6871" y="4451"/>
                  </a:lnTo>
                  <a:cubicBezTo>
                    <a:pt x="5867" y="1575"/>
                    <a:pt x="3653" y="548"/>
                    <a:pt x="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6767;p114"/>
            <p:cNvSpPr/>
            <p:nvPr/>
          </p:nvSpPr>
          <p:spPr>
            <a:xfrm>
              <a:off x="6713775" y="2551975"/>
              <a:ext cx="268225" cy="27975"/>
            </a:xfrm>
            <a:custGeom>
              <a:avLst/>
              <a:gdLst/>
              <a:ahLst/>
              <a:cxnLst/>
              <a:rect l="l" t="t" r="r" b="b"/>
              <a:pathLst>
                <a:path w="10729" h="1119" extrusionOk="0">
                  <a:moveTo>
                    <a:pt x="69" y="0"/>
                  </a:moveTo>
                  <a:lnTo>
                    <a:pt x="1" y="183"/>
                  </a:lnTo>
                  <a:cubicBezTo>
                    <a:pt x="1690" y="822"/>
                    <a:pt x="3425" y="1119"/>
                    <a:pt x="5205" y="1119"/>
                  </a:cubicBezTo>
                  <a:cubicBezTo>
                    <a:pt x="7008" y="1119"/>
                    <a:pt x="8857" y="822"/>
                    <a:pt x="10729" y="183"/>
                  </a:cubicBezTo>
                  <a:lnTo>
                    <a:pt x="10660" y="0"/>
                  </a:lnTo>
                  <a:cubicBezTo>
                    <a:pt x="8800" y="628"/>
                    <a:pt x="6980" y="942"/>
                    <a:pt x="5211" y="942"/>
                  </a:cubicBezTo>
                  <a:cubicBezTo>
                    <a:pt x="3442" y="942"/>
                    <a:pt x="1724" y="628"/>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768;p114"/>
            <p:cNvSpPr/>
            <p:nvPr/>
          </p:nvSpPr>
          <p:spPr>
            <a:xfrm>
              <a:off x="6479250" y="2718600"/>
              <a:ext cx="28000" cy="313300"/>
            </a:xfrm>
            <a:custGeom>
              <a:avLst/>
              <a:gdLst/>
              <a:ahLst/>
              <a:cxnLst/>
              <a:rect l="l" t="t" r="r" b="b"/>
              <a:pathLst>
                <a:path w="1120" h="12532" extrusionOk="0">
                  <a:moveTo>
                    <a:pt x="1" y="0"/>
                  </a:moveTo>
                  <a:lnTo>
                    <a:pt x="936" y="12531"/>
                  </a:lnTo>
                  <a:lnTo>
                    <a:pt x="1119" y="12531"/>
                  </a:lnTo>
                  <a:lnTo>
                    <a:pt x="1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6769;p114"/>
            <p:cNvSpPr/>
            <p:nvPr/>
          </p:nvSpPr>
          <p:spPr>
            <a:xfrm>
              <a:off x="7192550" y="2718600"/>
              <a:ext cx="27975" cy="313300"/>
            </a:xfrm>
            <a:custGeom>
              <a:avLst/>
              <a:gdLst/>
              <a:ahLst/>
              <a:cxnLst/>
              <a:rect l="l" t="t" r="r" b="b"/>
              <a:pathLst>
                <a:path w="1119" h="12532" extrusionOk="0">
                  <a:moveTo>
                    <a:pt x="913" y="0"/>
                  </a:moveTo>
                  <a:lnTo>
                    <a:pt x="0" y="12531"/>
                  </a:lnTo>
                  <a:lnTo>
                    <a:pt x="183" y="12531"/>
                  </a:lnTo>
                  <a:lnTo>
                    <a:pt x="11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770;p114"/>
            <p:cNvSpPr/>
            <p:nvPr/>
          </p:nvSpPr>
          <p:spPr>
            <a:xfrm>
              <a:off x="6982550" y="2924600"/>
              <a:ext cx="569575" cy="365975"/>
            </a:xfrm>
            <a:custGeom>
              <a:avLst/>
              <a:gdLst/>
              <a:ahLst/>
              <a:cxnLst/>
              <a:rect l="l" t="t" r="r" b="b"/>
              <a:pathLst>
                <a:path w="22783" h="14639" extrusionOk="0">
                  <a:moveTo>
                    <a:pt x="2877" y="0"/>
                  </a:moveTo>
                  <a:lnTo>
                    <a:pt x="1" y="7601"/>
                  </a:lnTo>
                  <a:lnTo>
                    <a:pt x="13810" y="14152"/>
                  </a:lnTo>
                  <a:cubicBezTo>
                    <a:pt x="14621" y="14489"/>
                    <a:pt x="15385" y="14638"/>
                    <a:pt x="16087" y="14638"/>
                  </a:cubicBezTo>
                  <a:cubicBezTo>
                    <a:pt x="20858" y="14638"/>
                    <a:pt x="22783" y="7727"/>
                    <a:pt x="17371" y="5638"/>
                  </a:cubicBezTo>
                  <a:lnTo>
                    <a:pt x="28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6771;p114"/>
            <p:cNvSpPr/>
            <p:nvPr/>
          </p:nvSpPr>
          <p:spPr>
            <a:xfrm>
              <a:off x="6919775" y="3107775"/>
              <a:ext cx="55375" cy="78775"/>
            </a:xfrm>
            <a:custGeom>
              <a:avLst/>
              <a:gdLst/>
              <a:ahLst/>
              <a:cxnLst/>
              <a:rect l="l" t="t" r="r" b="b"/>
              <a:pathLst>
                <a:path w="2215" h="3151" extrusionOk="0">
                  <a:moveTo>
                    <a:pt x="1" y="0"/>
                  </a:moveTo>
                  <a:lnTo>
                    <a:pt x="1" y="2922"/>
                  </a:lnTo>
                  <a:lnTo>
                    <a:pt x="1211" y="1895"/>
                  </a:lnTo>
                  <a:lnTo>
                    <a:pt x="2215" y="3150"/>
                  </a:lnTo>
                  <a:lnTo>
                    <a:pt x="2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6772;p114"/>
            <p:cNvSpPr/>
            <p:nvPr/>
          </p:nvSpPr>
          <p:spPr>
            <a:xfrm>
              <a:off x="6546600" y="2681500"/>
              <a:ext cx="613450" cy="165525"/>
            </a:xfrm>
            <a:custGeom>
              <a:avLst/>
              <a:gdLst/>
              <a:ahLst/>
              <a:cxnLst/>
              <a:rect l="l" t="t" r="r" b="b"/>
              <a:pathLst>
                <a:path w="24538" h="6621" extrusionOk="0">
                  <a:moveTo>
                    <a:pt x="1233" y="1"/>
                  </a:moveTo>
                  <a:cubicBezTo>
                    <a:pt x="1233" y="1"/>
                    <a:pt x="23" y="1781"/>
                    <a:pt x="0" y="1872"/>
                  </a:cubicBezTo>
                  <a:lnTo>
                    <a:pt x="4131" y="3881"/>
                  </a:lnTo>
                  <a:lnTo>
                    <a:pt x="9039" y="6346"/>
                  </a:lnTo>
                  <a:lnTo>
                    <a:pt x="16731" y="6620"/>
                  </a:lnTo>
                  <a:lnTo>
                    <a:pt x="24537" y="2283"/>
                  </a:lnTo>
                  <a:lnTo>
                    <a:pt x="23852" y="1"/>
                  </a:lnTo>
                  <a:cubicBezTo>
                    <a:pt x="19835" y="24"/>
                    <a:pt x="16069" y="937"/>
                    <a:pt x="12463" y="2375"/>
                  </a:cubicBezTo>
                  <a:cubicBezTo>
                    <a:pt x="8948" y="982"/>
                    <a:pt x="5227" y="115"/>
                    <a:pt x="1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773;p114"/>
            <p:cNvSpPr/>
            <p:nvPr/>
          </p:nvSpPr>
          <p:spPr>
            <a:xfrm>
              <a:off x="6820500" y="2746550"/>
              <a:ext cx="75350" cy="401175"/>
            </a:xfrm>
            <a:custGeom>
              <a:avLst/>
              <a:gdLst/>
              <a:ahLst/>
              <a:cxnLst/>
              <a:rect l="l" t="t" r="r" b="b"/>
              <a:pathLst>
                <a:path w="3014" h="16047" extrusionOk="0">
                  <a:moveTo>
                    <a:pt x="0" y="1"/>
                  </a:moveTo>
                  <a:lnTo>
                    <a:pt x="0" y="16047"/>
                  </a:lnTo>
                  <a:lnTo>
                    <a:pt x="3013" y="16047"/>
                  </a:lnTo>
                  <a:lnTo>
                    <a:pt x="30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774;p114"/>
            <p:cNvSpPr/>
            <p:nvPr/>
          </p:nvSpPr>
          <p:spPr>
            <a:xfrm>
              <a:off x="6539175" y="2710500"/>
              <a:ext cx="281350" cy="437225"/>
            </a:xfrm>
            <a:custGeom>
              <a:avLst/>
              <a:gdLst/>
              <a:ahLst/>
              <a:cxnLst/>
              <a:rect l="l" t="t" r="r" b="b"/>
              <a:pathLst>
                <a:path w="11254" h="17489" extrusionOk="0">
                  <a:moveTo>
                    <a:pt x="1201" y="1"/>
                  </a:moveTo>
                  <a:cubicBezTo>
                    <a:pt x="442" y="1"/>
                    <a:pt x="0" y="28"/>
                    <a:pt x="0" y="28"/>
                  </a:cubicBezTo>
                  <a:lnTo>
                    <a:pt x="0" y="16074"/>
                  </a:lnTo>
                  <a:cubicBezTo>
                    <a:pt x="0" y="16074"/>
                    <a:pt x="337" y="16057"/>
                    <a:pt x="928" y="16057"/>
                  </a:cubicBezTo>
                  <a:cubicBezTo>
                    <a:pt x="2752" y="16057"/>
                    <a:pt x="6996" y="16214"/>
                    <a:pt x="11253" y="17489"/>
                  </a:cubicBezTo>
                  <a:lnTo>
                    <a:pt x="11253" y="1443"/>
                  </a:lnTo>
                  <a:cubicBezTo>
                    <a:pt x="7196" y="178"/>
                    <a:pt x="3151" y="1"/>
                    <a:pt x="1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775;p114"/>
            <p:cNvSpPr/>
            <p:nvPr/>
          </p:nvSpPr>
          <p:spPr>
            <a:xfrm>
              <a:off x="6895825" y="2710500"/>
              <a:ext cx="281325" cy="437225"/>
            </a:xfrm>
            <a:custGeom>
              <a:avLst/>
              <a:gdLst/>
              <a:ahLst/>
              <a:cxnLst/>
              <a:rect l="l" t="t" r="r" b="b"/>
              <a:pathLst>
                <a:path w="11253" h="17489" extrusionOk="0">
                  <a:moveTo>
                    <a:pt x="10052" y="1"/>
                  </a:moveTo>
                  <a:cubicBezTo>
                    <a:pt x="8103" y="1"/>
                    <a:pt x="4057" y="178"/>
                    <a:pt x="0" y="1443"/>
                  </a:cubicBezTo>
                  <a:lnTo>
                    <a:pt x="0" y="17489"/>
                  </a:lnTo>
                  <a:cubicBezTo>
                    <a:pt x="4257" y="16214"/>
                    <a:pt x="8501" y="16057"/>
                    <a:pt x="10325" y="16057"/>
                  </a:cubicBezTo>
                  <a:cubicBezTo>
                    <a:pt x="10916" y="16057"/>
                    <a:pt x="11253" y="16074"/>
                    <a:pt x="11253" y="16074"/>
                  </a:cubicBezTo>
                  <a:lnTo>
                    <a:pt x="11253" y="28"/>
                  </a:lnTo>
                  <a:cubicBezTo>
                    <a:pt x="11253" y="28"/>
                    <a:pt x="10812" y="1"/>
                    <a:pt x="10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776;p114"/>
            <p:cNvSpPr/>
            <p:nvPr/>
          </p:nvSpPr>
          <p:spPr>
            <a:xfrm>
              <a:off x="6820500" y="2791625"/>
              <a:ext cx="75350" cy="27425"/>
            </a:xfrm>
            <a:custGeom>
              <a:avLst/>
              <a:gdLst/>
              <a:ahLst/>
              <a:cxnLst/>
              <a:rect l="l" t="t" r="r" b="b"/>
              <a:pathLst>
                <a:path w="3014" h="1097" extrusionOk="0">
                  <a:moveTo>
                    <a:pt x="0" y="1"/>
                  </a:moveTo>
                  <a:lnTo>
                    <a:pt x="0" y="1097"/>
                  </a:lnTo>
                  <a:lnTo>
                    <a:pt x="3013" y="1097"/>
                  </a:lnTo>
                  <a:lnTo>
                    <a:pt x="3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777;p114"/>
            <p:cNvSpPr/>
            <p:nvPr/>
          </p:nvSpPr>
          <p:spPr>
            <a:xfrm>
              <a:off x="6820500" y="3072375"/>
              <a:ext cx="75350" cy="27425"/>
            </a:xfrm>
            <a:custGeom>
              <a:avLst/>
              <a:gdLst/>
              <a:ahLst/>
              <a:cxnLst/>
              <a:rect l="l" t="t" r="r" b="b"/>
              <a:pathLst>
                <a:path w="3014" h="1097" extrusionOk="0">
                  <a:moveTo>
                    <a:pt x="0" y="1"/>
                  </a:moveTo>
                  <a:lnTo>
                    <a:pt x="0" y="1097"/>
                  </a:lnTo>
                  <a:lnTo>
                    <a:pt x="3013" y="1097"/>
                  </a:lnTo>
                  <a:lnTo>
                    <a:pt x="3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6778;p114"/>
            <p:cNvSpPr/>
            <p:nvPr/>
          </p:nvSpPr>
          <p:spPr>
            <a:xfrm>
              <a:off x="6818200" y="2746550"/>
              <a:ext cx="4600" cy="401175"/>
            </a:xfrm>
            <a:custGeom>
              <a:avLst/>
              <a:gdLst/>
              <a:ahLst/>
              <a:cxnLst/>
              <a:rect l="l" t="t" r="r" b="b"/>
              <a:pathLst>
                <a:path w="184" h="16047" extrusionOk="0">
                  <a:moveTo>
                    <a:pt x="1" y="1"/>
                  </a:moveTo>
                  <a:lnTo>
                    <a:pt x="1" y="16047"/>
                  </a:lnTo>
                  <a:lnTo>
                    <a:pt x="183" y="16047"/>
                  </a:lnTo>
                  <a:lnTo>
                    <a:pt x="1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779;p114"/>
            <p:cNvSpPr/>
            <p:nvPr/>
          </p:nvSpPr>
          <p:spPr>
            <a:xfrm>
              <a:off x="6820500" y="2789350"/>
              <a:ext cx="75350" cy="4600"/>
            </a:xfrm>
            <a:custGeom>
              <a:avLst/>
              <a:gdLst/>
              <a:ahLst/>
              <a:cxnLst/>
              <a:rect l="l" t="t" r="r" b="b"/>
              <a:pathLst>
                <a:path w="3014" h="184" extrusionOk="0">
                  <a:moveTo>
                    <a:pt x="0" y="1"/>
                  </a:moveTo>
                  <a:lnTo>
                    <a:pt x="0" y="183"/>
                  </a:lnTo>
                  <a:lnTo>
                    <a:pt x="3013" y="183"/>
                  </a:lnTo>
                  <a:lnTo>
                    <a:pt x="30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780;p114"/>
            <p:cNvSpPr/>
            <p:nvPr/>
          </p:nvSpPr>
          <p:spPr>
            <a:xfrm>
              <a:off x="6820500" y="2816750"/>
              <a:ext cx="75350" cy="4575"/>
            </a:xfrm>
            <a:custGeom>
              <a:avLst/>
              <a:gdLst/>
              <a:ahLst/>
              <a:cxnLst/>
              <a:rect l="l" t="t" r="r" b="b"/>
              <a:pathLst>
                <a:path w="3014" h="183" extrusionOk="0">
                  <a:moveTo>
                    <a:pt x="0" y="0"/>
                  </a:moveTo>
                  <a:lnTo>
                    <a:pt x="0" y="183"/>
                  </a:lnTo>
                  <a:lnTo>
                    <a:pt x="3013" y="183"/>
                  </a:lnTo>
                  <a:lnTo>
                    <a:pt x="30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781;p114"/>
            <p:cNvSpPr/>
            <p:nvPr/>
          </p:nvSpPr>
          <p:spPr>
            <a:xfrm>
              <a:off x="6820500" y="3097500"/>
              <a:ext cx="75350" cy="4575"/>
            </a:xfrm>
            <a:custGeom>
              <a:avLst/>
              <a:gdLst/>
              <a:ahLst/>
              <a:cxnLst/>
              <a:rect l="l" t="t" r="r" b="b"/>
              <a:pathLst>
                <a:path w="3014" h="183" extrusionOk="0">
                  <a:moveTo>
                    <a:pt x="0" y="0"/>
                  </a:moveTo>
                  <a:lnTo>
                    <a:pt x="0" y="183"/>
                  </a:lnTo>
                  <a:lnTo>
                    <a:pt x="3013" y="183"/>
                  </a:lnTo>
                  <a:lnTo>
                    <a:pt x="30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782;p114"/>
            <p:cNvSpPr/>
            <p:nvPr/>
          </p:nvSpPr>
          <p:spPr>
            <a:xfrm>
              <a:off x="6820500" y="3070100"/>
              <a:ext cx="75350" cy="4600"/>
            </a:xfrm>
            <a:custGeom>
              <a:avLst/>
              <a:gdLst/>
              <a:ahLst/>
              <a:cxnLst/>
              <a:rect l="l" t="t" r="r" b="b"/>
              <a:pathLst>
                <a:path w="3014" h="184" extrusionOk="0">
                  <a:moveTo>
                    <a:pt x="0" y="1"/>
                  </a:moveTo>
                  <a:lnTo>
                    <a:pt x="0" y="183"/>
                  </a:lnTo>
                  <a:lnTo>
                    <a:pt x="3013" y="183"/>
                  </a:lnTo>
                  <a:lnTo>
                    <a:pt x="30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783;p114"/>
            <p:cNvSpPr/>
            <p:nvPr/>
          </p:nvSpPr>
          <p:spPr>
            <a:xfrm>
              <a:off x="6538600" y="2707400"/>
              <a:ext cx="255100" cy="33475"/>
            </a:xfrm>
            <a:custGeom>
              <a:avLst/>
              <a:gdLst/>
              <a:ahLst/>
              <a:cxnLst/>
              <a:rect l="l" t="t" r="r" b="b"/>
              <a:pathLst>
                <a:path w="10204" h="1339" extrusionOk="0">
                  <a:moveTo>
                    <a:pt x="1608" y="1"/>
                  </a:moveTo>
                  <a:cubicBezTo>
                    <a:pt x="1068" y="1"/>
                    <a:pt x="530" y="19"/>
                    <a:pt x="0" y="60"/>
                  </a:cubicBezTo>
                  <a:lnTo>
                    <a:pt x="23" y="243"/>
                  </a:lnTo>
                  <a:cubicBezTo>
                    <a:pt x="547" y="202"/>
                    <a:pt x="1081" y="184"/>
                    <a:pt x="1616" y="184"/>
                  </a:cubicBezTo>
                  <a:cubicBezTo>
                    <a:pt x="5830" y="184"/>
                    <a:pt x="10094" y="1318"/>
                    <a:pt x="10135" y="1339"/>
                  </a:cubicBezTo>
                  <a:lnTo>
                    <a:pt x="10203" y="1156"/>
                  </a:lnTo>
                  <a:cubicBezTo>
                    <a:pt x="10143" y="1136"/>
                    <a:pt x="5858" y="1"/>
                    <a:pt x="1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784;p114"/>
            <p:cNvSpPr/>
            <p:nvPr/>
          </p:nvSpPr>
          <p:spPr>
            <a:xfrm>
              <a:off x="6895250" y="2708025"/>
              <a:ext cx="282475" cy="40850"/>
            </a:xfrm>
            <a:custGeom>
              <a:avLst/>
              <a:gdLst/>
              <a:ahLst/>
              <a:cxnLst/>
              <a:rect l="l" t="t" r="r" b="b"/>
              <a:pathLst>
                <a:path w="11299" h="1634" extrusionOk="0">
                  <a:moveTo>
                    <a:pt x="10012" y="0"/>
                  </a:moveTo>
                  <a:cubicBezTo>
                    <a:pt x="5103" y="0"/>
                    <a:pt x="63" y="1429"/>
                    <a:pt x="0" y="1450"/>
                  </a:cubicBezTo>
                  <a:lnTo>
                    <a:pt x="46" y="1633"/>
                  </a:lnTo>
                  <a:cubicBezTo>
                    <a:pt x="109" y="1612"/>
                    <a:pt x="5129" y="183"/>
                    <a:pt x="10000" y="183"/>
                  </a:cubicBezTo>
                  <a:cubicBezTo>
                    <a:pt x="10428" y="183"/>
                    <a:pt x="10854" y="194"/>
                    <a:pt x="11276" y="218"/>
                  </a:cubicBezTo>
                  <a:lnTo>
                    <a:pt x="11299" y="35"/>
                  </a:lnTo>
                  <a:cubicBezTo>
                    <a:pt x="10873" y="11"/>
                    <a:pt x="10443" y="0"/>
                    <a:pt x="100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785;p114"/>
            <p:cNvSpPr/>
            <p:nvPr/>
          </p:nvSpPr>
          <p:spPr>
            <a:xfrm>
              <a:off x="6960300" y="2799625"/>
              <a:ext cx="164375" cy="27425"/>
            </a:xfrm>
            <a:custGeom>
              <a:avLst/>
              <a:gdLst/>
              <a:ahLst/>
              <a:cxnLst/>
              <a:rect l="l" t="t" r="r" b="b"/>
              <a:pathLst>
                <a:path w="6575" h="1097" extrusionOk="0">
                  <a:moveTo>
                    <a:pt x="6574" y="1"/>
                  </a:moveTo>
                  <a:cubicBezTo>
                    <a:pt x="4246" y="69"/>
                    <a:pt x="2032" y="366"/>
                    <a:pt x="0" y="914"/>
                  </a:cubicBezTo>
                  <a:lnTo>
                    <a:pt x="69" y="1096"/>
                  </a:lnTo>
                  <a:cubicBezTo>
                    <a:pt x="2077" y="548"/>
                    <a:pt x="4269" y="252"/>
                    <a:pt x="6574" y="206"/>
                  </a:cubicBezTo>
                  <a:lnTo>
                    <a:pt x="6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786;p114"/>
            <p:cNvSpPr/>
            <p:nvPr/>
          </p:nvSpPr>
          <p:spPr>
            <a:xfrm>
              <a:off x="6960300" y="2841275"/>
              <a:ext cx="164375" cy="26850"/>
            </a:xfrm>
            <a:custGeom>
              <a:avLst/>
              <a:gdLst/>
              <a:ahLst/>
              <a:cxnLst/>
              <a:rect l="l" t="t" r="r" b="b"/>
              <a:pathLst>
                <a:path w="6575" h="1074" extrusionOk="0">
                  <a:moveTo>
                    <a:pt x="6574" y="1"/>
                  </a:moveTo>
                  <a:cubicBezTo>
                    <a:pt x="4246" y="46"/>
                    <a:pt x="2032" y="343"/>
                    <a:pt x="0" y="891"/>
                  </a:cubicBezTo>
                  <a:lnTo>
                    <a:pt x="69" y="1074"/>
                  </a:lnTo>
                  <a:cubicBezTo>
                    <a:pt x="2077" y="526"/>
                    <a:pt x="4269" y="229"/>
                    <a:pt x="6574" y="183"/>
                  </a:cubicBezTo>
                  <a:lnTo>
                    <a:pt x="6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787;p114"/>
            <p:cNvSpPr/>
            <p:nvPr/>
          </p:nvSpPr>
          <p:spPr>
            <a:xfrm>
              <a:off x="7176575" y="2967950"/>
              <a:ext cx="181475" cy="76500"/>
            </a:xfrm>
            <a:custGeom>
              <a:avLst/>
              <a:gdLst/>
              <a:ahLst/>
              <a:cxnLst/>
              <a:rect l="l" t="t" r="r" b="b"/>
              <a:pathLst>
                <a:path w="7259" h="3060" extrusionOk="0">
                  <a:moveTo>
                    <a:pt x="69" y="1"/>
                  </a:moveTo>
                  <a:lnTo>
                    <a:pt x="0" y="184"/>
                  </a:lnTo>
                  <a:lnTo>
                    <a:pt x="7190" y="3060"/>
                  </a:lnTo>
                  <a:lnTo>
                    <a:pt x="7259" y="2900"/>
                  </a:lnTo>
                  <a:lnTo>
                    <a:pt x="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788;p114"/>
            <p:cNvSpPr/>
            <p:nvPr/>
          </p:nvSpPr>
          <p:spPr>
            <a:xfrm>
              <a:off x="7297550" y="3014900"/>
              <a:ext cx="109000" cy="47250"/>
            </a:xfrm>
            <a:custGeom>
              <a:avLst/>
              <a:gdLst/>
              <a:ahLst/>
              <a:cxnLst/>
              <a:rect l="l" t="t" r="r" b="b"/>
              <a:pathLst>
                <a:path w="4360" h="1890" extrusionOk="0">
                  <a:moveTo>
                    <a:pt x="783" y="0"/>
                  </a:moveTo>
                  <a:cubicBezTo>
                    <a:pt x="319" y="0"/>
                    <a:pt x="7" y="56"/>
                    <a:pt x="0" y="63"/>
                  </a:cubicBezTo>
                  <a:lnTo>
                    <a:pt x="23" y="246"/>
                  </a:lnTo>
                  <a:cubicBezTo>
                    <a:pt x="37" y="246"/>
                    <a:pt x="327" y="199"/>
                    <a:pt x="758" y="199"/>
                  </a:cubicBezTo>
                  <a:cubicBezTo>
                    <a:pt x="1711" y="199"/>
                    <a:pt x="3351" y="427"/>
                    <a:pt x="4200" y="1889"/>
                  </a:cubicBezTo>
                  <a:lnTo>
                    <a:pt x="4360" y="1798"/>
                  </a:lnTo>
                  <a:cubicBezTo>
                    <a:pt x="3472" y="257"/>
                    <a:pt x="1778" y="0"/>
                    <a:pt x="7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789;p114"/>
            <p:cNvSpPr/>
            <p:nvPr/>
          </p:nvSpPr>
          <p:spPr>
            <a:xfrm>
              <a:off x="6997950" y="3122025"/>
              <a:ext cx="191200" cy="91900"/>
            </a:xfrm>
            <a:custGeom>
              <a:avLst/>
              <a:gdLst/>
              <a:ahLst/>
              <a:cxnLst/>
              <a:rect l="l" t="t" r="r" b="b"/>
              <a:pathLst>
                <a:path w="7648" h="3676" extrusionOk="0">
                  <a:moveTo>
                    <a:pt x="69" y="1"/>
                  </a:moveTo>
                  <a:lnTo>
                    <a:pt x="1" y="183"/>
                  </a:lnTo>
                  <a:lnTo>
                    <a:pt x="7579" y="3676"/>
                  </a:lnTo>
                  <a:lnTo>
                    <a:pt x="7647" y="3516"/>
                  </a:lnTo>
                  <a:lnTo>
                    <a:pt x="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790;p114"/>
            <p:cNvSpPr/>
            <p:nvPr/>
          </p:nvSpPr>
          <p:spPr>
            <a:xfrm>
              <a:off x="6426175" y="4110375"/>
              <a:ext cx="176350" cy="106725"/>
            </a:xfrm>
            <a:custGeom>
              <a:avLst/>
              <a:gdLst/>
              <a:ahLst/>
              <a:cxnLst/>
              <a:rect l="l" t="t" r="r" b="b"/>
              <a:pathLst>
                <a:path w="7054" h="4269" extrusionOk="0">
                  <a:moveTo>
                    <a:pt x="1" y="0"/>
                  </a:moveTo>
                  <a:lnTo>
                    <a:pt x="503" y="4268"/>
                  </a:lnTo>
                  <a:lnTo>
                    <a:pt x="7054" y="4268"/>
                  </a:lnTo>
                  <a:lnTo>
                    <a:pt x="6734" y="0"/>
                  </a:lnTo>
                  <a:close/>
                </a:path>
              </a:pathLst>
            </a:custGeom>
            <a:solidFill>
              <a:srgbClr val="EF9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791;p114"/>
            <p:cNvSpPr/>
            <p:nvPr/>
          </p:nvSpPr>
          <p:spPr>
            <a:xfrm>
              <a:off x="6309650" y="4191975"/>
              <a:ext cx="318000" cy="411525"/>
            </a:xfrm>
            <a:custGeom>
              <a:avLst/>
              <a:gdLst/>
              <a:ahLst/>
              <a:cxnLst/>
              <a:rect l="l" t="t" r="r" b="b"/>
              <a:pathLst>
                <a:path w="12720" h="16461" extrusionOk="0">
                  <a:moveTo>
                    <a:pt x="4685" y="0"/>
                  </a:moveTo>
                  <a:lnTo>
                    <a:pt x="5004" y="2397"/>
                  </a:lnTo>
                  <a:cubicBezTo>
                    <a:pt x="5004" y="2397"/>
                    <a:pt x="4023" y="7875"/>
                    <a:pt x="1786" y="11344"/>
                  </a:cubicBezTo>
                  <a:cubicBezTo>
                    <a:pt x="1" y="14113"/>
                    <a:pt x="4219" y="16460"/>
                    <a:pt x="7516" y="16460"/>
                  </a:cubicBezTo>
                  <a:cubicBezTo>
                    <a:pt x="8350" y="16460"/>
                    <a:pt x="9125" y="16310"/>
                    <a:pt x="9729" y="15978"/>
                  </a:cubicBezTo>
                  <a:cubicBezTo>
                    <a:pt x="12719" y="14334"/>
                    <a:pt x="12331" y="3082"/>
                    <a:pt x="12331" y="3082"/>
                  </a:cubicBezTo>
                  <a:lnTo>
                    <a:pt x="12057" y="434"/>
                  </a:lnTo>
                  <a:cubicBezTo>
                    <a:pt x="10771" y="598"/>
                    <a:pt x="9625" y="672"/>
                    <a:pt x="8632" y="672"/>
                  </a:cubicBezTo>
                  <a:cubicBezTo>
                    <a:pt x="6733" y="672"/>
                    <a:pt x="5389" y="405"/>
                    <a:pt x="4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792;p114"/>
            <p:cNvSpPr/>
            <p:nvPr/>
          </p:nvSpPr>
          <p:spPr>
            <a:xfrm>
              <a:off x="6362850" y="4498400"/>
              <a:ext cx="190050" cy="73050"/>
            </a:xfrm>
            <a:custGeom>
              <a:avLst/>
              <a:gdLst/>
              <a:ahLst/>
              <a:cxnLst/>
              <a:rect l="l" t="t" r="r" b="b"/>
              <a:pathLst>
                <a:path w="7602" h="2922" extrusionOk="0">
                  <a:moveTo>
                    <a:pt x="183" y="0"/>
                  </a:moveTo>
                  <a:lnTo>
                    <a:pt x="0" y="229"/>
                  </a:lnTo>
                  <a:cubicBezTo>
                    <a:pt x="1986" y="1872"/>
                    <a:pt x="3789" y="2922"/>
                    <a:pt x="6232" y="2922"/>
                  </a:cubicBezTo>
                  <a:cubicBezTo>
                    <a:pt x="6665" y="2922"/>
                    <a:pt x="7122" y="2876"/>
                    <a:pt x="7601" y="2808"/>
                  </a:cubicBezTo>
                  <a:lnTo>
                    <a:pt x="7555" y="2534"/>
                  </a:lnTo>
                  <a:cubicBezTo>
                    <a:pt x="7100" y="2599"/>
                    <a:pt x="6667" y="2630"/>
                    <a:pt x="6253" y="2630"/>
                  </a:cubicBezTo>
                  <a:cubicBezTo>
                    <a:pt x="3886" y="2630"/>
                    <a:pt x="2125" y="1613"/>
                    <a:pt x="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793;p114"/>
            <p:cNvSpPr/>
            <p:nvPr/>
          </p:nvSpPr>
          <p:spPr>
            <a:xfrm>
              <a:off x="6058125" y="3527750"/>
              <a:ext cx="291625" cy="245500"/>
            </a:xfrm>
            <a:custGeom>
              <a:avLst/>
              <a:gdLst/>
              <a:ahLst/>
              <a:cxnLst/>
              <a:rect l="l" t="t" r="r" b="b"/>
              <a:pathLst>
                <a:path w="11665" h="9820" extrusionOk="0">
                  <a:moveTo>
                    <a:pt x="7076" y="1"/>
                  </a:moveTo>
                  <a:cubicBezTo>
                    <a:pt x="1370" y="1"/>
                    <a:pt x="1" y="389"/>
                    <a:pt x="1" y="3538"/>
                  </a:cubicBezTo>
                  <a:cubicBezTo>
                    <a:pt x="334" y="8202"/>
                    <a:pt x="2136" y="9819"/>
                    <a:pt x="4651" y="9819"/>
                  </a:cubicBezTo>
                  <a:cubicBezTo>
                    <a:pt x="4721" y="9819"/>
                    <a:pt x="4791" y="9818"/>
                    <a:pt x="4862" y="9815"/>
                  </a:cubicBezTo>
                  <a:cubicBezTo>
                    <a:pt x="7145" y="9701"/>
                    <a:pt x="9405" y="9450"/>
                    <a:pt x="11664" y="8971"/>
                  </a:cubicBezTo>
                  <a:lnTo>
                    <a:pt x="10797" y="252"/>
                  </a:lnTo>
                  <a:cubicBezTo>
                    <a:pt x="10797" y="252"/>
                    <a:pt x="10455" y="1"/>
                    <a:pt x="70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794;p114"/>
            <p:cNvSpPr/>
            <p:nvPr/>
          </p:nvSpPr>
          <p:spPr>
            <a:xfrm>
              <a:off x="6235225" y="3314275"/>
              <a:ext cx="1302550" cy="840300"/>
            </a:xfrm>
            <a:custGeom>
              <a:avLst/>
              <a:gdLst/>
              <a:ahLst/>
              <a:cxnLst/>
              <a:rect l="l" t="t" r="r" b="b"/>
              <a:pathLst>
                <a:path w="52102" h="33612" extrusionOk="0">
                  <a:moveTo>
                    <a:pt x="8106" y="1"/>
                  </a:moveTo>
                  <a:cubicBezTo>
                    <a:pt x="3465" y="1"/>
                    <a:pt x="0" y="3524"/>
                    <a:pt x="814" y="8243"/>
                  </a:cubicBezTo>
                  <a:lnTo>
                    <a:pt x="5425" y="33259"/>
                  </a:lnTo>
                  <a:cubicBezTo>
                    <a:pt x="6664" y="33478"/>
                    <a:pt x="8055" y="33611"/>
                    <a:pt x="9663" y="33611"/>
                  </a:cubicBezTo>
                  <a:cubicBezTo>
                    <a:pt x="11580" y="33611"/>
                    <a:pt x="13805" y="33422"/>
                    <a:pt x="16449" y="32963"/>
                  </a:cubicBezTo>
                  <a:lnTo>
                    <a:pt x="15034" y="18446"/>
                  </a:lnTo>
                  <a:cubicBezTo>
                    <a:pt x="15034" y="18446"/>
                    <a:pt x="16586" y="18446"/>
                    <a:pt x="19554" y="18263"/>
                  </a:cubicBezTo>
                  <a:cubicBezTo>
                    <a:pt x="37997" y="16643"/>
                    <a:pt x="45369" y="14063"/>
                    <a:pt x="45369" y="14063"/>
                  </a:cubicBezTo>
                  <a:cubicBezTo>
                    <a:pt x="52102" y="10904"/>
                    <a:pt x="49932" y="777"/>
                    <a:pt x="41680" y="777"/>
                  </a:cubicBezTo>
                  <a:cubicBezTo>
                    <a:pt x="41288" y="777"/>
                    <a:pt x="40881" y="800"/>
                    <a:pt x="40462" y="847"/>
                  </a:cubicBezTo>
                  <a:lnTo>
                    <a:pt x="24119" y="2673"/>
                  </a:lnTo>
                  <a:lnTo>
                    <a:pt x="9853" y="163"/>
                  </a:lnTo>
                  <a:cubicBezTo>
                    <a:pt x="9257" y="53"/>
                    <a:pt x="8673" y="1"/>
                    <a:pt x="8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795;p114"/>
            <p:cNvSpPr/>
            <p:nvPr/>
          </p:nvSpPr>
          <p:spPr>
            <a:xfrm>
              <a:off x="6353725" y="3342675"/>
              <a:ext cx="260800" cy="432750"/>
            </a:xfrm>
            <a:custGeom>
              <a:avLst/>
              <a:gdLst/>
              <a:ahLst/>
              <a:cxnLst/>
              <a:rect l="l" t="t" r="r" b="b"/>
              <a:pathLst>
                <a:path w="10432" h="17310" extrusionOk="0">
                  <a:moveTo>
                    <a:pt x="3145" y="0"/>
                  </a:moveTo>
                  <a:cubicBezTo>
                    <a:pt x="2118" y="0"/>
                    <a:pt x="1048" y="193"/>
                    <a:pt x="0" y="579"/>
                  </a:cubicBezTo>
                  <a:lnTo>
                    <a:pt x="114" y="853"/>
                  </a:lnTo>
                  <a:cubicBezTo>
                    <a:pt x="1125" y="476"/>
                    <a:pt x="2156" y="289"/>
                    <a:pt x="3146" y="289"/>
                  </a:cubicBezTo>
                  <a:cubicBezTo>
                    <a:pt x="4437" y="289"/>
                    <a:pt x="5657" y="608"/>
                    <a:pt x="6665" y="1241"/>
                  </a:cubicBezTo>
                  <a:cubicBezTo>
                    <a:pt x="8057" y="2085"/>
                    <a:pt x="8879" y="3455"/>
                    <a:pt x="9039" y="5144"/>
                  </a:cubicBezTo>
                  <a:lnTo>
                    <a:pt x="10134" y="17310"/>
                  </a:lnTo>
                  <a:lnTo>
                    <a:pt x="10431" y="17287"/>
                  </a:lnTo>
                  <a:lnTo>
                    <a:pt x="9336" y="5121"/>
                  </a:lnTo>
                  <a:cubicBezTo>
                    <a:pt x="9153" y="3341"/>
                    <a:pt x="8286" y="1903"/>
                    <a:pt x="6802" y="990"/>
                  </a:cubicBezTo>
                  <a:cubicBezTo>
                    <a:pt x="5754" y="330"/>
                    <a:pt x="4487" y="0"/>
                    <a:pt x="3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796;p114"/>
            <p:cNvSpPr/>
            <p:nvPr/>
          </p:nvSpPr>
          <p:spPr>
            <a:xfrm>
              <a:off x="6585400" y="3377675"/>
              <a:ext cx="609450" cy="153525"/>
            </a:xfrm>
            <a:custGeom>
              <a:avLst/>
              <a:gdLst/>
              <a:ahLst/>
              <a:cxnLst/>
              <a:rect l="l" t="t" r="r" b="b"/>
              <a:pathLst>
                <a:path w="24378" h="6141" extrusionOk="0">
                  <a:moveTo>
                    <a:pt x="24309" y="1"/>
                  </a:moveTo>
                  <a:lnTo>
                    <a:pt x="0" y="5867"/>
                  </a:lnTo>
                  <a:lnTo>
                    <a:pt x="69" y="6141"/>
                  </a:lnTo>
                  <a:lnTo>
                    <a:pt x="24378" y="274"/>
                  </a:lnTo>
                  <a:lnTo>
                    <a:pt x="243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797;p114"/>
            <p:cNvSpPr/>
            <p:nvPr/>
          </p:nvSpPr>
          <p:spPr>
            <a:xfrm>
              <a:off x="6087800" y="3560850"/>
              <a:ext cx="79900" cy="200325"/>
            </a:xfrm>
            <a:custGeom>
              <a:avLst/>
              <a:gdLst/>
              <a:ahLst/>
              <a:cxnLst/>
              <a:rect l="l" t="t" r="r" b="b"/>
              <a:pathLst>
                <a:path w="3196" h="8013" extrusionOk="0">
                  <a:moveTo>
                    <a:pt x="92" y="0"/>
                  </a:moveTo>
                  <a:cubicBezTo>
                    <a:pt x="0" y="3470"/>
                    <a:pt x="913" y="6003"/>
                    <a:pt x="3013" y="8012"/>
                  </a:cubicBezTo>
                  <a:lnTo>
                    <a:pt x="3196" y="7807"/>
                  </a:lnTo>
                  <a:cubicBezTo>
                    <a:pt x="1187" y="5867"/>
                    <a:pt x="274" y="3379"/>
                    <a:pt x="3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798;p114"/>
            <p:cNvSpPr/>
            <p:nvPr/>
          </p:nvSpPr>
          <p:spPr>
            <a:xfrm>
              <a:off x="6599075" y="2838200"/>
              <a:ext cx="362250" cy="271875"/>
            </a:xfrm>
            <a:custGeom>
              <a:avLst/>
              <a:gdLst/>
              <a:ahLst/>
              <a:cxnLst/>
              <a:rect l="l" t="t" r="r" b="b"/>
              <a:pathLst>
                <a:path w="14490" h="10875" extrusionOk="0">
                  <a:moveTo>
                    <a:pt x="4219" y="1"/>
                  </a:moveTo>
                  <a:cubicBezTo>
                    <a:pt x="4011" y="1"/>
                    <a:pt x="3895" y="142"/>
                    <a:pt x="3927" y="352"/>
                  </a:cubicBezTo>
                  <a:cubicBezTo>
                    <a:pt x="3950" y="1516"/>
                    <a:pt x="3790" y="2566"/>
                    <a:pt x="3288" y="3388"/>
                  </a:cubicBezTo>
                  <a:lnTo>
                    <a:pt x="1622" y="4986"/>
                  </a:lnTo>
                  <a:cubicBezTo>
                    <a:pt x="457" y="6127"/>
                    <a:pt x="1" y="9231"/>
                    <a:pt x="2078" y="9756"/>
                  </a:cubicBezTo>
                  <a:cubicBezTo>
                    <a:pt x="2078" y="9756"/>
                    <a:pt x="6687" y="10875"/>
                    <a:pt x="8374" y="10875"/>
                  </a:cubicBezTo>
                  <a:cubicBezTo>
                    <a:pt x="8391" y="10875"/>
                    <a:pt x="8407" y="10875"/>
                    <a:pt x="8423" y="10874"/>
                  </a:cubicBezTo>
                  <a:cubicBezTo>
                    <a:pt x="10044" y="10829"/>
                    <a:pt x="12532" y="8706"/>
                    <a:pt x="12532" y="8706"/>
                  </a:cubicBezTo>
                  <a:cubicBezTo>
                    <a:pt x="12995" y="8391"/>
                    <a:pt x="13244" y="7242"/>
                    <a:pt x="12923" y="7242"/>
                  </a:cubicBezTo>
                  <a:cubicBezTo>
                    <a:pt x="12902" y="7242"/>
                    <a:pt x="12878" y="7247"/>
                    <a:pt x="12851" y="7258"/>
                  </a:cubicBezTo>
                  <a:lnTo>
                    <a:pt x="12851" y="7258"/>
                  </a:lnTo>
                  <a:cubicBezTo>
                    <a:pt x="13888" y="6778"/>
                    <a:pt x="13735" y="5821"/>
                    <a:pt x="13213" y="5821"/>
                  </a:cubicBezTo>
                  <a:cubicBezTo>
                    <a:pt x="13185" y="5821"/>
                    <a:pt x="13156" y="5824"/>
                    <a:pt x="13125" y="5830"/>
                  </a:cubicBezTo>
                  <a:cubicBezTo>
                    <a:pt x="14107" y="5533"/>
                    <a:pt x="14107" y="4506"/>
                    <a:pt x="13742" y="4346"/>
                  </a:cubicBezTo>
                  <a:cubicBezTo>
                    <a:pt x="14308" y="4200"/>
                    <a:pt x="14489" y="2759"/>
                    <a:pt x="13663" y="2759"/>
                  </a:cubicBezTo>
                  <a:cubicBezTo>
                    <a:pt x="13590" y="2759"/>
                    <a:pt x="13510" y="2770"/>
                    <a:pt x="13422" y="2794"/>
                  </a:cubicBezTo>
                  <a:cubicBezTo>
                    <a:pt x="13422" y="2794"/>
                    <a:pt x="9477" y="4276"/>
                    <a:pt x="7889" y="4276"/>
                  </a:cubicBezTo>
                  <a:cubicBezTo>
                    <a:pt x="7782" y="4276"/>
                    <a:pt x="7686" y="4270"/>
                    <a:pt x="7602" y="4255"/>
                  </a:cubicBezTo>
                  <a:cubicBezTo>
                    <a:pt x="6301" y="4004"/>
                    <a:pt x="5684" y="3182"/>
                    <a:pt x="5547" y="1630"/>
                  </a:cubicBezTo>
                  <a:cubicBezTo>
                    <a:pt x="5456" y="740"/>
                    <a:pt x="4954" y="306"/>
                    <a:pt x="4520" y="78"/>
                  </a:cubicBezTo>
                  <a:cubicBezTo>
                    <a:pt x="4407" y="25"/>
                    <a:pt x="4305" y="1"/>
                    <a:pt x="4219" y="1"/>
                  </a:cubicBezTo>
                  <a:close/>
                </a:path>
              </a:pathLst>
            </a:custGeom>
            <a:solidFill>
              <a:srgbClr val="EF9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799;p114"/>
            <p:cNvSpPr/>
            <p:nvPr/>
          </p:nvSpPr>
          <p:spPr>
            <a:xfrm>
              <a:off x="6824475" y="2944575"/>
              <a:ext cx="118725" cy="40525"/>
            </a:xfrm>
            <a:custGeom>
              <a:avLst/>
              <a:gdLst/>
              <a:ahLst/>
              <a:cxnLst/>
              <a:rect l="l" t="t" r="r" b="b"/>
              <a:pathLst>
                <a:path w="4749" h="1621" extrusionOk="0">
                  <a:moveTo>
                    <a:pt x="4680" y="0"/>
                  </a:moveTo>
                  <a:cubicBezTo>
                    <a:pt x="3174" y="662"/>
                    <a:pt x="1622" y="1141"/>
                    <a:pt x="1" y="1438"/>
                  </a:cubicBezTo>
                  <a:lnTo>
                    <a:pt x="47" y="1621"/>
                  </a:lnTo>
                  <a:cubicBezTo>
                    <a:pt x="1667" y="1347"/>
                    <a:pt x="3242" y="845"/>
                    <a:pt x="4749" y="183"/>
                  </a:cubicBezTo>
                  <a:lnTo>
                    <a:pt x="46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800;p114"/>
            <p:cNvSpPr/>
            <p:nvPr/>
          </p:nvSpPr>
          <p:spPr>
            <a:xfrm>
              <a:off x="6831325" y="3017025"/>
              <a:ext cx="92475" cy="42825"/>
            </a:xfrm>
            <a:custGeom>
              <a:avLst/>
              <a:gdLst/>
              <a:ahLst/>
              <a:cxnLst/>
              <a:rect l="l" t="t" r="r" b="b"/>
              <a:pathLst>
                <a:path w="3699" h="1713" extrusionOk="0">
                  <a:moveTo>
                    <a:pt x="3607" y="1"/>
                  </a:moveTo>
                  <a:cubicBezTo>
                    <a:pt x="2329" y="731"/>
                    <a:pt x="1165" y="1211"/>
                    <a:pt x="1" y="1530"/>
                  </a:cubicBezTo>
                  <a:lnTo>
                    <a:pt x="69" y="1713"/>
                  </a:lnTo>
                  <a:cubicBezTo>
                    <a:pt x="1211" y="1393"/>
                    <a:pt x="2420" y="891"/>
                    <a:pt x="3699" y="161"/>
                  </a:cubicBezTo>
                  <a:lnTo>
                    <a:pt x="36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801;p114"/>
            <p:cNvSpPr/>
            <p:nvPr/>
          </p:nvSpPr>
          <p:spPr>
            <a:xfrm>
              <a:off x="6830200" y="2981650"/>
              <a:ext cx="99300" cy="38275"/>
            </a:xfrm>
            <a:custGeom>
              <a:avLst/>
              <a:gdLst/>
              <a:ahLst/>
              <a:cxnLst/>
              <a:rect l="l" t="t" r="r" b="b"/>
              <a:pathLst>
                <a:path w="3972" h="1531" extrusionOk="0">
                  <a:moveTo>
                    <a:pt x="3880" y="1"/>
                  </a:moveTo>
                  <a:cubicBezTo>
                    <a:pt x="2716" y="594"/>
                    <a:pt x="1438" y="1051"/>
                    <a:pt x="0" y="1347"/>
                  </a:cubicBezTo>
                  <a:lnTo>
                    <a:pt x="46" y="1530"/>
                  </a:lnTo>
                  <a:cubicBezTo>
                    <a:pt x="1507" y="1233"/>
                    <a:pt x="2785" y="777"/>
                    <a:pt x="3972" y="161"/>
                  </a:cubicBezTo>
                  <a:lnTo>
                    <a:pt x="38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802;p114"/>
            <p:cNvSpPr/>
            <p:nvPr/>
          </p:nvSpPr>
          <p:spPr>
            <a:xfrm>
              <a:off x="6148375" y="2953725"/>
              <a:ext cx="507800" cy="336475"/>
            </a:xfrm>
            <a:custGeom>
              <a:avLst/>
              <a:gdLst/>
              <a:ahLst/>
              <a:cxnLst/>
              <a:rect l="l" t="t" r="r" b="b"/>
              <a:pathLst>
                <a:path w="20312" h="13459" extrusionOk="0">
                  <a:moveTo>
                    <a:pt x="17641" y="1"/>
                  </a:moveTo>
                  <a:cubicBezTo>
                    <a:pt x="15635" y="1"/>
                    <a:pt x="9830" y="2724"/>
                    <a:pt x="5407" y="4473"/>
                  </a:cubicBezTo>
                  <a:cubicBezTo>
                    <a:pt x="0" y="6560"/>
                    <a:pt x="1898" y="13458"/>
                    <a:pt x="6668" y="13458"/>
                  </a:cubicBezTo>
                  <a:cubicBezTo>
                    <a:pt x="7376" y="13458"/>
                    <a:pt x="8147" y="13306"/>
                    <a:pt x="8967" y="12964"/>
                  </a:cubicBezTo>
                  <a:cubicBezTo>
                    <a:pt x="13646" y="10727"/>
                    <a:pt x="19969" y="8125"/>
                    <a:pt x="20311" y="6870"/>
                  </a:cubicBezTo>
                  <a:lnTo>
                    <a:pt x="18234" y="159"/>
                  </a:lnTo>
                  <a:cubicBezTo>
                    <a:pt x="18115" y="50"/>
                    <a:pt x="17913" y="1"/>
                    <a:pt x="176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803;p114"/>
            <p:cNvSpPr/>
            <p:nvPr/>
          </p:nvSpPr>
          <p:spPr>
            <a:xfrm>
              <a:off x="6259550" y="2961125"/>
              <a:ext cx="280225" cy="182625"/>
            </a:xfrm>
            <a:custGeom>
              <a:avLst/>
              <a:gdLst/>
              <a:ahLst/>
              <a:cxnLst/>
              <a:rect l="l" t="t" r="r" b="b"/>
              <a:pathLst>
                <a:path w="11209" h="7305" extrusionOk="0">
                  <a:moveTo>
                    <a:pt x="11140" y="0"/>
                  </a:moveTo>
                  <a:lnTo>
                    <a:pt x="3356" y="3127"/>
                  </a:lnTo>
                  <a:cubicBezTo>
                    <a:pt x="3219" y="3196"/>
                    <a:pt x="1" y="4748"/>
                    <a:pt x="252" y="7304"/>
                  </a:cubicBezTo>
                  <a:lnTo>
                    <a:pt x="435" y="7281"/>
                  </a:lnTo>
                  <a:cubicBezTo>
                    <a:pt x="206" y="4862"/>
                    <a:pt x="3402" y="3333"/>
                    <a:pt x="3448" y="3310"/>
                  </a:cubicBezTo>
                  <a:lnTo>
                    <a:pt x="11208" y="183"/>
                  </a:lnTo>
                  <a:lnTo>
                    <a:pt x="111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804;p114"/>
            <p:cNvSpPr/>
            <p:nvPr/>
          </p:nvSpPr>
          <p:spPr>
            <a:xfrm>
              <a:off x="6259000" y="3044150"/>
              <a:ext cx="77050" cy="39675"/>
            </a:xfrm>
            <a:custGeom>
              <a:avLst/>
              <a:gdLst/>
              <a:ahLst/>
              <a:cxnLst/>
              <a:rect l="l" t="t" r="r" b="b"/>
              <a:pathLst>
                <a:path w="3082" h="1587" extrusionOk="0">
                  <a:moveTo>
                    <a:pt x="2839" y="0"/>
                  </a:moveTo>
                  <a:cubicBezTo>
                    <a:pt x="1284" y="0"/>
                    <a:pt x="43" y="1407"/>
                    <a:pt x="0" y="1472"/>
                  </a:cubicBezTo>
                  <a:lnTo>
                    <a:pt x="137" y="1586"/>
                  </a:lnTo>
                  <a:cubicBezTo>
                    <a:pt x="159" y="1586"/>
                    <a:pt x="1357" y="183"/>
                    <a:pt x="2829" y="183"/>
                  </a:cubicBezTo>
                  <a:cubicBezTo>
                    <a:pt x="2905" y="183"/>
                    <a:pt x="2982" y="186"/>
                    <a:pt x="3059" y="194"/>
                  </a:cubicBezTo>
                  <a:lnTo>
                    <a:pt x="3081" y="12"/>
                  </a:lnTo>
                  <a:cubicBezTo>
                    <a:pt x="3000" y="4"/>
                    <a:pt x="2919" y="0"/>
                    <a:pt x="2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805;p114"/>
            <p:cNvSpPr/>
            <p:nvPr/>
          </p:nvSpPr>
          <p:spPr>
            <a:xfrm>
              <a:off x="6506650" y="3124875"/>
              <a:ext cx="151800" cy="91325"/>
            </a:xfrm>
            <a:custGeom>
              <a:avLst/>
              <a:gdLst/>
              <a:ahLst/>
              <a:cxnLst/>
              <a:rect l="l" t="t" r="r" b="b"/>
              <a:pathLst>
                <a:path w="6072" h="3653" extrusionOk="0">
                  <a:moveTo>
                    <a:pt x="5889" y="1"/>
                  </a:moveTo>
                  <a:cubicBezTo>
                    <a:pt x="5547" y="1142"/>
                    <a:pt x="3173" y="2146"/>
                    <a:pt x="868" y="3105"/>
                  </a:cubicBezTo>
                  <a:cubicBezTo>
                    <a:pt x="571" y="3242"/>
                    <a:pt x="274" y="3356"/>
                    <a:pt x="0" y="3470"/>
                  </a:cubicBezTo>
                  <a:lnTo>
                    <a:pt x="69" y="3653"/>
                  </a:lnTo>
                  <a:cubicBezTo>
                    <a:pt x="365" y="3539"/>
                    <a:pt x="639" y="3402"/>
                    <a:pt x="936" y="3288"/>
                  </a:cubicBezTo>
                  <a:cubicBezTo>
                    <a:pt x="3378" y="2261"/>
                    <a:pt x="5707" y="1302"/>
                    <a:pt x="6072" y="69"/>
                  </a:cubicBezTo>
                  <a:lnTo>
                    <a:pt x="58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806;p114"/>
            <p:cNvSpPr/>
            <p:nvPr/>
          </p:nvSpPr>
          <p:spPr>
            <a:xfrm>
              <a:off x="6604225" y="2942275"/>
              <a:ext cx="96450" cy="183200"/>
            </a:xfrm>
            <a:custGeom>
              <a:avLst/>
              <a:gdLst/>
              <a:ahLst/>
              <a:cxnLst/>
              <a:rect l="l" t="t" r="r" b="b"/>
              <a:pathLst>
                <a:path w="3858" h="7328" extrusionOk="0">
                  <a:moveTo>
                    <a:pt x="1552" y="1"/>
                  </a:moveTo>
                  <a:lnTo>
                    <a:pt x="0" y="617"/>
                  </a:lnTo>
                  <a:lnTo>
                    <a:pt x="2077" y="7328"/>
                  </a:lnTo>
                  <a:lnTo>
                    <a:pt x="3858" y="6711"/>
                  </a:lnTo>
                  <a:lnTo>
                    <a:pt x="15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5137410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22" name="TextBox 121"/>
          <p:cNvSpPr txBox="1"/>
          <p:nvPr/>
        </p:nvSpPr>
        <p:spPr>
          <a:xfrm>
            <a:off x="0" y="1034806"/>
            <a:ext cx="9144000" cy="1694951"/>
          </a:xfrm>
          <a:prstGeom prst="rect">
            <a:avLst/>
          </a:prstGeom>
          <a:noFill/>
        </p:spPr>
        <p:txBody>
          <a:bodyPr wrap="square" rtlCol="0">
            <a:spAutoFit/>
          </a:bodyPr>
          <a:lstStyle/>
          <a:p>
            <a:pPr algn="ctr">
              <a:lnSpc>
                <a:spcPct val="150000"/>
              </a:lnSpc>
            </a:pPr>
            <a:r>
              <a:rPr lang="en-US" sz="3700" b="1" smtClean="0">
                <a:solidFill>
                  <a:schemeClr val="tx2">
                    <a:lumMod val="50000"/>
                  </a:schemeClr>
                </a:solidFill>
              </a:rPr>
              <a:t>CẢM ƠN CÁC EM ĐÃ </a:t>
            </a:r>
          </a:p>
          <a:p>
            <a:pPr algn="ctr">
              <a:lnSpc>
                <a:spcPct val="150000"/>
              </a:lnSpc>
            </a:pPr>
            <a:r>
              <a:rPr lang="en-US" sz="3700" b="1" smtClean="0">
                <a:solidFill>
                  <a:schemeClr val="tx2">
                    <a:lumMod val="50000"/>
                  </a:schemeClr>
                </a:solidFill>
              </a:rPr>
              <a:t>LẮNG NGHE BÀI GIẢNG NÀY!</a:t>
            </a:r>
            <a:endParaRPr lang="en-US" sz="3700" b="1">
              <a:solidFill>
                <a:schemeClr val="tx2">
                  <a:lumMod val="50000"/>
                </a:schemeClr>
              </a:solidFill>
            </a:endParaRPr>
          </a:p>
        </p:txBody>
      </p:sp>
      <p:grpSp>
        <p:nvGrpSpPr>
          <p:cNvPr id="61" name="Google Shape;6916;p115"/>
          <p:cNvGrpSpPr/>
          <p:nvPr/>
        </p:nvGrpSpPr>
        <p:grpSpPr>
          <a:xfrm>
            <a:off x="1891618" y="3505516"/>
            <a:ext cx="2726102" cy="1245476"/>
            <a:chOff x="4691968" y="1298262"/>
            <a:chExt cx="2028362" cy="926699"/>
          </a:xfrm>
        </p:grpSpPr>
        <p:sp>
          <p:nvSpPr>
            <p:cNvPr id="62" name="Google Shape;6917;p115"/>
            <p:cNvSpPr/>
            <p:nvPr/>
          </p:nvSpPr>
          <p:spPr>
            <a:xfrm>
              <a:off x="4691968" y="1353332"/>
              <a:ext cx="1319425" cy="871628"/>
            </a:xfrm>
            <a:custGeom>
              <a:avLst/>
              <a:gdLst/>
              <a:ahLst/>
              <a:cxnLst/>
              <a:rect l="l" t="t" r="r" b="b"/>
              <a:pathLst>
                <a:path w="10218" h="6750" extrusionOk="0">
                  <a:moveTo>
                    <a:pt x="756" y="1"/>
                  </a:moveTo>
                  <a:cubicBezTo>
                    <a:pt x="339" y="1"/>
                    <a:pt x="1" y="339"/>
                    <a:pt x="1" y="756"/>
                  </a:cubicBezTo>
                  <a:lnTo>
                    <a:pt x="1" y="5994"/>
                  </a:lnTo>
                  <a:cubicBezTo>
                    <a:pt x="1" y="6411"/>
                    <a:pt x="339" y="6749"/>
                    <a:pt x="756" y="6749"/>
                  </a:cubicBezTo>
                  <a:lnTo>
                    <a:pt x="9463" y="6749"/>
                  </a:lnTo>
                  <a:cubicBezTo>
                    <a:pt x="9879" y="6749"/>
                    <a:pt x="10218" y="6411"/>
                    <a:pt x="10218" y="5994"/>
                  </a:cubicBezTo>
                  <a:lnTo>
                    <a:pt x="10218" y="756"/>
                  </a:lnTo>
                  <a:cubicBezTo>
                    <a:pt x="10218" y="339"/>
                    <a:pt x="9879" y="1"/>
                    <a:pt x="9463" y="1"/>
                  </a:cubicBezTo>
                  <a:close/>
                </a:path>
              </a:pathLst>
            </a:custGeom>
            <a:solidFill>
              <a:srgbClr val="333333"/>
            </a:solidFill>
            <a:ln w="2550"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918;p115"/>
            <p:cNvSpPr/>
            <p:nvPr/>
          </p:nvSpPr>
          <p:spPr>
            <a:xfrm>
              <a:off x="4727479" y="1773781"/>
              <a:ext cx="30603" cy="30604"/>
            </a:xfrm>
            <a:custGeom>
              <a:avLst/>
              <a:gdLst/>
              <a:ahLst/>
              <a:cxnLst/>
              <a:rect l="l" t="t" r="r" b="b"/>
              <a:pathLst>
                <a:path w="237" h="237" extrusionOk="0">
                  <a:moveTo>
                    <a:pt x="119" y="1"/>
                  </a:moveTo>
                  <a:cubicBezTo>
                    <a:pt x="56" y="1"/>
                    <a:pt x="1" y="56"/>
                    <a:pt x="1" y="119"/>
                  </a:cubicBezTo>
                  <a:cubicBezTo>
                    <a:pt x="1" y="182"/>
                    <a:pt x="56" y="237"/>
                    <a:pt x="119" y="237"/>
                  </a:cubicBezTo>
                  <a:cubicBezTo>
                    <a:pt x="182" y="237"/>
                    <a:pt x="237" y="182"/>
                    <a:pt x="237" y="119"/>
                  </a:cubicBezTo>
                  <a:cubicBezTo>
                    <a:pt x="237" y="56"/>
                    <a:pt x="182" y="1"/>
                    <a:pt x="119" y="1"/>
                  </a:cubicBezTo>
                  <a:close/>
                </a:path>
              </a:pathLst>
            </a:custGeom>
            <a:solidFill>
              <a:srgbClr val="5B5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919;p115"/>
            <p:cNvSpPr/>
            <p:nvPr/>
          </p:nvSpPr>
          <p:spPr>
            <a:xfrm>
              <a:off x="5934063" y="1761643"/>
              <a:ext cx="53975" cy="53976"/>
            </a:xfrm>
            <a:custGeom>
              <a:avLst/>
              <a:gdLst/>
              <a:ahLst/>
              <a:cxnLst/>
              <a:rect l="l" t="t" r="r" b="b"/>
              <a:pathLst>
                <a:path w="418" h="418" extrusionOk="0">
                  <a:moveTo>
                    <a:pt x="205" y="1"/>
                  </a:moveTo>
                  <a:cubicBezTo>
                    <a:pt x="95" y="1"/>
                    <a:pt x="1" y="95"/>
                    <a:pt x="1" y="213"/>
                  </a:cubicBezTo>
                  <a:cubicBezTo>
                    <a:pt x="1" y="331"/>
                    <a:pt x="95" y="417"/>
                    <a:pt x="205" y="417"/>
                  </a:cubicBezTo>
                  <a:cubicBezTo>
                    <a:pt x="323" y="417"/>
                    <a:pt x="418" y="331"/>
                    <a:pt x="418" y="213"/>
                  </a:cubicBezTo>
                  <a:cubicBezTo>
                    <a:pt x="418" y="95"/>
                    <a:pt x="323" y="1"/>
                    <a:pt x="205" y="1"/>
                  </a:cubicBezTo>
                  <a:close/>
                </a:path>
              </a:pathLst>
            </a:custGeom>
            <a:solidFill>
              <a:srgbClr val="5B5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920;p115"/>
            <p:cNvSpPr/>
            <p:nvPr/>
          </p:nvSpPr>
          <p:spPr>
            <a:xfrm>
              <a:off x="4793593" y="1431585"/>
              <a:ext cx="1116307" cy="715122"/>
            </a:xfrm>
            <a:custGeom>
              <a:avLst/>
              <a:gdLst/>
              <a:ahLst/>
              <a:cxnLst/>
              <a:rect l="l" t="t" r="r" b="b"/>
              <a:pathLst>
                <a:path w="8645" h="5538" extrusionOk="0">
                  <a:moveTo>
                    <a:pt x="0" y="0"/>
                  </a:moveTo>
                  <a:lnTo>
                    <a:pt x="0" y="5537"/>
                  </a:lnTo>
                  <a:lnTo>
                    <a:pt x="8644" y="5537"/>
                  </a:lnTo>
                  <a:lnTo>
                    <a:pt x="8644" y="0"/>
                  </a:lnTo>
                  <a:close/>
                </a:path>
              </a:pathLst>
            </a:custGeom>
            <a:solidFill>
              <a:srgbClr val="DAE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921;p115"/>
            <p:cNvSpPr/>
            <p:nvPr/>
          </p:nvSpPr>
          <p:spPr>
            <a:xfrm>
              <a:off x="4793593" y="1431585"/>
              <a:ext cx="1116307" cy="245864"/>
            </a:xfrm>
            <a:custGeom>
              <a:avLst/>
              <a:gdLst/>
              <a:ahLst/>
              <a:cxnLst/>
              <a:rect l="l" t="t" r="r" b="b"/>
              <a:pathLst>
                <a:path w="8645" h="1904" extrusionOk="0">
                  <a:moveTo>
                    <a:pt x="0" y="0"/>
                  </a:moveTo>
                  <a:lnTo>
                    <a:pt x="0" y="1904"/>
                  </a:lnTo>
                  <a:lnTo>
                    <a:pt x="8644" y="1904"/>
                  </a:lnTo>
                  <a:lnTo>
                    <a:pt x="8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922;p115"/>
            <p:cNvSpPr/>
            <p:nvPr/>
          </p:nvSpPr>
          <p:spPr>
            <a:xfrm>
              <a:off x="4892119" y="1738270"/>
              <a:ext cx="260063" cy="332251"/>
            </a:xfrm>
            <a:custGeom>
              <a:avLst/>
              <a:gdLst/>
              <a:ahLst/>
              <a:cxnLst/>
              <a:rect l="l" t="t" r="r" b="b"/>
              <a:pathLst>
                <a:path w="2014" h="2573" extrusionOk="0">
                  <a:moveTo>
                    <a:pt x="0" y="1"/>
                  </a:moveTo>
                  <a:lnTo>
                    <a:pt x="0" y="2573"/>
                  </a:lnTo>
                  <a:lnTo>
                    <a:pt x="2014" y="2573"/>
                  </a:lnTo>
                  <a:lnTo>
                    <a:pt x="20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923;p115"/>
            <p:cNvSpPr/>
            <p:nvPr/>
          </p:nvSpPr>
          <p:spPr>
            <a:xfrm>
              <a:off x="5221140" y="1738270"/>
              <a:ext cx="261096" cy="332251"/>
            </a:xfrm>
            <a:custGeom>
              <a:avLst/>
              <a:gdLst/>
              <a:ahLst/>
              <a:cxnLst/>
              <a:rect l="l" t="t" r="r" b="b"/>
              <a:pathLst>
                <a:path w="2022" h="2573" extrusionOk="0">
                  <a:moveTo>
                    <a:pt x="0" y="1"/>
                  </a:moveTo>
                  <a:lnTo>
                    <a:pt x="0" y="2573"/>
                  </a:lnTo>
                  <a:lnTo>
                    <a:pt x="2022" y="2573"/>
                  </a:lnTo>
                  <a:lnTo>
                    <a:pt x="20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24;p115"/>
            <p:cNvSpPr/>
            <p:nvPr/>
          </p:nvSpPr>
          <p:spPr>
            <a:xfrm>
              <a:off x="5551195" y="1738270"/>
              <a:ext cx="260192" cy="332251"/>
            </a:xfrm>
            <a:custGeom>
              <a:avLst/>
              <a:gdLst/>
              <a:ahLst/>
              <a:cxnLst/>
              <a:rect l="l" t="t" r="r" b="b"/>
              <a:pathLst>
                <a:path w="2015" h="2573" extrusionOk="0">
                  <a:moveTo>
                    <a:pt x="1" y="1"/>
                  </a:moveTo>
                  <a:lnTo>
                    <a:pt x="1" y="2573"/>
                  </a:lnTo>
                  <a:lnTo>
                    <a:pt x="2014" y="2573"/>
                  </a:lnTo>
                  <a:lnTo>
                    <a:pt x="20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925;p115"/>
            <p:cNvSpPr/>
            <p:nvPr/>
          </p:nvSpPr>
          <p:spPr>
            <a:xfrm>
              <a:off x="4860611" y="1590028"/>
              <a:ext cx="236691" cy="17433"/>
            </a:xfrm>
            <a:custGeom>
              <a:avLst/>
              <a:gdLst/>
              <a:ahLst/>
              <a:cxnLst/>
              <a:rect l="l" t="t" r="r" b="b"/>
              <a:pathLst>
                <a:path w="1833" h="135" extrusionOk="0">
                  <a:moveTo>
                    <a:pt x="0" y="0"/>
                  </a:moveTo>
                  <a:lnTo>
                    <a:pt x="0" y="134"/>
                  </a:lnTo>
                  <a:lnTo>
                    <a:pt x="1833" y="134"/>
                  </a:lnTo>
                  <a:lnTo>
                    <a:pt x="1833" y="0"/>
                  </a:lnTo>
                  <a:close/>
                </a:path>
              </a:pathLst>
            </a:custGeom>
            <a:solidFill>
              <a:srgbClr val="EDF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926;p115"/>
            <p:cNvSpPr/>
            <p:nvPr/>
          </p:nvSpPr>
          <p:spPr>
            <a:xfrm>
              <a:off x="4860611" y="1546382"/>
              <a:ext cx="236691" cy="16400"/>
            </a:xfrm>
            <a:custGeom>
              <a:avLst/>
              <a:gdLst/>
              <a:ahLst/>
              <a:cxnLst/>
              <a:rect l="l" t="t" r="r" b="b"/>
              <a:pathLst>
                <a:path w="1833" h="127" extrusionOk="0">
                  <a:moveTo>
                    <a:pt x="0" y="0"/>
                  </a:moveTo>
                  <a:lnTo>
                    <a:pt x="0" y="126"/>
                  </a:lnTo>
                  <a:lnTo>
                    <a:pt x="1833" y="126"/>
                  </a:lnTo>
                  <a:lnTo>
                    <a:pt x="1833" y="0"/>
                  </a:lnTo>
                  <a:close/>
                </a:path>
              </a:pathLst>
            </a:custGeom>
            <a:solidFill>
              <a:srgbClr val="EDF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927;p115"/>
            <p:cNvSpPr/>
            <p:nvPr/>
          </p:nvSpPr>
          <p:spPr>
            <a:xfrm>
              <a:off x="4860611" y="1501703"/>
              <a:ext cx="236691" cy="16270"/>
            </a:xfrm>
            <a:custGeom>
              <a:avLst/>
              <a:gdLst/>
              <a:ahLst/>
              <a:cxnLst/>
              <a:rect l="l" t="t" r="r" b="b"/>
              <a:pathLst>
                <a:path w="1833" h="126" extrusionOk="0">
                  <a:moveTo>
                    <a:pt x="0" y="0"/>
                  </a:moveTo>
                  <a:lnTo>
                    <a:pt x="0" y="126"/>
                  </a:lnTo>
                  <a:lnTo>
                    <a:pt x="1833" y="126"/>
                  </a:lnTo>
                  <a:lnTo>
                    <a:pt x="1833" y="0"/>
                  </a:lnTo>
                  <a:close/>
                </a:path>
              </a:pathLst>
            </a:custGeom>
            <a:solidFill>
              <a:srgbClr val="EDF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928;p115"/>
            <p:cNvSpPr/>
            <p:nvPr/>
          </p:nvSpPr>
          <p:spPr>
            <a:xfrm>
              <a:off x="6294592" y="1457927"/>
              <a:ext cx="97750" cy="707116"/>
            </a:xfrm>
            <a:custGeom>
              <a:avLst/>
              <a:gdLst/>
              <a:ahLst/>
              <a:cxnLst/>
              <a:rect l="l" t="t" r="r" b="b"/>
              <a:pathLst>
                <a:path w="757" h="5476" extrusionOk="0">
                  <a:moveTo>
                    <a:pt x="237" y="1"/>
                  </a:moveTo>
                  <a:lnTo>
                    <a:pt x="1" y="5451"/>
                  </a:lnTo>
                  <a:lnTo>
                    <a:pt x="520" y="5475"/>
                  </a:lnTo>
                  <a:lnTo>
                    <a:pt x="756" y="17"/>
                  </a:lnTo>
                  <a:lnTo>
                    <a:pt x="237" y="1"/>
                  </a:lnTo>
                  <a:close/>
                </a:path>
              </a:pathLst>
            </a:custGeom>
            <a:solidFill>
              <a:schemeClr val="accent5"/>
            </a:solidFill>
            <a:ln w="2350"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29;p115"/>
            <p:cNvSpPr/>
            <p:nvPr/>
          </p:nvSpPr>
          <p:spPr>
            <a:xfrm>
              <a:off x="6326100" y="1361467"/>
              <a:ext cx="67146" cy="86517"/>
            </a:xfrm>
            <a:custGeom>
              <a:avLst/>
              <a:gdLst/>
              <a:ahLst/>
              <a:cxnLst/>
              <a:rect l="l" t="t" r="r" b="b"/>
              <a:pathLst>
                <a:path w="520" h="670" extrusionOk="0">
                  <a:moveTo>
                    <a:pt x="284" y="1"/>
                  </a:moveTo>
                  <a:lnTo>
                    <a:pt x="1" y="646"/>
                  </a:lnTo>
                  <a:lnTo>
                    <a:pt x="520" y="669"/>
                  </a:lnTo>
                  <a:lnTo>
                    <a:pt x="284" y="1"/>
                  </a:lnTo>
                  <a:close/>
                </a:path>
              </a:pathLst>
            </a:custGeom>
            <a:solidFill>
              <a:schemeClr val="accent5"/>
            </a:solidFill>
            <a:ln w="25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30;p115"/>
            <p:cNvSpPr/>
            <p:nvPr/>
          </p:nvSpPr>
          <p:spPr>
            <a:xfrm>
              <a:off x="6282454" y="1445789"/>
              <a:ext cx="235787" cy="646037"/>
            </a:xfrm>
            <a:custGeom>
              <a:avLst/>
              <a:gdLst/>
              <a:ahLst/>
              <a:cxnLst/>
              <a:rect l="l" t="t" r="r" b="b"/>
              <a:pathLst>
                <a:path w="1826" h="5003" extrusionOk="0">
                  <a:moveTo>
                    <a:pt x="1377" y="1"/>
                  </a:moveTo>
                  <a:lnTo>
                    <a:pt x="1" y="4877"/>
                  </a:lnTo>
                  <a:lnTo>
                    <a:pt x="449" y="5003"/>
                  </a:lnTo>
                  <a:lnTo>
                    <a:pt x="1825" y="126"/>
                  </a:lnTo>
                  <a:lnTo>
                    <a:pt x="1377" y="1"/>
                  </a:lnTo>
                  <a:close/>
                </a:path>
              </a:pathLst>
            </a:custGeom>
            <a:solidFill>
              <a:schemeClr val="lt2"/>
            </a:solidFill>
            <a:ln w="2350"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31;p115"/>
            <p:cNvSpPr/>
            <p:nvPr/>
          </p:nvSpPr>
          <p:spPr>
            <a:xfrm>
              <a:off x="6081400" y="1332025"/>
              <a:ext cx="264195" cy="726356"/>
            </a:xfrm>
            <a:custGeom>
              <a:avLst/>
              <a:gdLst/>
              <a:ahLst/>
              <a:cxnLst/>
              <a:rect l="l" t="t" r="r" b="b"/>
              <a:pathLst>
                <a:path w="2046" h="5625" extrusionOk="0">
                  <a:moveTo>
                    <a:pt x="1141" y="1"/>
                  </a:moveTo>
                  <a:lnTo>
                    <a:pt x="0" y="189"/>
                  </a:lnTo>
                  <a:lnTo>
                    <a:pt x="905" y="5624"/>
                  </a:lnTo>
                  <a:lnTo>
                    <a:pt x="2045" y="5435"/>
                  </a:lnTo>
                  <a:lnTo>
                    <a:pt x="1141" y="1"/>
                  </a:lnTo>
                  <a:close/>
                </a:path>
              </a:pathLst>
            </a:custGeom>
            <a:solidFill>
              <a:schemeClr val="accent2"/>
            </a:solidFill>
            <a:ln w="2350"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2;p115"/>
            <p:cNvSpPr/>
            <p:nvPr/>
          </p:nvSpPr>
          <p:spPr>
            <a:xfrm>
              <a:off x="6335587" y="1298262"/>
              <a:ext cx="56565" cy="9933"/>
            </a:xfrm>
            <a:custGeom>
              <a:avLst/>
              <a:gdLst/>
              <a:ahLst/>
              <a:cxnLst/>
              <a:rect l="l" t="t" r="r" b="b"/>
              <a:pathLst>
                <a:path w="410" h="72" fill="none" extrusionOk="0">
                  <a:moveTo>
                    <a:pt x="1" y="71"/>
                  </a:moveTo>
                  <a:lnTo>
                    <a:pt x="410" y="1"/>
                  </a:lnTo>
                </a:path>
              </a:pathLst>
            </a:custGeom>
            <a:noFill/>
            <a:ln w="2550"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33;p115"/>
            <p:cNvSpPr/>
            <p:nvPr/>
          </p:nvSpPr>
          <p:spPr>
            <a:xfrm>
              <a:off x="6197099" y="1457927"/>
              <a:ext cx="52942" cy="9297"/>
            </a:xfrm>
            <a:custGeom>
              <a:avLst/>
              <a:gdLst/>
              <a:ahLst/>
              <a:cxnLst/>
              <a:rect l="l" t="t" r="r" b="b"/>
              <a:pathLst>
                <a:path w="410" h="72" fill="none" extrusionOk="0">
                  <a:moveTo>
                    <a:pt x="1" y="72"/>
                  </a:moveTo>
                  <a:lnTo>
                    <a:pt x="410" y="1"/>
                  </a:lnTo>
                </a:path>
              </a:pathLst>
            </a:custGeom>
            <a:noFill/>
            <a:ln w="2550"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34;p115"/>
            <p:cNvSpPr/>
            <p:nvPr/>
          </p:nvSpPr>
          <p:spPr>
            <a:xfrm>
              <a:off x="6209367" y="1531144"/>
              <a:ext cx="52942" cy="9168"/>
            </a:xfrm>
            <a:custGeom>
              <a:avLst/>
              <a:gdLst/>
              <a:ahLst/>
              <a:cxnLst/>
              <a:rect l="l" t="t" r="r" b="b"/>
              <a:pathLst>
                <a:path w="410" h="71" fill="none" extrusionOk="0">
                  <a:moveTo>
                    <a:pt x="0" y="71"/>
                  </a:moveTo>
                  <a:lnTo>
                    <a:pt x="409" y="0"/>
                  </a:lnTo>
                </a:path>
              </a:pathLst>
            </a:custGeom>
            <a:noFill/>
            <a:ln w="2550"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35;p115"/>
            <p:cNvSpPr/>
            <p:nvPr/>
          </p:nvSpPr>
          <p:spPr>
            <a:xfrm>
              <a:off x="6221505" y="1604232"/>
              <a:ext cx="52942" cy="9297"/>
            </a:xfrm>
            <a:custGeom>
              <a:avLst/>
              <a:gdLst/>
              <a:ahLst/>
              <a:cxnLst/>
              <a:rect l="l" t="t" r="r" b="b"/>
              <a:pathLst>
                <a:path w="410" h="72" fill="none" extrusionOk="0">
                  <a:moveTo>
                    <a:pt x="1" y="71"/>
                  </a:moveTo>
                  <a:lnTo>
                    <a:pt x="410" y="0"/>
                  </a:lnTo>
                </a:path>
              </a:pathLst>
            </a:custGeom>
            <a:noFill/>
            <a:ln w="2550"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36;p115"/>
            <p:cNvSpPr/>
            <p:nvPr/>
          </p:nvSpPr>
          <p:spPr>
            <a:xfrm>
              <a:off x="6233772" y="1678353"/>
              <a:ext cx="52942" cy="8264"/>
            </a:xfrm>
            <a:custGeom>
              <a:avLst/>
              <a:gdLst/>
              <a:ahLst/>
              <a:cxnLst/>
              <a:rect l="l" t="t" r="r" b="b"/>
              <a:pathLst>
                <a:path w="410" h="64" fill="none" extrusionOk="0">
                  <a:moveTo>
                    <a:pt x="0" y="64"/>
                  </a:moveTo>
                  <a:lnTo>
                    <a:pt x="409" y="1"/>
                  </a:lnTo>
                </a:path>
              </a:pathLst>
            </a:custGeom>
            <a:noFill/>
            <a:ln w="2550"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37;p115"/>
            <p:cNvSpPr/>
            <p:nvPr/>
          </p:nvSpPr>
          <p:spPr>
            <a:xfrm>
              <a:off x="6245910" y="1751441"/>
              <a:ext cx="52942" cy="8264"/>
            </a:xfrm>
            <a:custGeom>
              <a:avLst/>
              <a:gdLst/>
              <a:ahLst/>
              <a:cxnLst/>
              <a:rect l="l" t="t" r="r" b="b"/>
              <a:pathLst>
                <a:path w="410" h="64" fill="none" extrusionOk="0">
                  <a:moveTo>
                    <a:pt x="0" y="64"/>
                  </a:moveTo>
                  <a:lnTo>
                    <a:pt x="409" y="1"/>
                  </a:lnTo>
                </a:path>
              </a:pathLst>
            </a:custGeom>
            <a:noFill/>
            <a:ln w="2550"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38;p115"/>
            <p:cNvSpPr/>
            <p:nvPr/>
          </p:nvSpPr>
          <p:spPr>
            <a:xfrm>
              <a:off x="6258048" y="1824658"/>
              <a:ext cx="52942" cy="8264"/>
            </a:xfrm>
            <a:custGeom>
              <a:avLst/>
              <a:gdLst/>
              <a:ahLst/>
              <a:cxnLst/>
              <a:rect l="l" t="t" r="r" b="b"/>
              <a:pathLst>
                <a:path w="410" h="64" fill="none" extrusionOk="0">
                  <a:moveTo>
                    <a:pt x="1" y="63"/>
                  </a:moveTo>
                  <a:lnTo>
                    <a:pt x="410" y="0"/>
                  </a:lnTo>
                </a:path>
              </a:pathLst>
            </a:custGeom>
            <a:noFill/>
            <a:ln w="2550"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939;p115"/>
            <p:cNvSpPr/>
            <p:nvPr/>
          </p:nvSpPr>
          <p:spPr>
            <a:xfrm>
              <a:off x="6270316" y="1897746"/>
              <a:ext cx="52942" cy="8264"/>
            </a:xfrm>
            <a:custGeom>
              <a:avLst/>
              <a:gdLst/>
              <a:ahLst/>
              <a:cxnLst/>
              <a:rect l="l" t="t" r="r" b="b"/>
              <a:pathLst>
                <a:path w="410" h="64" fill="none" extrusionOk="0">
                  <a:moveTo>
                    <a:pt x="0" y="63"/>
                  </a:moveTo>
                  <a:lnTo>
                    <a:pt x="409" y="1"/>
                  </a:lnTo>
                </a:path>
              </a:pathLst>
            </a:custGeom>
            <a:noFill/>
            <a:ln w="2550"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940;p115"/>
            <p:cNvSpPr/>
            <p:nvPr/>
          </p:nvSpPr>
          <p:spPr>
            <a:xfrm>
              <a:off x="6282454" y="1970834"/>
              <a:ext cx="52942" cy="8264"/>
            </a:xfrm>
            <a:custGeom>
              <a:avLst/>
              <a:gdLst/>
              <a:ahLst/>
              <a:cxnLst/>
              <a:rect l="l" t="t" r="r" b="b"/>
              <a:pathLst>
                <a:path w="410" h="64" fill="none" extrusionOk="0">
                  <a:moveTo>
                    <a:pt x="1" y="64"/>
                  </a:moveTo>
                  <a:lnTo>
                    <a:pt x="410" y="1"/>
                  </a:lnTo>
                </a:path>
              </a:pathLst>
            </a:custGeom>
            <a:noFill/>
            <a:ln w="2550"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941;p115"/>
            <p:cNvSpPr/>
            <p:nvPr/>
          </p:nvSpPr>
          <p:spPr>
            <a:xfrm>
              <a:off x="6121042" y="1781012"/>
              <a:ext cx="361686" cy="443949"/>
            </a:xfrm>
            <a:custGeom>
              <a:avLst/>
              <a:gdLst/>
              <a:ahLst/>
              <a:cxnLst/>
              <a:rect l="l" t="t" r="r" b="b"/>
              <a:pathLst>
                <a:path w="2801" h="3438" extrusionOk="0">
                  <a:moveTo>
                    <a:pt x="0" y="0"/>
                  </a:moveTo>
                  <a:lnTo>
                    <a:pt x="197" y="3437"/>
                  </a:lnTo>
                  <a:lnTo>
                    <a:pt x="2603" y="3437"/>
                  </a:lnTo>
                  <a:lnTo>
                    <a:pt x="2800" y="0"/>
                  </a:lnTo>
                  <a:close/>
                </a:path>
              </a:pathLst>
            </a:custGeom>
            <a:solidFill>
              <a:schemeClr val="accent3"/>
            </a:solidFill>
            <a:ln w="2550"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942;p115"/>
            <p:cNvSpPr/>
            <p:nvPr/>
          </p:nvSpPr>
          <p:spPr>
            <a:xfrm>
              <a:off x="6089535" y="1732201"/>
              <a:ext cx="425604" cy="105757"/>
            </a:xfrm>
            <a:custGeom>
              <a:avLst/>
              <a:gdLst/>
              <a:ahLst/>
              <a:cxnLst/>
              <a:rect l="l" t="t" r="r" b="b"/>
              <a:pathLst>
                <a:path w="3296" h="819" extrusionOk="0">
                  <a:moveTo>
                    <a:pt x="0" y="1"/>
                  </a:moveTo>
                  <a:lnTo>
                    <a:pt x="0" y="818"/>
                  </a:lnTo>
                  <a:lnTo>
                    <a:pt x="3296" y="818"/>
                  </a:lnTo>
                  <a:lnTo>
                    <a:pt x="3296" y="1"/>
                  </a:lnTo>
                  <a:close/>
                </a:path>
              </a:pathLst>
            </a:custGeom>
            <a:solidFill>
              <a:schemeClr val="accent3"/>
            </a:solidFill>
            <a:ln w="2550"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943;p115"/>
            <p:cNvSpPr/>
            <p:nvPr/>
          </p:nvSpPr>
          <p:spPr>
            <a:xfrm>
              <a:off x="6674491" y="1632641"/>
              <a:ext cx="129" cy="92586"/>
            </a:xfrm>
            <a:custGeom>
              <a:avLst/>
              <a:gdLst/>
              <a:ahLst/>
              <a:cxnLst/>
              <a:rect l="l" t="t" r="r" b="b"/>
              <a:pathLst>
                <a:path w="1" h="717" fill="none" extrusionOk="0">
                  <a:moveTo>
                    <a:pt x="1" y="1"/>
                  </a:moveTo>
                  <a:lnTo>
                    <a:pt x="1" y="716"/>
                  </a:lnTo>
                </a:path>
              </a:pathLst>
            </a:custGeom>
            <a:noFill/>
            <a:ln w="4925"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944;p115"/>
            <p:cNvSpPr/>
            <p:nvPr/>
          </p:nvSpPr>
          <p:spPr>
            <a:xfrm>
              <a:off x="6627746" y="1679386"/>
              <a:ext cx="92584" cy="129"/>
            </a:xfrm>
            <a:custGeom>
              <a:avLst/>
              <a:gdLst/>
              <a:ahLst/>
              <a:cxnLst/>
              <a:rect l="l" t="t" r="r" b="b"/>
              <a:pathLst>
                <a:path w="717" h="1" fill="none" extrusionOk="0">
                  <a:moveTo>
                    <a:pt x="716" y="1"/>
                  </a:moveTo>
                  <a:lnTo>
                    <a:pt x="1" y="1"/>
                  </a:lnTo>
                </a:path>
              </a:pathLst>
            </a:custGeom>
            <a:noFill/>
            <a:ln w="4925" cap="flat" cmpd="sng">
              <a:solidFill>
                <a:srgbClr val="383838"/>
              </a:solidFill>
              <a:prstDash val="solid"/>
              <a:miter lim="78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97340070"/>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81"/>
        <p:cNvGrpSpPr/>
        <p:nvPr/>
      </p:nvGrpSpPr>
      <p:grpSpPr>
        <a:xfrm>
          <a:off x="0" y="0"/>
          <a:ext cx="0" cy="0"/>
          <a:chOff x="0" y="0"/>
          <a:chExt cx="0" cy="0"/>
        </a:xfrm>
      </p:grpSpPr>
      <p:sp>
        <p:nvSpPr>
          <p:cNvPr id="4482" name="Google Shape;4482;p94"/>
          <p:cNvSpPr/>
          <p:nvPr/>
        </p:nvSpPr>
        <p:spPr>
          <a:xfrm>
            <a:off x="3929700" y="1169545"/>
            <a:ext cx="1284600" cy="992493"/>
          </a:xfrm>
          <a:prstGeom prst="roundRect">
            <a:avLst>
              <a:gd name="adj" fmla="val 16667"/>
            </a:avLst>
          </a:prstGeom>
          <a:solidFill>
            <a:srgbClr val="F99AA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94"/>
          <p:cNvSpPr txBox="1">
            <a:spLocks noGrp="1"/>
          </p:cNvSpPr>
          <p:nvPr>
            <p:ph type="title" idx="2"/>
          </p:nvPr>
        </p:nvSpPr>
        <p:spPr>
          <a:xfrm>
            <a:off x="1748513" y="1289150"/>
            <a:ext cx="1261500" cy="1284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mtClean="0"/>
              <a:t> </a:t>
            </a:r>
            <a:endParaRPr/>
          </a:p>
        </p:txBody>
      </p:sp>
      <p:sp>
        <p:nvSpPr>
          <p:cNvPr id="8" name="TextBox 7"/>
          <p:cNvSpPr txBox="1"/>
          <p:nvPr/>
        </p:nvSpPr>
        <p:spPr>
          <a:xfrm>
            <a:off x="4222437" y="1270200"/>
            <a:ext cx="699126" cy="788578"/>
          </a:xfrm>
          <a:prstGeom prst="rect">
            <a:avLst/>
          </a:prstGeom>
          <a:noFill/>
        </p:spPr>
        <p:txBody>
          <a:bodyPr wrap="square" rtlCol="0">
            <a:spAutoFit/>
          </a:bodyPr>
          <a:lstStyle/>
          <a:p>
            <a:pPr algn="ctr"/>
            <a:r>
              <a:rPr lang="en-US" sz="4500" b="1" smtClean="0">
                <a:solidFill>
                  <a:schemeClr val="bg1"/>
                </a:solidFill>
              </a:rPr>
              <a:t>1</a:t>
            </a:r>
            <a:endParaRPr lang="en-US" sz="4500" b="1">
              <a:solidFill>
                <a:schemeClr val="bg1"/>
              </a:solidFill>
            </a:endParaRPr>
          </a:p>
        </p:txBody>
      </p:sp>
      <p:sp>
        <p:nvSpPr>
          <p:cNvPr id="9" name="TextBox 8"/>
          <p:cNvSpPr txBox="1"/>
          <p:nvPr/>
        </p:nvSpPr>
        <p:spPr>
          <a:xfrm>
            <a:off x="1" y="2295192"/>
            <a:ext cx="9143999" cy="1608325"/>
          </a:xfrm>
          <a:prstGeom prst="rect">
            <a:avLst/>
          </a:prstGeom>
          <a:noFill/>
        </p:spPr>
        <p:txBody>
          <a:bodyPr wrap="square" rtlCol="0">
            <a:spAutoFit/>
          </a:bodyPr>
          <a:lstStyle/>
          <a:p>
            <a:pPr algn="ctr">
              <a:lnSpc>
                <a:spcPct val="150000"/>
              </a:lnSpc>
            </a:pPr>
            <a:r>
              <a:rPr lang="en-US" sz="3500" b="1" smtClean="0"/>
              <a:t>KHÁI NIỆM </a:t>
            </a:r>
          </a:p>
          <a:p>
            <a:pPr algn="ctr">
              <a:lnSpc>
                <a:spcPct val="150000"/>
              </a:lnSpc>
            </a:pPr>
            <a:r>
              <a:rPr lang="en-US" sz="3500" b="1" smtClean="0"/>
              <a:t>MẪU ĐỊNH DẠNG CSS</a:t>
            </a:r>
            <a:endParaRPr lang="en-US" sz="3500" b="1"/>
          </a:p>
        </p:txBody>
      </p:sp>
    </p:spTree>
    <p:extLst>
      <p:ext uri="{BB962C8B-B14F-4D97-AF65-F5344CB8AC3E}">
        <p14:creationId xmlns:p14="http://schemas.microsoft.com/office/powerpoint/2010/main" val="534568820"/>
      </p:ext>
    </p:extLst>
  </p:cSld>
  <p:clrMapOvr>
    <a:masterClrMapping/>
  </p:clrMapOvr>
  <p:transition spd="med">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90575" y="293090"/>
            <a:ext cx="7562850" cy="667030"/>
          </a:xfrm>
          <a:prstGeom prst="roundRect">
            <a:avLst/>
          </a:prstGeom>
          <a:solidFill>
            <a:schemeClr val="tx2">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vi-VN" sz="2200" b="1">
                <a:latin typeface="Arial" panose="020B0604020202020204" pitchFamily="34" charset="0"/>
                <a:cs typeface="Arial" panose="020B0604020202020204" pitchFamily="34" charset="0"/>
              </a:rPr>
              <a:t>Hoạt động </a:t>
            </a:r>
            <a:r>
              <a:rPr lang="vi-VN" sz="2200" b="1" smtClean="0">
                <a:latin typeface="Arial" panose="020B0604020202020204" pitchFamily="34" charset="0"/>
                <a:cs typeface="Arial" panose="020B0604020202020204" pitchFamily="34" charset="0"/>
              </a:rPr>
              <a:t>1</a:t>
            </a:r>
            <a:r>
              <a:rPr lang="en-US" sz="2200" b="1" smtClean="0">
                <a:latin typeface="Arial" panose="020B0604020202020204" pitchFamily="34" charset="0"/>
                <a:cs typeface="Arial" panose="020B0604020202020204" pitchFamily="34" charset="0"/>
              </a:rPr>
              <a:t>: </a:t>
            </a:r>
            <a:r>
              <a:rPr lang="vi-VN" sz="2200" b="1" smtClean="0">
                <a:latin typeface="Arial" panose="020B0604020202020204" pitchFamily="34" charset="0"/>
                <a:cs typeface="Arial" panose="020B0604020202020204" pitchFamily="34" charset="0"/>
              </a:rPr>
              <a:t>Tìm </a:t>
            </a:r>
            <a:r>
              <a:rPr lang="vi-VN" sz="2200" b="1">
                <a:latin typeface="Arial" panose="020B0604020202020204" pitchFamily="34" charset="0"/>
                <a:cs typeface="Arial" panose="020B0604020202020204" pitchFamily="34" charset="0"/>
              </a:rPr>
              <a:t>hiểu khái niệm và ý nghĩa của CSS</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25" name="Group 24"/>
          <p:cNvGrpSpPr/>
          <p:nvPr/>
        </p:nvGrpSpPr>
        <p:grpSpPr>
          <a:xfrm>
            <a:off x="4737792" y="1381760"/>
            <a:ext cx="3956925" cy="3521373"/>
            <a:chOff x="4737792" y="1381760"/>
            <a:chExt cx="3956925" cy="3521373"/>
          </a:xfrm>
        </p:grpSpPr>
        <p:sp>
          <p:nvSpPr>
            <p:cNvPr id="15" name="TextBox 14"/>
            <p:cNvSpPr txBox="1"/>
            <p:nvPr/>
          </p:nvSpPr>
          <p:spPr>
            <a:xfrm>
              <a:off x="5436787" y="3887470"/>
              <a:ext cx="2558934" cy="1015663"/>
            </a:xfrm>
            <a:prstGeom prst="rect">
              <a:avLst/>
            </a:prstGeom>
            <a:noFill/>
          </p:spPr>
          <p:txBody>
            <a:bodyPr wrap="square" rtlCol="0">
              <a:spAutoFit/>
            </a:bodyPr>
            <a:lstStyle/>
            <a:p>
              <a:pPr algn="ctr">
                <a:lnSpc>
                  <a:spcPct val="150000"/>
                </a:lnSpc>
              </a:pPr>
              <a:r>
                <a:rPr lang="vi-VN" sz="2000" i="1"/>
                <a:t>Hình 13.2. Mã nguồn của trang web</a:t>
              </a:r>
            </a:p>
          </p:txBody>
        </p:sp>
        <p:pic>
          <p:nvPicPr>
            <p:cNvPr id="21" name="Picture 20"/>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4500"/>
            <a:stretch/>
          </p:blipFill>
          <p:spPr>
            <a:xfrm>
              <a:off x="4737792" y="1381760"/>
              <a:ext cx="3956925" cy="2425700"/>
            </a:xfrm>
            <a:prstGeom prst="rect">
              <a:avLst/>
            </a:prstGeom>
          </p:spPr>
        </p:pic>
      </p:grpSp>
      <p:grpSp>
        <p:nvGrpSpPr>
          <p:cNvPr id="24" name="Group 23"/>
          <p:cNvGrpSpPr/>
          <p:nvPr/>
        </p:nvGrpSpPr>
        <p:grpSpPr>
          <a:xfrm>
            <a:off x="431800" y="1220014"/>
            <a:ext cx="3924300" cy="3537310"/>
            <a:chOff x="431800" y="1220014"/>
            <a:chExt cx="3924300" cy="3537310"/>
          </a:xfrm>
        </p:grpSpPr>
        <p:sp>
          <p:nvSpPr>
            <p:cNvPr id="23" name="Rounded Rectangle 22"/>
            <p:cNvSpPr/>
            <p:nvPr/>
          </p:nvSpPr>
          <p:spPr>
            <a:xfrm>
              <a:off x="431800" y="1556924"/>
              <a:ext cx="3924300" cy="3200400"/>
            </a:xfrm>
            <a:prstGeom prst="roundRect">
              <a:avLst>
                <a:gd name="adj" fmla="val 4115"/>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0896" y="1846008"/>
              <a:ext cx="3726106" cy="2862322"/>
            </a:xfrm>
            <a:prstGeom prst="rect">
              <a:avLst/>
            </a:prstGeom>
          </p:spPr>
          <p:txBody>
            <a:bodyPr wrap="square">
              <a:spAutoFit/>
            </a:bodyPr>
            <a:lstStyle/>
            <a:p>
              <a:pPr algn="just">
                <a:lnSpc>
                  <a:spcPct val="150000"/>
                </a:lnSpc>
              </a:pPr>
              <a:r>
                <a:rPr lang="vi-VN" sz="2000" smtClean="0"/>
                <a:t>1. Hình </a:t>
              </a:r>
              <a:r>
                <a:rPr lang="vi-VN" sz="2000"/>
                <a:t>13.2 là mã nguồn của trang web trong Hình 13.1. Em có nhận xét gì về cách thiết lập định dạng của trang này</a:t>
              </a:r>
              <a:r>
                <a:rPr lang="vi-VN" sz="2000" smtClean="0"/>
                <a:t>?</a:t>
              </a:r>
              <a:endParaRPr lang="en-US" sz="2000" smtClean="0"/>
            </a:p>
            <a:p>
              <a:pPr algn="just">
                <a:lnSpc>
                  <a:spcPct val="150000"/>
                </a:lnSpc>
              </a:pPr>
              <a:r>
                <a:rPr lang="en-US" sz="2000"/>
                <a:t>2. Em thấy gì từ đoạn mã nguồn trên?</a:t>
              </a:r>
            </a:p>
          </p:txBody>
        </p:sp>
        <p:pic>
          <p:nvPicPr>
            <p:cNvPr id="22" name="Picture 21"/>
            <p:cNvPicPr>
              <a:picLocks noChangeAspect="1"/>
            </p:cNvPicPr>
            <p:nvPr/>
          </p:nvPicPr>
          <p:blipFill>
            <a:blip r:embed="rId4"/>
            <a:stretch>
              <a:fillRect/>
            </a:stretch>
          </p:blipFill>
          <p:spPr>
            <a:xfrm>
              <a:off x="1859509" y="1220014"/>
              <a:ext cx="1068881" cy="580017"/>
            </a:xfrm>
            <a:prstGeom prst="rect">
              <a:avLst/>
            </a:prstGeom>
          </p:spPr>
        </p:pic>
      </p:grpSp>
    </p:spTree>
    <p:extLst>
      <p:ext uri="{BB962C8B-B14F-4D97-AF65-F5344CB8AC3E}">
        <p14:creationId xmlns:p14="http://schemas.microsoft.com/office/powerpoint/2010/main" val="337071990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90575" y="293090"/>
            <a:ext cx="7562850" cy="667030"/>
          </a:xfrm>
          <a:prstGeom prst="roundRect">
            <a:avLst/>
          </a:prstGeom>
          <a:solidFill>
            <a:schemeClr val="tx2">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vi-VN" sz="2200" b="1">
                <a:latin typeface="Arial" panose="020B0604020202020204" pitchFamily="34" charset="0"/>
                <a:cs typeface="Arial" panose="020B0604020202020204" pitchFamily="34" charset="0"/>
              </a:rPr>
              <a:t>Hoạt động </a:t>
            </a:r>
            <a:r>
              <a:rPr lang="vi-VN" sz="2200" b="1" smtClean="0">
                <a:latin typeface="Arial" panose="020B0604020202020204" pitchFamily="34" charset="0"/>
                <a:cs typeface="Arial" panose="020B0604020202020204" pitchFamily="34" charset="0"/>
              </a:rPr>
              <a:t>1</a:t>
            </a:r>
            <a:r>
              <a:rPr lang="en-US" sz="2200" b="1" smtClean="0">
                <a:latin typeface="Arial" panose="020B0604020202020204" pitchFamily="34" charset="0"/>
                <a:cs typeface="Arial" panose="020B0604020202020204" pitchFamily="34" charset="0"/>
              </a:rPr>
              <a:t>: </a:t>
            </a:r>
            <a:r>
              <a:rPr lang="vi-VN" sz="2200" b="1" smtClean="0">
                <a:latin typeface="Arial" panose="020B0604020202020204" pitchFamily="34" charset="0"/>
                <a:cs typeface="Arial" panose="020B0604020202020204" pitchFamily="34" charset="0"/>
              </a:rPr>
              <a:t>Tìm </a:t>
            </a:r>
            <a:r>
              <a:rPr lang="vi-VN" sz="2200" b="1">
                <a:latin typeface="Arial" panose="020B0604020202020204" pitchFamily="34" charset="0"/>
                <a:cs typeface="Arial" panose="020B0604020202020204" pitchFamily="34" charset="0"/>
              </a:rPr>
              <a:t>hiểu khái niệm và ý nghĩa của CSS</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8" name="Group 7"/>
          <p:cNvGrpSpPr/>
          <p:nvPr/>
        </p:nvGrpSpPr>
        <p:grpSpPr>
          <a:xfrm>
            <a:off x="378148" y="1275317"/>
            <a:ext cx="1393502" cy="748331"/>
            <a:chOff x="1749849" y="676025"/>
            <a:chExt cx="1952298" cy="951563"/>
          </a:xfrm>
        </p:grpSpPr>
        <p:pic>
          <p:nvPicPr>
            <p:cNvPr id="9" name="Picture 8"/>
            <p:cNvPicPr>
              <a:picLocks noChangeAspect="1"/>
            </p:cNvPicPr>
            <p:nvPr/>
          </p:nvPicPr>
          <p:blipFill>
            <a:blip r:embed="rId2" cstate="print">
              <a:duotone>
                <a:prstClr val="black"/>
                <a:schemeClr val="accent4">
                  <a:lumMod val="20000"/>
                  <a:lumOff val="8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952298" cy="951563"/>
            </a:xfrm>
            <a:prstGeom prst="rect">
              <a:avLst/>
            </a:prstGeom>
          </p:spPr>
        </p:pic>
        <p:sp>
          <p:nvSpPr>
            <p:cNvPr id="10" name="TextBox 9"/>
            <p:cNvSpPr txBox="1"/>
            <p:nvPr/>
          </p:nvSpPr>
          <p:spPr>
            <a:xfrm>
              <a:off x="2017240" y="820712"/>
              <a:ext cx="1417516" cy="508772"/>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grpSp>
        <p:nvGrpSpPr>
          <p:cNvPr id="11" name="Group 10"/>
          <p:cNvGrpSpPr/>
          <p:nvPr/>
        </p:nvGrpSpPr>
        <p:grpSpPr>
          <a:xfrm>
            <a:off x="3025498" y="1338024"/>
            <a:ext cx="5819418" cy="553998"/>
            <a:chOff x="605200" y="2456835"/>
            <a:chExt cx="5819418" cy="553998"/>
          </a:xfrm>
        </p:grpSpPr>
        <p:sp>
          <p:nvSpPr>
            <p:cNvPr id="12" name="TextBox 11"/>
            <p:cNvSpPr txBox="1"/>
            <p:nvPr/>
          </p:nvSpPr>
          <p:spPr>
            <a:xfrm>
              <a:off x="605200" y="2456835"/>
              <a:ext cx="5819418" cy="553998"/>
            </a:xfrm>
            <a:prstGeom prst="rect">
              <a:avLst/>
            </a:prstGeom>
            <a:noFill/>
          </p:spPr>
          <p:txBody>
            <a:bodyPr wrap="square" rtlCol="0">
              <a:spAutoFit/>
            </a:bodyPr>
            <a:lstStyle/>
            <a:p>
              <a:pPr lvl="1" algn="just">
                <a:lnSpc>
                  <a:spcPct val="150000"/>
                </a:lnSpc>
              </a:pPr>
              <a:r>
                <a:rPr lang="en-US" sz="2000" smtClean="0"/>
                <a:t>    </a:t>
              </a:r>
              <a:r>
                <a:rPr lang="vi-VN" sz="2000" b="1" smtClean="0"/>
                <a:t>Câu </a:t>
              </a:r>
              <a:r>
                <a:rPr lang="vi-VN" sz="2000" b="1"/>
                <a:t>1. </a:t>
              </a:r>
              <a:r>
                <a:rPr lang="vi-VN" sz="2000"/>
                <a:t>Cách thiết lập định dạng của trang web</a:t>
              </a:r>
              <a:r>
                <a:rPr lang="vi-VN" sz="2000" smtClean="0"/>
                <a:t>:</a:t>
              </a:r>
              <a:endParaRPr lang="vi-VN" sz="2000"/>
            </a:p>
          </p:txBody>
        </p:sp>
        <p:pic>
          <p:nvPicPr>
            <p:cNvPr id="13"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3354746" y="1947395"/>
            <a:ext cx="4771668" cy="2400657"/>
          </a:xfrm>
          <a:prstGeom prst="rect">
            <a:avLst/>
          </a:prstGeom>
          <a:noFill/>
        </p:spPr>
        <p:txBody>
          <a:bodyPr wrap="square" rtlCol="0">
            <a:spAutoFit/>
          </a:bodyPr>
          <a:lstStyle/>
          <a:p>
            <a:pPr marL="342900" lvl="1" indent="-342900" algn="just">
              <a:lnSpc>
                <a:spcPct val="150000"/>
              </a:lnSpc>
              <a:buFont typeface="Wingdings" panose="05000000000000000000" pitchFamily="2" charset="2"/>
              <a:buChar char="Ø"/>
            </a:pPr>
            <a:r>
              <a:rPr lang="vi-VN" sz="2000" smtClean="0"/>
              <a:t>Có </a:t>
            </a:r>
            <a:r>
              <a:rPr lang="vi-VN" sz="2000"/>
              <a:t>sự cân nhắc cẩn thận về cách trình bày nội dung, làm cho thông tin dễ tiếp cận và dễ đọc.</a:t>
            </a:r>
          </a:p>
          <a:p>
            <a:pPr marL="342900" lvl="1" indent="-342900" algn="just">
              <a:lnSpc>
                <a:spcPct val="150000"/>
              </a:lnSpc>
              <a:buFont typeface="Wingdings" panose="05000000000000000000" pitchFamily="2" charset="2"/>
              <a:buChar char="Ø"/>
            </a:pPr>
            <a:r>
              <a:rPr lang="vi-VN" sz="2000"/>
              <a:t>Mở ra cơ hội cho việc tùy chỉnh và mở rộng định dạng trong tương lai.</a:t>
            </a:r>
          </a:p>
        </p:txBody>
      </p:sp>
      <p:grpSp>
        <p:nvGrpSpPr>
          <p:cNvPr id="17" name="Google Shape;7197;p116"/>
          <p:cNvGrpSpPr/>
          <p:nvPr/>
        </p:nvGrpSpPr>
        <p:grpSpPr>
          <a:xfrm>
            <a:off x="378148" y="2338845"/>
            <a:ext cx="2649006" cy="2500602"/>
            <a:chOff x="6265001" y="2054335"/>
            <a:chExt cx="1993842" cy="1882142"/>
          </a:xfrm>
        </p:grpSpPr>
        <p:sp>
          <p:nvSpPr>
            <p:cNvPr id="18" name="Google Shape;7198;p116"/>
            <p:cNvSpPr/>
            <p:nvPr/>
          </p:nvSpPr>
          <p:spPr>
            <a:xfrm>
              <a:off x="7378166" y="2752826"/>
              <a:ext cx="191474" cy="192952"/>
            </a:xfrm>
            <a:custGeom>
              <a:avLst/>
              <a:gdLst/>
              <a:ahLst/>
              <a:cxnLst/>
              <a:rect l="l" t="t" r="r" b="b"/>
              <a:pathLst>
                <a:path w="7904" h="7965" extrusionOk="0">
                  <a:moveTo>
                    <a:pt x="7904" y="0"/>
                  </a:moveTo>
                  <a:lnTo>
                    <a:pt x="3387" y="1029"/>
                  </a:lnTo>
                  <a:lnTo>
                    <a:pt x="2722" y="6795"/>
                  </a:lnTo>
                  <a:lnTo>
                    <a:pt x="0" y="7239"/>
                  </a:lnTo>
                  <a:lnTo>
                    <a:pt x="0" y="7965"/>
                  </a:lnTo>
                  <a:lnTo>
                    <a:pt x="7682" y="7965"/>
                  </a:lnTo>
                  <a:lnTo>
                    <a:pt x="7904" y="0"/>
                  </a:lnTo>
                  <a:close/>
                </a:path>
              </a:pathLst>
            </a:custGeom>
            <a:solidFill>
              <a:schemeClr val="lt2"/>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199;p116"/>
            <p:cNvSpPr/>
            <p:nvPr/>
          </p:nvSpPr>
          <p:spPr>
            <a:xfrm>
              <a:off x="6265001" y="2974585"/>
              <a:ext cx="223718" cy="807904"/>
            </a:xfrm>
            <a:custGeom>
              <a:avLst/>
              <a:gdLst/>
              <a:ahLst/>
              <a:cxnLst/>
              <a:rect l="l" t="t" r="r" b="b"/>
              <a:pathLst>
                <a:path w="9235" h="33350" extrusionOk="0">
                  <a:moveTo>
                    <a:pt x="9235" y="0"/>
                  </a:moveTo>
                  <a:lnTo>
                    <a:pt x="7078" y="283"/>
                  </a:lnTo>
                  <a:lnTo>
                    <a:pt x="1" y="33349"/>
                  </a:lnTo>
                  <a:lnTo>
                    <a:pt x="1150" y="33349"/>
                  </a:lnTo>
                  <a:lnTo>
                    <a:pt x="9235" y="0"/>
                  </a:lnTo>
                  <a:close/>
                </a:path>
              </a:pathLst>
            </a:custGeom>
            <a:solidFill>
              <a:schemeClr val="accent5"/>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200;p116"/>
            <p:cNvSpPr/>
            <p:nvPr/>
          </p:nvSpPr>
          <p:spPr>
            <a:xfrm>
              <a:off x="7596967" y="2974585"/>
              <a:ext cx="224227" cy="807904"/>
            </a:xfrm>
            <a:custGeom>
              <a:avLst/>
              <a:gdLst/>
              <a:ahLst/>
              <a:cxnLst/>
              <a:rect l="l" t="t" r="r" b="b"/>
              <a:pathLst>
                <a:path w="9256" h="33350" extrusionOk="0">
                  <a:moveTo>
                    <a:pt x="1" y="0"/>
                  </a:moveTo>
                  <a:lnTo>
                    <a:pt x="8086" y="33349"/>
                  </a:lnTo>
                  <a:lnTo>
                    <a:pt x="9255" y="33349"/>
                  </a:lnTo>
                  <a:lnTo>
                    <a:pt x="2178" y="283"/>
                  </a:lnTo>
                  <a:lnTo>
                    <a:pt x="1" y="0"/>
                  </a:lnTo>
                  <a:close/>
                </a:path>
              </a:pathLst>
            </a:custGeom>
            <a:solidFill>
              <a:schemeClr val="accent5"/>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201;p116"/>
            <p:cNvSpPr/>
            <p:nvPr/>
          </p:nvSpPr>
          <p:spPr>
            <a:xfrm>
              <a:off x="8021438" y="2974585"/>
              <a:ext cx="237405" cy="736101"/>
            </a:xfrm>
            <a:custGeom>
              <a:avLst/>
              <a:gdLst/>
              <a:ahLst/>
              <a:cxnLst/>
              <a:rect l="l" t="t" r="r" b="b"/>
              <a:pathLst>
                <a:path w="9800" h="30386" extrusionOk="0">
                  <a:moveTo>
                    <a:pt x="0" y="0"/>
                  </a:moveTo>
                  <a:lnTo>
                    <a:pt x="8650" y="30385"/>
                  </a:lnTo>
                  <a:lnTo>
                    <a:pt x="9799" y="30385"/>
                  </a:lnTo>
                  <a:lnTo>
                    <a:pt x="2158" y="262"/>
                  </a:lnTo>
                  <a:lnTo>
                    <a:pt x="0" y="0"/>
                  </a:lnTo>
                  <a:close/>
                </a:path>
              </a:pathLst>
            </a:custGeom>
            <a:solidFill>
              <a:schemeClr val="accent5"/>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202;p116"/>
            <p:cNvSpPr/>
            <p:nvPr/>
          </p:nvSpPr>
          <p:spPr>
            <a:xfrm>
              <a:off x="7004979" y="2918406"/>
              <a:ext cx="311655" cy="20058"/>
            </a:xfrm>
            <a:custGeom>
              <a:avLst/>
              <a:gdLst/>
              <a:ahLst/>
              <a:cxnLst/>
              <a:rect l="l" t="t" r="r" b="b"/>
              <a:pathLst>
                <a:path w="12865" h="828" extrusionOk="0">
                  <a:moveTo>
                    <a:pt x="1" y="1"/>
                  </a:moveTo>
                  <a:lnTo>
                    <a:pt x="1" y="827"/>
                  </a:lnTo>
                  <a:lnTo>
                    <a:pt x="12865" y="827"/>
                  </a:lnTo>
                  <a:lnTo>
                    <a:pt x="12865" y="1"/>
                  </a:lnTo>
                  <a:close/>
                </a:path>
              </a:pathLst>
            </a:custGeom>
            <a:solidFill>
              <a:srgbClr val="2B1D1C"/>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203;p116"/>
            <p:cNvSpPr/>
            <p:nvPr/>
          </p:nvSpPr>
          <p:spPr>
            <a:xfrm>
              <a:off x="7197423" y="2371348"/>
              <a:ext cx="677985" cy="465508"/>
            </a:xfrm>
            <a:custGeom>
              <a:avLst/>
              <a:gdLst/>
              <a:ahLst/>
              <a:cxnLst/>
              <a:rect l="l" t="t" r="r" b="b"/>
              <a:pathLst>
                <a:path w="27987" h="19216" extrusionOk="0">
                  <a:moveTo>
                    <a:pt x="1392" y="0"/>
                  </a:moveTo>
                  <a:lnTo>
                    <a:pt x="1" y="18550"/>
                  </a:lnTo>
                  <a:lnTo>
                    <a:pt x="26817" y="19215"/>
                  </a:lnTo>
                  <a:lnTo>
                    <a:pt x="27987" y="303"/>
                  </a:lnTo>
                  <a:lnTo>
                    <a:pt x="1392" y="0"/>
                  </a:lnTo>
                  <a:close/>
                </a:path>
              </a:pathLst>
            </a:custGeom>
            <a:solidFill>
              <a:schemeClr val="lt2"/>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204;p116"/>
            <p:cNvSpPr/>
            <p:nvPr/>
          </p:nvSpPr>
          <p:spPr>
            <a:xfrm>
              <a:off x="7218426" y="2392836"/>
              <a:ext cx="608629" cy="415192"/>
            </a:xfrm>
            <a:custGeom>
              <a:avLst/>
              <a:gdLst/>
              <a:ahLst/>
              <a:cxnLst/>
              <a:rect l="l" t="t" r="r" b="b"/>
              <a:pathLst>
                <a:path w="25124" h="17139" extrusionOk="0">
                  <a:moveTo>
                    <a:pt x="1049" y="1"/>
                  </a:moveTo>
                  <a:lnTo>
                    <a:pt x="1" y="17139"/>
                  </a:lnTo>
                  <a:lnTo>
                    <a:pt x="24014" y="17139"/>
                  </a:lnTo>
                  <a:lnTo>
                    <a:pt x="25123" y="162"/>
                  </a:lnTo>
                  <a:lnTo>
                    <a:pt x="1049" y="1"/>
                  </a:lnTo>
                  <a:close/>
                </a:path>
              </a:pathLst>
            </a:custGeom>
            <a:solidFill>
              <a:schemeClr val="accent2"/>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205;p116"/>
            <p:cNvSpPr/>
            <p:nvPr/>
          </p:nvSpPr>
          <p:spPr>
            <a:xfrm>
              <a:off x="6345113" y="2918406"/>
              <a:ext cx="1236250" cy="88930"/>
            </a:xfrm>
            <a:custGeom>
              <a:avLst/>
              <a:gdLst/>
              <a:ahLst/>
              <a:cxnLst/>
              <a:rect l="l" t="t" r="r" b="b"/>
              <a:pathLst>
                <a:path w="51032" h="3671" extrusionOk="0">
                  <a:moveTo>
                    <a:pt x="0" y="1"/>
                  </a:moveTo>
                  <a:lnTo>
                    <a:pt x="0" y="2924"/>
                  </a:lnTo>
                  <a:lnTo>
                    <a:pt x="50991" y="3670"/>
                  </a:lnTo>
                  <a:lnTo>
                    <a:pt x="51032" y="1109"/>
                  </a:lnTo>
                  <a:lnTo>
                    <a:pt x="0" y="1"/>
                  </a:lnTo>
                  <a:close/>
                </a:path>
              </a:pathLst>
            </a:custGeom>
            <a:solidFill>
              <a:schemeClr val="accent5"/>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206;p116"/>
            <p:cNvSpPr/>
            <p:nvPr/>
          </p:nvSpPr>
          <p:spPr>
            <a:xfrm>
              <a:off x="7578895" y="2945272"/>
              <a:ext cx="584695" cy="62064"/>
            </a:xfrm>
            <a:custGeom>
              <a:avLst/>
              <a:gdLst/>
              <a:ahLst/>
              <a:cxnLst/>
              <a:rect l="l" t="t" r="r" b="b"/>
              <a:pathLst>
                <a:path w="24136" h="2562" extrusionOk="0">
                  <a:moveTo>
                    <a:pt x="1" y="0"/>
                  </a:moveTo>
                  <a:lnTo>
                    <a:pt x="1" y="2561"/>
                  </a:lnTo>
                  <a:lnTo>
                    <a:pt x="24135" y="2561"/>
                  </a:lnTo>
                  <a:lnTo>
                    <a:pt x="24135" y="0"/>
                  </a:lnTo>
                  <a:close/>
                </a:path>
              </a:pathLst>
            </a:custGeom>
            <a:solidFill>
              <a:schemeClr val="accent5"/>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207;p116"/>
            <p:cNvSpPr/>
            <p:nvPr/>
          </p:nvSpPr>
          <p:spPr>
            <a:xfrm>
              <a:off x="6826707" y="2344725"/>
              <a:ext cx="183674" cy="262066"/>
            </a:xfrm>
            <a:custGeom>
              <a:avLst/>
              <a:gdLst/>
              <a:ahLst/>
              <a:cxnLst/>
              <a:rect l="l" t="t" r="r" b="b"/>
              <a:pathLst>
                <a:path w="7582" h="10818" extrusionOk="0">
                  <a:moveTo>
                    <a:pt x="4371" y="1"/>
                  </a:moveTo>
                  <a:cubicBezTo>
                    <a:pt x="4149" y="1"/>
                    <a:pt x="3926" y="31"/>
                    <a:pt x="3710" y="91"/>
                  </a:cubicBezTo>
                  <a:cubicBezTo>
                    <a:pt x="2843" y="333"/>
                    <a:pt x="2138" y="999"/>
                    <a:pt x="1613" y="1745"/>
                  </a:cubicBezTo>
                  <a:cubicBezTo>
                    <a:pt x="505" y="3277"/>
                    <a:pt x="0" y="5152"/>
                    <a:pt x="162" y="7027"/>
                  </a:cubicBezTo>
                  <a:cubicBezTo>
                    <a:pt x="283" y="8297"/>
                    <a:pt x="706" y="9588"/>
                    <a:pt x="363" y="10818"/>
                  </a:cubicBezTo>
                  <a:cubicBezTo>
                    <a:pt x="1311" y="10818"/>
                    <a:pt x="2239" y="10777"/>
                    <a:pt x="3186" y="10697"/>
                  </a:cubicBezTo>
                  <a:cubicBezTo>
                    <a:pt x="3209" y="10699"/>
                    <a:pt x="3231" y="10700"/>
                    <a:pt x="3254" y="10700"/>
                  </a:cubicBezTo>
                  <a:cubicBezTo>
                    <a:pt x="3456" y="10700"/>
                    <a:pt x="3666" y="10620"/>
                    <a:pt x="3811" y="10475"/>
                  </a:cubicBezTo>
                  <a:cubicBezTo>
                    <a:pt x="3912" y="10314"/>
                    <a:pt x="3972" y="10132"/>
                    <a:pt x="3972" y="9951"/>
                  </a:cubicBezTo>
                  <a:lnTo>
                    <a:pt x="4093" y="8318"/>
                  </a:lnTo>
                  <a:cubicBezTo>
                    <a:pt x="4093" y="8116"/>
                    <a:pt x="4154" y="7914"/>
                    <a:pt x="4275" y="7773"/>
                  </a:cubicBezTo>
                  <a:cubicBezTo>
                    <a:pt x="4380" y="7656"/>
                    <a:pt x="4512" y="7616"/>
                    <a:pt x="4659" y="7616"/>
                  </a:cubicBezTo>
                  <a:cubicBezTo>
                    <a:pt x="4954" y="7616"/>
                    <a:pt x="5311" y="7774"/>
                    <a:pt x="5628" y="7774"/>
                  </a:cubicBezTo>
                  <a:cubicBezTo>
                    <a:pt x="5641" y="7774"/>
                    <a:pt x="5654" y="7774"/>
                    <a:pt x="5666" y="7773"/>
                  </a:cubicBezTo>
                  <a:cubicBezTo>
                    <a:pt x="6110" y="7733"/>
                    <a:pt x="6452" y="7330"/>
                    <a:pt x="6594" y="6886"/>
                  </a:cubicBezTo>
                  <a:cubicBezTo>
                    <a:pt x="6674" y="6463"/>
                    <a:pt x="6755" y="6019"/>
                    <a:pt x="6795" y="5576"/>
                  </a:cubicBezTo>
                  <a:cubicBezTo>
                    <a:pt x="6815" y="5455"/>
                    <a:pt x="6856" y="5354"/>
                    <a:pt x="6916" y="5273"/>
                  </a:cubicBezTo>
                  <a:cubicBezTo>
                    <a:pt x="7098" y="5051"/>
                    <a:pt x="7501" y="5051"/>
                    <a:pt x="7582" y="4789"/>
                  </a:cubicBezTo>
                  <a:cubicBezTo>
                    <a:pt x="7319" y="4305"/>
                    <a:pt x="6876" y="3942"/>
                    <a:pt x="6694" y="3438"/>
                  </a:cubicBezTo>
                  <a:cubicBezTo>
                    <a:pt x="6372" y="2571"/>
                    <a:pt x="6634" y="1644"/>
                    <a:pt x="6090" y="837"/>
                  </a:cubicBezTo>
                  <a:cubicBezTo>
                    <a:pt x="5696" y="277"/>
                    <a:pt x="5040" y="1"/>
                    <a:pt x="4371" y="1"/>
                  </a:cubicBezTo>
                  <a:close/>
                </a:path>
              </a:pathLst>
            </a:custGeom>
            <a:solidFill>
              <a:srgbClr val="DD8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208;p116"/>
            <p:cNvSpPr/>
            <p:nvPr/>
          </p:nvSpPr>
          <p:spPr>
            <a:xfrm>
              <a:off x="6823776" y="2341745"/>
              <a:ext cx="190505" cy="267977"/>
            </a:xfrm>
            <a:custGeom>
              <a:avLst/>
              <a:gdLst/>
              <a:ahLst/>
              <a:cxnLst/>
              <a:rect l="l" t="t" r="r" b="b"/>
              <a:pathLst>
                <a:path w="7864" h="11062" extrusionOk="0">
                  <a:moveTo>
                    <a:pt x="4459" y="275"/>
                  </a:moveTo>
                  <a:cubicBezTo>
                    <a:pt x="5066" y="275"/>
                    <a:pt x="5716" y="503"/>
                    <a:pt x="6090" y="1041"/>
                  </a:cubicBezTo>
                  <a:cubicBezTo>
                    <a:pt x="6412" y="1485"/>
                    <a:pt x="6453" y="1968"/>
                    <a:pt x="6493" y="2493"/>
                  </a:cubicBezTo>
                  <a:cubicBezTo>
                    <a:pt x="6513" y="2876"/>
                    <a:pt x="6573" y="3239"/>
                    <a:pt x="6694" y="3602"/>
                  </a:cubicBezTo>
                  <a:cubicBezTo>
                    <a:pt x="6815" y="3904"/>
                    <a:pt x="6997" y="4186"/>
                    <a:pt x="7219" y="4448"/>
                  </a:cubicBezTo>
                  <a:cubicBezTo>
                    <a:pt x="7340" y="4590"/>
                    <a:pt x="7461" y="4751"/>
                    <a:pt x="7561" y="4912"/>
                  </a:cubicBezTo>
                  <a:cubicBezTo>
                    <a:pt x="7481" y="4993"/>
                    <a:pt x="7400" y="5053"/>
                    <a:pt x="7299" y="5073"/>
                  </a:cubicBezTo>
                  <a:cubicBezTo>
                    <a:pt x="7178" y="5134"/>
                    <a:pt x="7057" y="5194"/>
                    <a:pt x="6957" y="5315"/>
                  </a:cubicBezTo>
                  <a:cubicBezTo>
                    <a:pt x="6876" y="5416"/>
                    <a:pt x="6815" y="5537"/>
                    <a:pt x="6795" y="5658"/>
                  </a:cubicBezTo>
                  <a:cubicBezTo>
                    <a:pt x="6775" y="5840"/>
                    <a:pt x="6755" y="6021"/>
                    <a:pt x="6735" y="6203"/>
                  </a:cubicBezTo>
                  <a:cubicBezTo>
                    <a:pt x="6715" y="6465"/>
                    <a:pt x="6654" y="6727"/>
                    <a:pt x="6594" y="6989"/>
                  </a:cubicBezTo>
                  <a:cubicBezTo>
                    <a:pt x="6473" y="7352"/>
                    <a:pt x="6170" y="7735"/>
                    <a:pt x="5787" y="7755"/>
                  </a:cubicBezTo>
                  <a:cubicBezTo>
                    <a:pt x="5606" y="7755"/>
                    <a:pt x="5424" y="7735"/>
                    <a:pt x="5263" y="7695"/>
                  </a:cubicBezTo>
                  <a:cubicBezTo>
                    <a:pt x="5102" y="7654"/>
                    <a:pt x="4925" y="7609"/>
                    <a:pt x="4756" y="7609"/>
                  </a:cubicBezTo>
                  <a:cubicBezTo>
                    <a:pt x="4587" y="7609"/>
                    <a:pt x="4426" y="7654"/>
                    <a:pt x="4295" y="7795"/>
                  </a:cubicBezTo>
                  <a:cubicBezTo>
                    <a:pt x="4154" y="7977"/>
                    <a:pt x="4093" y="8199"/>
                    <a:pt x="4093" y="8420"/>
                  </a:cubicBezTo>
                  <a:lnTo>
                    <a:pt x="3973" y="10054"/>
                  </a:lnTo>
                  <a:cubicBezTo>
                    <a:pt x="3973" y="10215"/>
                    <a:pt x="3932" y="10376"/>
                    <a:pt x="3831" y="10517"/>
                  </a:cubicBezTo>
                  <a:cubicBezTo>
                    <a:pt x="3705" y="10626"/>
                    <a:pt x="3530" y="10702"/>
                    <a:pt x="3349" y="10702"/>
                  </a:cubicBezTo>
                  <a:cubicBezTo>
                    <a:pt x="3329" y="10702"/>
                    <a:pt x="3308" y="10701"/>
                    <a:pt x="3287" y="10699"/>
                  </a:cubicBezTo>
                  <a:cubicBezTo>
                    <a:pt x="2420" y="10779"/>
                    <a:pt x="1533" y="10800"/>
                    <a:pt x="646" y="10800"/>
                  </a:cubicBezTo>
                  <a:cubicBezTo>
                    <a:pt x="827" y="9953"/>
                    <a:pt x="686" y="9086"/>
                    <a:pt x="565" y="8239"/>
                  </a:cubicBezTo>
                  <a:cubicBezTo>
                    <a:pt x="505" y="7876"/>
                    <a:pt x="444" y="7513"/>
                    <a:pt x="404" y="7150"/>
                  </a:cubicBezTo>
                  <a:cubicBezTo>
                    <a:pt x="263" y="5295"/>
                    <a:pt x="767" y="3460"/>
                    <a:pt x="1835" y="1948"/>
                  </a:cubicBezTo>
                  <a:cubicBezTo>
                    <a:pt x="2440" y="1101"/>
                    <a:pt x="3126" y="557"/>
                    <a:pt x="3852" y="355"/>
                  </a:cubicBezTo>
                  <a:cubicBezTo>
                    <a:pt x="4040" y="303"/>
                    <a:pt x="4247" y="275"/>
                    <a:pt x="4459" y="275"/>
                  </a:cubicBezTo>
                  <a:close/>
                  <a:moveTo>
                    <a:pt x="4497" y="1"/>
                  </a:moveTo>
                  <a:cubicBezTo>
                    <a:pt x="4262" y="1"/>
                    <a:pt x="4024" y="38"/>
                    <a:pt x="3791" y="113"/>
                  </a:cubicBezTo>
                  <a:cubicBezTo>
                    <a:pt x="3025" y="335"/>
                    <a:pt x="2299" y="900"/>
                    <a:pt x="1634" y="1807"/>
                  </a:cubicBezTo>
                  <a:cubicBezTo>
                    <a:pt x="525" y="3360"/>
                    <a:pt x="0" y="5255"/>
                    <a:pt x="162" y="7170"/>
                  </a:cubicBezTo>
                  <a:cubicBezTo>
                    <a:pt x="202" y="7533"/>
                    <a:pt x="263" y="7916"/>
                    <a:pt x="323" y="8279"/>
                  </a:cubicBezTo>
                  <a:cubicBezTo>
                    <a:pt x="464" y="9187"/>
                    <a:pt x="605" y="10054"/>
                    <a:pt x="384" y="10900"/>
                  </a:cubicBezTo>
                  <a:lnTo>
                    <a:pt x="343" y="11062"/>
                  </a:lnTo>
                  <a:lnTo>
                    <a:pt x="847" y="11062"/>
                  </a:lnTo>
                  <a:cubicBezTo>
                    <a:pt x="1654" y="11062"/>
                    <a:pt x="2501" y="11021"/>
                    <a:pt x="3307" y="10961"/>
                  </a:cubicBezTo>
                  <a:cubicBezTo>
                    <a:pt x="3341" y="10965"/>
                    <a:pt x="3374" y="10967"/>
                    <a:pt x="3407" y="10967"/>
                  </a:cubicBezTo>
                  <a:cubicBezTo>
                    <a:pt x="3886" y="10967"/>
                    <a:pt x="4271" y="10566"/>
                    <a:pt x="4214" y="10094"/>
                  </a:cubicBezTo>
                  <a:lnTo>
                    <a:pt x="4356" y="8441"/>
                  </a:lnTo>
                  <a:cubicBezTo>
                    <a:pt x="4335" y="8279"/>
                    <a:pt x="4396" y="8118"/>
                    <a:pt x="4477" y="7977"/>
                  </a:cubicBezTo>
                  <a:cubicBezTo>
                    <a:pt x="4557" y="7896"/>
                    <a:pt x="4653" y="7866"/>
                    <a:pt x="4771" y="7866"/>
                  </a:cubicBezTo>
                  <a:cubicBezTo>
                    <a:pt x="4890" y="7866"/>
                    <a:pt x="5031" y="7896"/>
                    <a:pt x="5202" y="7937"/>
                  </a:cubicBezTo>
                  <a:cubicBezTo>
                    <a:pt x="5404" y="7997"/>
                    <a:pt x="5606" y="8017"/>
                    <a:pt x="5807" y="8017"/>
                  </a:cubicBezTo>
                  <a:cubicBezTo>
                    <a:pt x="6352" y="7977"/>
                    <a:pt x="6715" y="7473"/>
                    <a:pt x="6836" y="7070"/>
                  </a:cubicBezTo>
                  <a:cubicBezTo>
                    <a:pt x="6916" y="6787"/>
                    <a:pt x="6977" y="6525"/>
                    <a:pt x="6997" y="6243"/>
                  </a:cubicBezTo>
                  <a:cubicBezTo>
                    <a:pt x="7017" y="6061"/>
                    <a:pt x="7037" y="5900"/>
                    <a:pt x="7078" y="5719"/>
                  </a:cubicBezTo>
                  <a:cubicBezTo>
                    <a:pt x="7078" y="5638"/>
                    <a:pt x="7118" y="5537"/>
                    <a:pt x="7178" y="5477"/>
                  </a:cubicBezTo>
                  <a:cubicBezTo>
                    <a:pt x="7239" y="5396"/>
                    <a:pt x="7340" y="5336"/>
                    <a:pt x="7440" y="5315"/>
                  </a:cubicBezTo>
                  <a:cubicBezTo>
                    <a:pt x="7622" y="5255"/>
                    <a:pt x="7783" y="5134"/>
                    <a:pt x="7864" y="4952"/>
                  </a:cubicBezTo>
                  <a:lnTo>
                    <a:pt x="7864" y="4892"/>
                  </a:lnTo>
                  <a:lnTo>
                    <a:pt x="7844" y="4852"/>
                  </a:lnTo>
                  <a:cubicBezTo>
                    <a:pt x="7723" y="4650"/>
                    <a:pt x="7602" y="4469"/>
                    <a:pt x="7440" y="4287"/>
                  </a:cubicBezTo>
                  <a:cubicBezTo>
                    <a:pt x="7239" y="4065"/>
                    <a:pt x="7078" y="3803"/>
                    <a:pt x="6936" y="3521"/>
                  </a:cubicBezTo>
                  <a:cubicBezTo>
                    <a:pt x="6836" y="3178"/>
                    <a:pt x="6775" y="2815"/>
                    <a:pt x="6755" y="2472"/>
                  </a:cubicBezTo>
                  <a:cubicBezTo>
                    <a:pt x="6715" y="1948"/>
                    <a:pt x="6674" y="1404"/>
                    <a:pt x="6311" y="900"/>
                  </a:cubicBezTo>
                  <a:cubicBezTo>
                    <a:pt x="5873" y="326"/>
                    <a:pt x="5198" y="1"/>
                    <a:pt x="44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209;p116"/>
            <p:cNvSpPr/>
            <p:nvPr/>
          </p:nvSpPr>
          <p:spPr>
            <a:xfrm>
              <a:off x="6743179" y="2272242"/>
              <a:ext cx="269648" cy="271247"/>
            </a:xfrm>
            <a:custGeom>
              <a:avLst/>
              <a:gdLst/>
              <a:ahLst/>
              <a:cxnLst/>
              <a:rect l="l" t="t" r="r" b="b"/>
              <a:pathLst>
                <a:path w="11131" h="11197" extrusionOk="0">
                  <a:moveTo>
                    <a:pt x="6605" y="1"/>
                  </a:moveTo>
                  <a:cubicBezTo>
                    <a:pt x="6344" y="1"/>
                    <a:pt x="6083" y="26"/>
                    <a:pt x="5828" y="79"/>
                  </a:cubicBezTo>
                  <a:cubicBezTo>
                    <a:pt x="5344" y="180"/>
                    <a:pt x="4920" y="482"/>
                    <a:pt x="4678" y="926"/>
                  </a:cubicBezTo>
                  <a:cubicBezTo>
                    <a:pt x="4339" y="792"/>
                    <a:pt x="3974" y="728"/>
                    <a:pt x="3605" y="728"/>
                  </a:cubicBezTo>
                  <a:cubicBezTo>
                    <a:pt x="2810" y="728"/>
                    <a:pt x="1998" y="1021"/>
                    <a:pt x="1392" y="1531"/>
                  </a:cubicBezTo>
                  <a:cubicBezTo>
                    <a:pt x="525" y="2277"/>
                    <a:pt x="1" y="3386"/>
                    <a:pt x="1" y="4555"/>
                  </a:cubicBezTo>
                  <a:cubicBezTo>
                    <a:pt x="1" y="5704"/>
                    <a:pt x="404" y="6834"/>
                    <a:pt x="1110" y="7741"/>
                  </a:cubicBezTo>
                  <a:cubicBezTo>
                    <a:pt x="1755" y="8588"/>
                    <a:pt x="2662" y="9314"/>
                    <a:pt x="2944" y="10342"/>
                  </a:cubicBezTo>
                  <a:cubicBezTo>
                    <a:pt x="3025" y="10644"/>
                    <a:pt x="3086" y="10987"/>
                    <a:pt x="3368" y="11128"/>
                  </a:cubicBezTo>
                  <a:cubicBezTo>
                    <a:pt x="3474" y="11174"/>
                    <a:pt x="3580" y="11196"/>
                    <a:pt x="3685" y="11196"/>
                  </a:cubicBezTo>
                  <a:cubicBezTo>
                    <a:pt x="3721" y="11196"/>
                    <a:pt x="3756" y="11194"/>
                    <a:pt x="3791" y="11189"/>
                  </a:cubicBezTo>
                  <a:cubicBezTo>
                    <a:pt x="4436" y="11128"/>
                    <a:pt x="5061" y="11007"/>
                    <a:pt x="5666" y="10785"/>
                  </a:cubicBezTo>
                  <a:cubicBezTo>
                    <a:pt x="5928" y="10705"/>
                    <a:pt x="6150" y="10584"/>
                    <a:pt x="6352" y="10402"/>
                  </a:cubicBezTo>
                  <a:cubicBezTo>
                    <a:pt x="6614" y="10080"/>
                    <a:pt x="6755" y="9676"/>
                    <a:pt x="6775" y="9253"/>
                  </a:cubicBezTo>
                  <a:cubicBezTo>
                    <a:pt x="6856" y="8709"/>
                    <a:pt x="7279" y="8205"/>
                    <a:pt x="7279" y="7640"/>
                  </a:cubicBezTo>
                  <a:lnTo>
                    <a:pt x="7279" y="7640"/>
                  </a:lnTo>
                  <a:cubicBezTo>
                    <a:pt x="7224" y="7668"/>
                    <a:pt x="7165" y="7681"/>
                    <a:pt x="7108" y="7681"/>
                  </a:cubicBezTo>
                  <a:cubicBezTo>
                    <a:pt x="6914" y="7681"/>
                    <a:pt x="6730" y="7535"/>
                    <a:pt x="6715" y="7317"/>
                  </a:cubicBezTo>
                  <a:lnTo>
                    <a:pt x="6715" y="7116"/>
                  </a:lnTo>
                  <a:cubicBezTo>
                    <a:pt x="6695" y="6854"/>
                    <a:pt x="6533" y="6672"/>
                    <a:pt x="6493" y="6410"/>
                  </a:cubicBezTo>
                  <a:cubicBezTo>
                    <a:pt x="6475" y="6117"/>
                    <a:pt x="6706" y="5857"/>
                    <a:pt x="6990" y="5857"/>
                  </a:cubicBezTo>
                  <a:cubicBezTo>
                    <a:pt x="7019" y="5857"/>
                    <a:pt x="7048" y="5860"/>
                    <a:pt x="7078" y="5866"/>
                  </a:cubicBezTo>
                  <a:cubicBezTo>
                    <a:pt x="7239" y="5906"/>
                    <a:pt x="7380" y="5967"/>
                    <a:pt x="7521" y="6027"/>
                  </a:cubicBezTo>
                  <a:cubicBezTo>
                    <a:pt x="7481" y="6007"/>
                    <a:pt x="7945" y="5261"/>
                    <a:pt x="7965" y="4898"/>
                  </a:cubicBezTo>
                  <a:cubicBezTo>
                    <a:pt x="8025" y="4555"/>
                    <a:pt x="8025" y="4212"/>
                    <a:pt x="7985" y="3890"/>
                  </a:cubicBezTo>
                  <a:lnTo>
                    <a:pt x="7985" y="3890"/>
                  </a:lnTo>
                  <a:cubicBezTo>
                    <a:pt x="8358" y="4248"/>
                    <a:pt x="8820" y="4413"/>
                    <a:pt x="9276" y="4413"/>
                  </a:cubicBezTo>
                  <a:cubicBezTo>
                    <a:pt x="10102" y="4413"/>
                    <a:pt x="10910" y="3872"/>
                    <a:pt x="11130" y="2962"/>
                  </a:cubicBezTo>
                  <a:lnTo>
                    <a:pt x="11130" y="2962"/>
                  </a:lnTo>
                  <a:cubicBezTo>
                    <a:pt x="11083" y="2980"/>
                    <a:pt x="11035" y="2988"/>
                    <a:pt x="10989" y="2988"/>
                  </a:cubicBezTo>
                  <a:cubicBezTo>
                    <a:pt x="10721" y="2988"/>
                    <a:pt x="10479" y="2716"/>
                    <a:pt x="10324" y="2458"/>
                  </a:cubicBezTo>
                  <a:cubicBezTo>
                    <a:pt x="10142" y="2156"/>
                    <a:pt x="10102" y="1813"/>
                    <a:pt x="9941" y="1490"/>
                  </a:cubicBezTo>
                  <a:cubicBezTo>
                    <a:pt x="9699" y="1027"/>
                    <a:pt x="9316" y="644"/>
                    <a:pt x="8812" y="442"/>
                  </a:cubicBezTo>
                  <a:cubicBezTo>
                    <a:pt x="8348" y="220"/>
                    <a:pt x="7824" y="99"/>
                    <a:pt x="7300" y="59"/>
                  </a:cubicBezTo>
                  <a:cubicBezTo>
                    <a:pt x="7071" y="21"/>
                    <a:pt x="6838" y="1"/>
                    <a:pt x="66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210;p116"/>
            <p:cNvSpPr/>
            <p:nvPr/>
          </p:nvSpPr>
          <p:spPr>
            <a:xfrm>
              <a:off x="6740248" y="2269020"/>
              <a:ext cx="276964" cy="277207"/>
            </a:xfrm>
            <a:custGeom>
              <a:avLst/>
              <a:gdLst/>
              <a:ahLst/>
              <a:cxnLst/>
              <a:rect l="l" t="t" r="r" b="b"/>
              <a:pathLst>
                <a:path w="11433" h="11443" extrusionOk="0">
                  <a:moveTo>
                    <a:pt x="6757" y="235"/>
                  </a:moveTo>
                  <a:cubicBezTo>
                    <a:pt x="6984" y="235"/>
                    <a:pt x="7212" y="255"/>
                    <a:pt x="7441" y="293"/>
                  </a:cubicBezTo>
                  <a:cubicBezTo>
                    <a:pt x="7945" y="333"/>
                    <a:pt x="8449" y="454"/>
                    <a:pt x="8913" y="656"/>
                  </a:cubicBezTo>
                  <a:cubicBezTo>
                    <a:pt x="9376" y="857"/>
                    <a:pt x="9759" y="1220"/>
                    <a:pt x="9981" y="1664"/>
                  </a:cubicBezTo>
                  <a:cubicBezTo>
                    <a:pt x="10042" y="1805"/>
                    <a:pt x="10102" y="1946"/>
                    <a:pt x="10142" y="2087"/>
                  </a:cubicBezTo>
                  <a:cubicBezTo>
                    <a:pt x="10203" y="2269"/>
                    <a:pt x="10284" y="2470"/>
                    <a:pt x="10364" y="2652"/>
                  </a:cubicBezTo>
                  <a:cubicBezTo>
                    <a:pt x="10586" y="3015"/>
                    <a:pt x="10848" y="3236"/>
                    <a:pt x="11110" y="3236"/>
                  </a:cubicBezTo>
                  <a:cubicBezTo>
                    <a:pt x="10847" y="3990"/>
                    <a:pt x="10145" y="4423"/>
                    <a:pt x="9429" y="4423"/>
                  </a:cubicBezTo>
                  <a:cubicBezTo>
                    <a:pt x="8995" y="4423"/>
                    <a:pt x="8557" y="4264"/>
                    <a:pt x="8207" y="3922"/>
                  </a:cubicBezTo>
                  <a:lnTo>
                    <a:pt x="7925" y="3640"/>
                  </a:lnTo>
                  <a:lnTo>
                    <a:pt x="8005" y="4043"/>
                  </a:lnTo>
                  <a:cubicBezTo>
                    <a:pt x="8046" y="4285"/>
                    <a:pt x="8046" y="4547"/>
                    <a:pt x="8005" y="4789"/>
                  </a:cubicBezTo>
                  <a:cubicBezTo>
                    <a:pt x="7985" y="4870"/>
                    <a:pt x="7965" y="4930"/>
                    <a:pt x="7965" y="5011"/>
                  </a:cubicBezTo>
                  <a:cubicBezTo>
                    <a:pt x="7904" y="5313"/>
                    <a:pt x="7783" y="5616"/>
                    <a:pt x="7642" y="5878"/>
                  </a:cubicBezTo>
                  <a:lnTo>
                    <a:pt x="7582" y="5999"/>
                  </a:lnTo>
                  <a:cubicBezTo>
                    <a:pt x="7461" y="5938"/>
                    <a:pt x="7360" y="5898"/>
                    <a:pt x="7239" y="5878"/>
                  </a:cubicBezTo>
                  <a:cubicBezTo>
                    <a:pt x="7197" y="5870"/>
                    <a:pt x="7156" y="5866"/>
                    <a:pt x="7115" y="5866"/>
                  </a:cubicBezTo>
                  <a:cubicBezTo>
                    <a:pt x="6748" y="5866"/>
                    <a:pt x="6457" y="6182"/>
                    <a:pt x="6493" y="6563"/>
                  </a:cubicBezTo>
                  <a:cubicBezTo>
                    <a:pt x="6533" y="6684"/>
                    <a:pt x="6574" y="6825"/>
                    <a:pt x="6614" y="6946"/>
                  </a:cubicBezTo>
                  <a:cubicBezTo>
                    <a:pt x="6675" y="7047"/>
                    <a:pt x="6715" y="7148"/>
                    <a:pt x="6715" y="7249"/>
                  </a:cubicBezTo>
                  <a:lnTo>
                    <a:pt x="6715" y="7471"/>
                  </a:lnTo>
                  <a:cubicBezTo>
                    <a:pt x="6735" y="7612"/>
                    <a:pt x="6816" y="7753"/>
                    <a:pt x="6937" y="7854"/>
                  </a:cubicBezTo>
                  <a:cubicBezTo>
                    <a:pt x="7037" y="7914"/>
                    <a:pt x="7138" y="7934"/>
                    <a:pt x="7259" y="7934"/>
                  </a:cubicBezTo>
                  <a:cubicBezTo>
                    <a:pt x="7219" y="8156"/>
                    <a:pt x="7138" y="8378"/>
                    <a:pt x="7037" y="8600"/>
                  </a:cubicBezTo>
                  <a:cubicBezTo>
                    <a:pt x="6916" y="8842"/>
                    <a:pt x="6836" y="9104"/>
                    <a:pt x="6775" y="9366"/>
                  </a:cubicBezTo>
                  <a:cubicBezTo>
                    <a:pt x="6775" y="9749"/>
                    <a:pt x="6634" y="10132"/>
                    <a:pt x="6392" y="10434"/>
                  </a:cubicBezTo>
                  <a:cubicBezTo>
                    <a:pt x="6211" y="10596"/>
                    <a:pt x="5989" y="10717"/>
                    <a:pt x="5747" y="10797"/>
                  </a:cubicBezTo>
                  <a:cubicBezTo>
                    <a:pt x="5162" y="10999"/>
                    <a:pt x="4537" y="11140"/>
                    <a:pt x="3912" y="11181"/>
                  </a:cubicBezTo>
                  <a:cubicBezTo>
                    <a:pt x="3868" y="11188"/>
                    <a:pt x="3824" y="11193"/>
                    <a:pt x="3779" y="11193"/>
                  </a:cubicBezTo>
                  <a:cubicBezTo>
                    <a:pt x="3703" y="11193"/>
                    <a:pt x="3626" y="11179"/>
                    <a:pt x="3549" y="11140"/>
                  </a:cubicBezTo>
                  <a:cubicBezTo>
                    <a:pt x="3348" y="11060"/>
                    <a:pt x="3287" y="10818"/>
                    <a:pt x="3227" y="10555"/>
                  </a:cubicBezTo>
                  <a:lnTo>
                    <a:pt x="3186" y="10434"/>
                  </a:lnTo>
                  <a:cubicBezTo>
                    <a:pt x="2985" y="9688"/>
                    <a:pt x="2440" y="9084"/>
                    <a:pt x="1936" y="8499"/>
                  </a:cubicBezTo>
                  <a:cubicBezTo>
                    <a:pt x="1735" y="8277"/>
                    <a:pt x="1513" y="8055"/>
                    <a:pt x="1331" y="7793"/>
                  </a:cubicBezTo>
                  <a:cubicBezTo>
                    <a:pt x="646" y="6906"/>
                    <a:pt x="263" y="5797"/>
                    <a:pt x="243" y="4668"/>
                  </a:cubicBezTo>
                  <a:cubicBezTo>
                    <a:pt x="263" y="3539"/>
                    <a:pt x="747" y="2470"/>
                    <a:pt x="1594" y="1724"/>
                  </a:cubicBezTo>
                  <a:cubicBezTo>
                    <a:pt x="2198" y="1240"/>
                    <a:pt x="2965" y="978"/>
                    <a:pt x="3731" y="978"/>
                  </a:cubicBezTo>
                  <a:cubicBezTo>
                    <a:pt x="3776" y="976"/>
                    <a:pt x="3821" y="974"/>
                    <a:pt x="3866" y="974"/>
                  </a:cubicBezTo>
                  <a:cubicBezTo>
                    <a:pt x="4179" y="974"/>
                    <a:pt x="4479" y="1036"/>
                    <a:pt x="4779" y="1160"/>
                  </a:cubicBezTo>
                  <a:lnTo>
                    <a:pt x="4880" y="1200"/>
                  </a:lnTo>
                  <a:lnTo>
                    <a:pt x="4920" y="1099"/>
                  </a:lnTo>
                  <a:cubicBezTo>
                    <a:pt x="5162" y="696"/>
                    <a:pt x="5566" y="414"/>
                    <a:pt x="6009" y="313"/>
                  </a:cubicBezTo>
                  <a:cubicBezTo>
                    <a:pt x="6254" y="260"/>
                    <a:pt x="6504" y="235"/>
                    <a:pt x="6757" y="235"/>
                  </a:cubicBezTo>
                  <a:close/>
                  <a:moveTo>
                    <a:pt x="6809" y="1"/>
                  </a:moveTo>
                  <a:cubicBezTo>
                    <a:pt x="6516" y="1"/>
                    <a:pt x="6222" y="32"/>
                    <a:pt x="5928" y="91"/>
                  </a:cubicBezTo>
                  <a:cubicBezTo>
                    <a:pt x="5445" y="192"/>
                    <a:pt x="5021" y="474"/>
                    <a:pt x="4739" y="898"/>
                  </a:cubicBezTo>
                  <a:cubicBezTo>
                    <a:pt x="4387" y="786"/>
                    <a:pt x="4027" y="732"/>
                    <a:pt x="3671" y="732"/>
                  </a:cubicBezTo>
                  <a:cubicBezTo>
                    <a:pt x="2865" y="732"/>
                    <a:pt x="2076" y="1011"/>
                    <a:pt x="1432" y="1543"/>
                  </a:cubicBezTo>
                  <a:cubicBezTo>
                    <a:pt x="525" y="2329"/>
                    <a:pt x="1" y="3458"/>
                    <a:pt x="1" y="4668"/>
                  </a:cubicBezTo>
                  <a:cubicBezTo>
                    <a:pt x="1" y="5858"/>
                    <a:pt x="404" y="7007"/>
                    <a:pt x="1130" y="7954"/>
                  </a:cubicBezTo>
                  <a:cubicBezTo>
                    <a:pt x="1331" y="8196"/>
                    <a:pt x="1533" y="8438"/>
                    <a:pt x="1755" y="8680"/>
                  </a:cubicBezTo>
                  <a:cubicBezTo>
                    <a:pt x="2259" y="9245"/>
                    <a:pt x="2743" y="9809"/>
                    <a:pt x="2944" y="10515"/>
                  </a:cubicBezTo>
                  <a:lnTo>
                    <a:pt x="2985" y="10616"/>
                  </a:lnTo>
                  <a:cubicBezTo>
                    <a:pt x="3045" y="10918"/>
                    <a:pt x="3126" y="11241"/>
                    <a:pt x="3428" y="11382"/>
                  </a:cubicBezTo>
                  <a:cubicBezTo>
                    <a:pt x="3529" y="11422"/>
                    <a:pt x="3650" y="11443"/>
                    <a:pt x="3771" y="11443"/>
                  </a:cubicBezTo>
                  <a:lnTo>
                    <a:pt x="3932" y="11422"/>
                  </a:lnTo>
                  <a:cubicBezTo>
                    <a:pt x="4578" y="11382"/>
                    <a:pt x="5223" y="11241"/>
                    <a:pt x="5828" y="11019"/>
                  </a:cubicBezTo>
                  <a:cubicBezTo>
                    <a:pt x="6090" y="10939"/>
                    <a:pt x="6352" y="10797"/>
                    <a:pt x="6554" y="10596"/>
                  </a:cubicBezTo>
                  <a:cubicBezTo>
                    <a:pt x="6836" y="10253"/>
                    <a:pt x="6997" y="9830"/>
                    <a:pt x="7017" y="9386"/>
                  </a:cubicBezTo>
                  <a:cubicBezTo>
                    <a:pt x="7078" y="9144"/>
                    <a:pt x="7138" y="8902"/>
                    <a:pt x="7259" y="8680"/>
                  </a:cubicBezTo>
                  <a:cubicBezTo>
                    <a:pt x="7400" y="8398"/>
                    <a:pt x="7481" y="8075"/>
                    <a:pt x="7501" y="7753"/>
                  </a:cubicBezTo>
                  <a:lnTo>
                    <a:pt x="7501" y="7571"/>
                  </a:lnTo>
                  <a:lnTo>
                    <a:pt x="7320" y="7632"/>
                  </a:lnTo>
                  <a:cubicBezTo>
                    <a:pt x="7283" y="7659"/>
                    <a:pt x="7243" y="7670"/>
                    <a:pt x="7202" y="7670"/>
                  </a:cubicBezTo>
                  <a:cubicBezTo>
                    <a:pt x="7152" y="7670"/>
                    <a:pt x="7102" y="7654"/>
                    <a:pt x="7058" y="7632"/>
                  </a:cubicBezTo>
                  <a:cubicBezTo>
                    <a:pt x="6997" y="7592"/>
                    <a:pt x="6957" y="7531"/>
                    <a:pt x="6957" y="7450"/>
                  </a:cubicBezTo>
                  <a:cubicBezTo>
                    <a:pt x="6957" y="7370"/>
                    <a:pt x="6957" y="7309"/>
                    <a:pt x="6957" y="7229"/>
                  </a:cubicBezTo>
                  <a:cubicBezTo>
                    <a:pt x="6937" y="7087"/>
                    <a:pt x="6896" y="6946"/>
                    <a:pt x="6836" y="6825"/>
                  </a:cubicBezTo>
                  <a:cubicBezTo>
                    <a:pt x="6775" y="6725"/>
                    <a:pt x="6755" y="6624"/>
                    <a:pt x="6735" y="6523"/>
                  </a:cubicBezTo>
                  <a:cubicBezTo>
                    <a:pt x="6717" y="6302"/>
                    <a:pt x="6883" y="6115"/>
                    <a:pt x="7112" y="6115"/>
                  </a:cubicBezTo>
                  <a:cubicBezTo>
                    <a:pt x="7134" y="6115"/>
                    <a:pt x="7156" y="6116"/>
                    <a:pt x="7179" y="6120"/>
                  </a:cubicBezTo>
                  <a:cubicBezTo>
                    <a:pt x="7300" y="6160"/>
                    <a:pt x="7421" y="6200"/>
                    <a:pt x="7541" y="6241"/>
                  </a:cubicBezTo>
                  <a:cubicBezTo>
                    <a:pt x="7563" y="6251"/>
                    <a:pt x="7608" y="6274"/>
                    <a:pt x="7651" y="6274"/>
                  </a:cubicBezTo>
                  <a:cubicBezTo>
                    <a:pt x="7688" y="6274"/>
                    <a:pt x="7724" y="6257"/>
                    <a:pt x="7743" y="6200"/>
                  </a:cubicBezTo>
                  <a:lnTo>
                    <a:pt x="7804" y="6100"/>
                  </a:lnTo>
                  <a:lnTo>
                    <a:pt x="7844" y="5999"/>
                  </a:lnTo>
                  <a:cubicBezTo>
                    <a:pt x="8025" y="5696"/>
                    <a:pt x="8146" y="5374"/>
                    <a:pt x="8207" y="5031"/>
                  </a:cubicBezTo>
                  <a:cubicBezTo>
                    <a:pt x="8227" y="4950"/>
                    <a:pt x="8247" y="4890"/>
                    <a:pt x="8247" y="4829"/>
                  </a:cubicBezTo>
                  <a:cubicBezTo>
                    <a:pt x="8267" y="4648"/>
                    <a:pt x="8267" y="4487"/>
                    <a:pt x="8267" y="4325"/>
                  </a:cubicBezTo>
                  <a:cubicBezTo>
                    <a:pt x="8622" y="4570"/>
                    <a:pt x="9019" y="4683"/>
                    <a:pt x="9408" y="4683"/>
                  </a:cubicBezTo>
                  <a:cubicBezTo>
                    <a:pt x="10304" y="4683"/>
                    <a:pt x="11162" y="4085"/>
                    <a:pt x="11372" y="3115"/>
                  </a:cubicBezTo>
                  <a:lnTo>
                    <a:pt x="11433" y="2874"/>
                  </a:lnTo>
                  <a:lnTo>
                    <a:pt x="11211" y="2974"/>
                  </a:lnTo>
                  <a:cubicBezTo>
                    <a:pt x="11178" y="2988"/>
                    <a:pt x="11145" y="2994"/>
                    <a:pt x="11112" y="2994"/>
                  </a:cubicBezTo>
                  <a:cubicBezTo>
                    <a:pt x="10849" y="2994"/>
                    <a:pt x="10620" y="2603"/>
                    <a:pt x="10566" y="2531"/>
                  </a:cubicBezTo>
                  <a:cubicBezTo>
                    <a:pt x="10485" y="2369"/>
                    <a:pt x="10405" y="2188"/>
                    <a:pt x="10364" y="2007"/>
                  </a:cubicBezTo>
                  <a:cubicBezTo>
                    <a:pt x="10304" y="1865"/>
                    <a:pt x="10263" y="1704"/>
                    <a:pt x="10183" y="1563"/>
                  </a:cubicBezTo>
                  <a:cubicBezTo>
                    <a:pt x="9941" y="1059"/>
                    <a:pt x="9517" y="676"/>
                    <a:pt x="9013" y="454"/>
                  </a:cubicBezTo>
                  <a:cubicBezTo>
                    <a:pt x="8509" y="232"/>
                    <a:pt x="7985" y="91"/>
                    <a:pt x="7441" y="51"/>
                  </a:cubicBezTo>
                  <a:cubicBezTo>
                    <a:pt x="7230" y="17"/>
                    <a:pt x="7020" y="1"/>
                    <a:pt x="68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211;p116"/>
            <p:cNvSpPr/>
            <p:nvPr/>
          </p:nvSpPr>
          <p:spPr>
            <a:xfrm>
              <a:off x="6978114" y="3718401"/>
              <a:ext cx="57171" cy="85781"/>
            </a:xfrm>
            <a:custGeom>
              <a:avLst/>
              <a:gdLst/>
              <a:ahLst/>
              <a:cxnLst/>
              <a:rect l="l" t="t" r="r" b="b"/>
              <a:pathLst>
                <a:path w="2360" h="3541" extrusionOk="0">
                  <a:moveTo>
                    <a:pt x="1460" y="0"/>
                  </a:moveTo>
                  <a:cubicBezTo>
                    <a:pt x="1030" y="0"/>
                    <a:pt x="461" y="439"/>
                    <a:pt x="1" y="528"/>
                  </a:cubicBezTo>
                  <a:cubicBezTo>
                    <a:pt x="21" y="1476"/>
                    <a:pt x="344" y="2484"/>
                    <a:pt x="646" y="3371"/>
                  </a:cubicBezTo>
                  <a:cubicBezTo>
                    <a:pt x="666" y="3432"/>
                    <a:pt x="686" y="3472"/>
                    <a:pt x="727" y="3512"/>
                  </a:cubicBezTo>
                  <a:cubicBezTo>
                    <a:pt x="755" y="3526"/>
                    <a:pt x="794" y="3541"/>
                    <a:pt x="835" y="3541"/>
                  </a:cubicBezTo>
                  <a:cubicBezTo>
                    <a:pt x="853" y="3541"/>
                    <a:pt x="870" y="3538"/>
                    <a:pt x="888" y="3532"/>
                  </a:cubicBezTo>
                  <a:lnTo>
                    <a:pt x="2199" y="3532"/>
                  </a:lnTo>
                  <a:cubicBezTo>
                    <a:pt x="2360" y="3532"/>
                    <a:pt x="2078" y="508"/>
                    <a:pt x="1856" y="206"/>
                  </a:cubicBezTo>
                  <a:cubicBezTo>
                    <a:pt x="1749" y="57"/>
                    <a:pt x="1614" y="0"/>
                    <a:pt x="1460" y="0"/>
                  </a:cubicBezTo>
                  <a:close/>
                </a:path>
              </a:pathLst>
            </a:custGeom>
            <a:solidFill>
              <a:srgbClr val="E08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212;p116"/>
            <p:cNvSpPr/>
            <p:nvPr/>
          </p:nvSpPr>
          <p:spPr>
            <a:xfrm>
              <a:off x="6975183" y="3715324"/>
              <a:ext cx="63542" cy="92079"/>
            </a:xfrm>
            <a:custGeom>
              <a:avLst/>
              <a:gdLst/>
              <a:ahLst/>
              <a:cxnLst/>
              <a:rect l="l" t="t" r="r" b="b"/>
              <a:pathLst>
                <a:path w="2623" h="3801" extrusionOk="0">
                  <a:moveTo>
                    <a:pt x="1568" y="271"/>
                  </a:moveTo>
                  <a:cubicBezTo>
                    <a:pt x="1694" y="271"/>
                    <a:pt x="1795" y="320"/>
                    <a:pt x="1876" y="433"/>
                  </a:cubicBezTo>
                  <a:cubicBezTo>
                    <a:pt x="2037" y="635"/>
                    <a:pt x="2299" y="3075"/>
                    <a:pt x="2239" y="3559"/>
                  </a:cubicBezTo>
                  <a:lnTo>
                    <a:pt x="908" y="3559"/>
                  </a:lnTo>
                  <a:cubicBezTo>
                    <a:pt x="908" y="3518"/>
                    <a:pt x="888" y="3498"/>
                    <a:pt x="888" y="3478"/>
                  </a:cubicBezTo>
                  <a:cubicBezTo>
                    <a:pt x="545" y="2611"/>
                    <a:pt x="344" y="1704"/>
                    <a:pt x="243" y="776"/>
                  </a:cubicBezTo>
                  <a:cubicBezTo>
                    <a:pt x="444" y="695"/>
                    <a:pt x="646" y="615"/>
                    <a:pt x="828" y="534"/>
                  </a:cubicBezTo>
                  <a:cubicBezTo>
                    <a:pt x="1141" y="378"/>
                    <a:pt x="1382" y="271"/>
                    <a:pt x="1568" y="271"/>
                  </a:cubicBezTo>
                  <a:close/>
                  <a:moveTo>
                    <a:pt x="1572" y="0"/>
                  </a:moveTo>
                  <a:cubicBezTo>
                    <a:pt x="1301" y="0"/>
                    <a:pt x="1000" y="150"/>
                    <a:pt x="727" y="292"/>
                  </a:cubicBezTo>
                  <a:cubicBezTo>
                    <a:pt x="525" y="393"/>
                    <a:pt x="323" y="474"/>
                    <a:pt x="102" y="534"/>
                  </a:cubicBezTo>
                  <a:lnTo>
                    <a:pt x="1" y="554"/>
                  </a:lnTo>
                  <a:lnTo>
                    <a:pt x="1" y="655"/>
                  </a:lnTo>
                  <a:cubicBezTo>
                    <a:pt x="21" y="1623"/>
                    <a:pt x="344" y="2651"/>
                    <a:pt x="646" y="3559"/>
                  </a:cubicBezTo>
                  <a:cubicBezTo>
                    <a:pt x="666" y="3639"/>
                    <a:pt x="707" y="3700"/>
                    <a:pt x="767" y="3740"/>
                  </a:cubicBezTo>
                  <a:cubicBezTo>
                    <a:pt x="828" y="3780"/>
                    <a:pt x="908" y="3800"/>
                    <a:pt x="989" y="3800"/>
                  </a:cubicBezTo>
                  <a:lnTo>
                    <a:pt x="1009" y="3780"/>
                  </a:lnTo>
                  <a:lnTo>
                    <a:pt x="2420" y="3780"/>
                  </a:lnTo>
                  <a:lnTo>
                    <a:pt x="2461" y="3700"/>
                  </a:lnTo>
                  <a:cubicBezTo>
                    <a:pt x="2622" y="3397"/>
                    <a:pt x="2299" y="574"/>
                    <a:pt x="2078" y="272"/>
                  </a:cubicBezTo>
                  <a:cubicBezTo>
                    <a:pt x="1937" y="73"/>
                    <a:pt x="1762" y="0"/>
                    <a:pt x="15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13;p116"/>
            <p:cNvSpPr/>
            <p:nvPr/>
          </p:nvSpPr>
          <p:spPr>
            <a:xfrm>
              <a:off x="6846741" y="3339346"/>
              <a:ext cx="207608" cy="411607"/>
            </a:xfrm>
            <a:custGeom>
              <a:avLst/>
              <a:gdLst/>
              <a:ahLst/>
              <a:cxnLst/>
              <a:rect l="l" t="t" r="r" b="b"/>
              <a:pathLst>
                <a:path w="8570" h="16991" extrusionOk="0">
                  <a:moveTo>
                    <a:pt x="6008" y="0"/>
                  </a:moveTo>
                  <a:cubicBezTo>
                    <a:pt x="5775" y="0"/>
                    <a:pt x="5475" y="83"/>
                    <a:pt x="5242" y="106"/>
                  </a:cubicBezTo>
                  <a:lnTo>
                    <a:pt x="3629" y="247"/>
                  </a:lnTo>
                  <a:cubicBezTo>
                    <a:pt x="3085" y="247"/>
                    <a:pt x="2561" y="347"/>
                    <a:pt x="2037" y="529"/>
                  </a:cubicBezTo>
                  <a:cubicBezTo>
                    <a:pt x="1546" y="732"/>
                    <a:pt x="829" y="1374"/>
                    <a:pt x="289" y="1374"/>
                  </a:cubicBezTo>
                  <a:cubicBezTo>
                    <a:pt x="185" y="1374"/>
                    <a:pt x="88" y="1350"/>
                    <a:pt x="0" y="1295"/>
                  </a:cubicBezTo>
                  <a:lnTo>
                    <a:pt x="0" y="1295"/>
                  </a:lnTo>
                  <a:cubicBezTo>
                    <a:pt x="282" y="5509"/>
                    <a:pt x="1129" y="9663"/>
                    <a:pt x="2500" y="13655"/>
                  </a:cubicBezTo>
                  <a:cubicBezTo>
                    <a:pt x="2863" y="14723"/>
                    <a:pt x="3287" y="15812"/>
                    <a:pt x="3327" y="16961"/>
                  </a:cubicBezTo>
                  <a:cubicBezTo>
                    <a:pt x="3610" y="16981"/>
                    <a:pt x="3894" y="16990"/>
                    <a:pt x="4176" y="16990"/>
                  </a:cubicBezTo>
                  <a:cubicBezTo>
                    <a:pt x="5685" y="16990"/>
                    <a:pt x="7177" y="16718"/>
                    <a:pt x="8569" y="16175"/>
                  </a:cubicBezTo>
                  <a:cubicBezTo>
                    <a:pt x="7763" y="10872"/>
                    <a:pt x="7017" y="5570"/>
                    <a:pt x="6372" y="247"/>
                  </a:cubicBezTo>
                  <a:cubicBezTo>
                    <a:pt x="6344" y="56"/>
                    <a:pt x="6198" y="0"/>
                    <a:pt x="6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214;p116"/>
            <p:cNvSpPr/>
            <p:nvPr/>
          </p:nvSpPr>
          <p:spPr>
            <a:xfrm>
              <a:off x="6843301" y="3336318"/>
              <a:ext cx="214948" cy="417833"/>
            </a:xfrm>
            <a:custGeom>
              <a:avLst/>
              <a:gdLst/>
              <a:ahLst/>
              <a:cxnLst/>
              <a:rect l="l" t="t" r="r" b="b"/>
              <a:pathLst>
                <a:path w="8873" h="17248" extrusionOk="0">
                  <a:moveTo>
                    <a:pt x="6164" y="251"/>
                  </a:moveTo>
                  <a:cubicBezTo>
                    <a:pt x="6236" y="251"/>
                    <a:pt x="6296" y="262"/>
                    <a:pt x="6332" y="291"/>
                  </a:cubicBezTo>
                  <a:cubicBezTo>
                    <a:pt x="6372" y="311"/>
                    <a:pt x="6372" y="351"/>
                    <a:pt x="6393" y="372"/>
                  </a:cubicBezTo>
                  <a:cubicBezTo>
                    <a:pt x="7038" y="5634"/>
                    <a:pt x="7764" y="10977"/>
                    <a:pt x="8590" y="16219"/>
                  </a:cubicBezTo>
                  <a:cubicBezTo>
                    <a:pt x="7251" y="16728"/>
                    <a:pt x="5826" y="16994"/>
                    <a:pt x="4400" y="16994"/>
                  </a:cubicBezTo>
                  <a:cubicBezTo>
                    <a:pt x="4130" y="16994"/>
                    <a:pt x="3860" y="16985"/>
                    <a:pt x="3590" y="16965"/>
                  </a:cubicBezTo>
                  <a:cubicBezTo>
                    <a:pt x="3529" y="15957"/>
                    <a:pt x="3187" y="14990"/>
                    <a:pt x="2864" y="14042"/>
                  </a:cubicBezTo>
                  <a:lnTo>
                    <a:pt x="2763" y="13739"/>
                  </a:lnTo>
                  <a:cubicBezTo>
                    <a:pt x="1412" y="9828"/>
                    <a:pt x="566" y="5735"/>
                    <a:pt x="283" y="1602"/>
                  </a:cubicBezTo>
                  <a:lnTo>
                    <a:pt x="283" y="1602"/>
                  </a:lnTo>
                  <a:cubicBezTo>
                    <a:pt x="337" y="1614"/>
                    <a:pt x="393" y="1620"/>
                    <a:pt x="449" y="1620"/>
                  </a:cubicBezTo>
                  <a:cubicBezTo>
                    <a:pt x="830" y="1620"/>
                    <a:pt x="1250" y="1344"/>
                    <a:pt x="1654" y="1098"/>
                  </a:cubicBezTo>
                  <a:cubicBezTo>
                    <a:pt x="1836" y="977"/>
                    <a:pt x="2037" y="876"/>
                    <a:pt x="2239" y="775"/>
                  </a:cubicBezTo>
                  <a:cubicBezTo>
                    <a:pt x="2723" y="614"/>
                    <a:pt x="3247" y="513"/>
                    <a:pt x="3792" y="493"/>
                  </a:cubicBezTo>
                  <a:lnTo>
                    <a:pt x="5405" y="351"/>
                  </a:lnTo>
                  <a:cubicBezTo>
                    <a:pt x="5505" y="351"/>
                    <a:pt x="5606" y="331"/>
                    <a:pt x="5727" y="311"/>
                  </a:cubicBezTo>
                  <a:cubicBezTo>
                    <a:pt x="5869" y="285"/>
                    <a:pt x="6036" y="251"/>
                    <a:pt x="6164" y="251"/>
                  </a:cubicBezTo>
                  <a:close/>
                  <a:moveTo>
                    <a:pt x="6158" y="1"/>
                  </a:moveTo>
                  <a:cubicBezTo>
                    <a:pt x="6011" y="1"/>
                    <a:pt x="5846" y="28"/>
                    <a:pt x="5687" y="49"/>
                  </a:cubicBezTo>
                  <a:cubicBezTo>
                    <a:pt x="5586" y="69"/>
                    <a:pt x="5465" y="110"/>
                    <a:pt x="5384" y="110"/>
                  </a:cubicBezTo>
                  <a:lnTo>
                    <a:pt x="3771" y="231"/>
                  </a:lnTo>
                  <a:cubicBezTo>
                    <a:pt x="3207" y="251"/>
                    <a:pt x="2662" y="351"/>
                    <a:pt x="2138" y="533"/>
                  </a:cubicBezTo>
                  <a:cubicBezTo>
                    <a:pt x="1916" y="634"/>
                    <a:pt x="1715" y="755"/>
                    <a:pt x="1513" y="896"/>
                  </a:cubicBezTo>
                  <a:cubicBezTo>
                    <a:pt x="1143" y="1121"/>
                    <a:pt x="735" y="1372"/>
                    <a:pt x="421" y="1372"/>
                  </a:cubicBezTo>
                  <a:cubicBezTo>
                    <a:pt x="341" y="1372"/>
                    <a:pt x="268" y="1356"/>
                    <a:pt x="203" y="1319"/>
                  </a:cubicBezTo>
                  <a:lnTo>
                    <a:pt x="1" y="1198"/>
                  </a:lnTo>
                  <a:lnTo>
                    <a:pt x="21" y="1440"/>
                  </a:lnTo>
                  <a:cubicBezTo>
                    <a:pt x="303" y="5674"/>
                    <a:pt x="1150" y="9828"/>
                    <a:pt x="2521" y="13820"/>
                  </a:cubicBezTo>
                  <a:lnTo>
                    <a:pt x="2622" y="14143"/>
                  </a:lnTo>
                  <a:cubicBezTo>
                    <a:pt x="2965" y="15090"/>
                    <a:pt x="3308" y="16098"/>
                    <a:pt x="3348" y="17107"/>
                  </a:cubicBezTo>
                  <a:lnTo>
                    <a:pt x="3348" y="17207"/>
                  </a:lnTo>
                  <a:lnTo>
                    <a:pt x="3469" y="17207"/>
                  </a:lnTo>
                  <a:cubicBezTo>
                    <a:pt x="3771" y="17248"/>
                    <a:pt x="4074" y="17248"/>
                    <a:pt x="4376" y="17248"/>
                  </a:cubicBezTo>
                  <a:cubicBezTo>
                    <a:pt x="5868" y="17248"/>
                    <a:pt x="7360" y="16965"/>
                    <a:pt x="8772" y="16421"/>
                  </a:cubicBezTo>
                  <a:lnTo>
                    <a:pt x="8873" y="16381"/>
                  </a:lnTo>
                  <a:lnTo>
                    <a:pt x="8852" y="16280"/>
                  </a:lnTo>
                  <a:cubicBezTo>
                    <a:pt x="8026" y="10997"/>
                    <a:pt x="7280" y="5634"/>
                    <a:pt x="6634" y="331"/>
                  </a:cubicBezTo>
                  <a:cubicBezTo>
                    <a:pt x="6634" y="231"/>
                    <a:pt x="6574" y="150"/>
                    <a:pt x="6493" y="89"/>
                  </a:cubicBezTo>
                  <a:cubicBezTo>
                    <a:pt x="6407" y="23"/>
                    <a:pt x="6290" y="1"/>
                    <a:pt x="6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215;p116"/>
            <p:cNvSpPr/>
            <p:nvPr/>
          </p:nvSpPr>
          <p:spPr>
            <a:xfrm>
              <a:off x="6980076" y="3790592"/>
              <a:ext cx="130936" cy="81905"/>
            </a:xfrm>
            <a:custGeom>
              <a:avLst/>
              <a:gdLst/>
              <a:ahLst/>
              <a:cxnLst/>
              <a:rect l="l" t="t" r="r" b="b"/>
              <a:pathLst>
                <a:path w="5405" h="3381" extrusionOk="0">
                  <a:moveTo>
                    <a:pt x="1403" y="0"/>
                  </a:moveTo>
                  <a:cubicBezTo>
                    <a:pt x="1083" y="0"/>
                    <a:pt x="761" y="71"/>
                    <a:pt x="464" y="210"/>
                  </a:cubicBezTo>
                  <a:cubicBezTo>
                    <a:pt x="343" y="935"/>
                    <a:pt x="1" y="1802"/>
                    <a:pt x="21" y="2528"/>
                  </a:cubicBezTo>
                  <a:cubicBezTo>
                    <a:pt x="21" y="2710"/>
                    <a:pt x="61" y="2891"/>
                    <a:pt x="142" y="3053"/>
                  </a:cubicBezTo>
                  <a:cubicBezTo>
                    <a:pt x="293" y="3322"/>
                    <a:pt x="629" y="3381"/>
                    <a:pt x="959" y="3381"/>
                  </a:cubicBezTo>
                  <a:cubicBezTo>
                    <a:pt x="1023" y="3381"/>
                    <a:pt x="1087" y="3378"/>
                    <a:pt x="1150" y="3375"/>
                  </a:cubicBezTo>
                  <a:lnTo>
                    <a:pt x="4315" y="3173"/>
                  </a:lnTo>
                  <a:cubicBezTo>
                    <a:pt x="4719" y="3153"/>
                    <a:pt x="5202" y="3073"/>
                    <a:pt x="5344" y="2690"/>
                  </a:cubicBezTo>
                  <a:cubicBezTo>
                    <a:pt x="5404" y="2468"/>
                    <a:pt x="5364" y="2226"/>
                    <a:pt x="5223" y="2065"/>
                  </a:cubicBezTo>
                  <a:cubicBezTo>
                    <a:pt x="5061" y="1883"/>
                    <a:pt x="4880" y="1762"/>
                    <a:pt x="4678" y="1681"/>
                  </a:cubicBezTo>
                  <a:cubicBezTo>
                    <a:pt x="4295" y="1520"/>
                    <a:pt x="3892" y="1460"/>
                    <a:pt x="3509" y="1298"/>
                  </a:cubicBezTo>
                  <a:cubicBezTo>
                    <a:pt x="3106" y="1177"/>
                    <a:pt x="2803" y="855"/>
                    <a:pt x="2682" y="452"/>
                  </a:cubicBezTo>
                  <a:cubicBezTo>
                    <a:pt x="2682" y="371"/>
                    <a:pt x="2662" y="290"/>
                    <a:pt x="2622" y="230"/>
                  </a:cubicBezTo>
                  <a:cubicBezTo>
                    <a:pt x="2581" y="199"/>
                    <a:pt x="2536" y="184"/>
                    <a:pt x="2491" y="184"/>
                  </a:cubicBezTo>
                  <a:cubicBezTo>
                    <a:pt x="2445" y="184"/>
                    <a:pt x="2400" y="199"/>
                    <a:pt x="2360" y="230"/>
                  </a:cubicBezTo>
                  <a:cubicBezTo>
                    <a:pt x="2062" y="76"/>
                    <a:pt x="1733" y="0"/>
                    <a:pt x="1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16;p116"/>
            <p:cNvSpPr/>
            <p:nvPr/>
          </p:nvSpPr>
          <p:spPr>
            <a:xfrm>
              <a:off x="6977145" y="3787588"/>
              <a:ext cx="137283" cy="88203"/>
            </a:xfrm>
            <a:custGeom>
              <a:avLst/>
              <a:gdLst/>
              <a:ahLst/>
              <a:cxnLst/>
              <a:rect l="l" t="t" r="r" b="b"/>
              <a:pathLst>
                <a:path w="5667" h="3641" extrusionOk="0">
                  <a:moveTo>
                    <a:pt x="1508" y="245"/>
                  </a:moveTo>
                  <a:cubicBezTo>
                    <a:pt x="1820" y="245"/>
                    <a:pt x="2132" y="316"/>
                    <a:pt x="2420" y="455"/>
                  </a:cubicBezTo>
                  <a:lnTo>
                    <a:pt x="2501" y="495"/>
                  </a:lnTo>
                  <a:lnTo>
                    <a:pt x="2561" y="434"/>
                  </a:lnTo>
                  <a:lnTo>
                    <a:pt x="2622" y="434"/>
                  </a:lnTo>
                  <a:cubicBezTo>
                    <a:pt x="2642" y="475"/>
                    <a:pt x="2662" y="515"/>
                    <a:pt x="2662" y="555"/>
                  </a:cubicBezTo>
                  <a:lnTo>
                    <a:pt x="2662" y="616"/>
                  </a:lnTo>
                  <a:cubicBezTo>
                    <a:pt x="2783" y="1059"/>
                    <a:pt x="3126" y="1402"/>
                    <a:pt x="3569" y="1543"/>
                  </a:cubicBezTo>
                  <a:cubicBezTo>
                    <a:pt x="3751" y="1624"/>
                    <a:pt x="3952" y="1705"/>
                    <a:pt x="4174" y="1745"/>
                  </a:cubicBezTo>
                  <a:cubicBezTo>
                    <a:pt x="4356" y="1805"/>
                    <a:pt x="4537" y="1866"/>
                    <a:pt x="4739" y="1926"/>
                  </a:cubicBezTo>
                  <a:cubicBezTo>
                    <a:pt x="4920" y="1987"/>
                    <a:pt x="5102" y="2108"/>
                    <a:pt x="5243" y="2269"/>
                  </a:cubicBezTo>
                  <a:cubicBezTo>
                    <a:pt x="5344" y="2410"/>
                    <a:pt x="5384" y="2592"/>
                    <a:pt x="5344" y="2773"/>
                  </a:cubicBezTo>
                  <a:cubicBezTo>
                    <a:pt x="5243" y="3015"/>
                    <a:pt x="4961" y="3136"/>
                    <a:pt x="4416" y="3177"/>
                  </a:cubicBezTo>
                  <a:lnTo>
                    <a:pt x="1251" y="3378"/>
                  </a:lnTo>
                  <a:cubicBezTo>
                    <a:pt x="1191" y="3382"/>
                    <a:pt x="1129" y="3384"/>
                    <a:pt x="1068" y="3384"/>
                  </a:cubicBezTo>
                  <a:cubicBezTo>
                    <a:pt x="775" y="3384"/>
                    <a:pt x="477" y="3332"/>
                    <a:pt x="343" y="3116"/>
                  </a:cubicBezTo>
                  <a:cubicBezTo>
                    <a:pt x="283" y="2975"/>
                    <a:pt x="242" y="2814"/>
                    <a:pt x="263" y="2672"/>
                  </a:cubicBezTo>
                  <a:cubicBezTo>
                    <a:pt x="283" y="2168"/>
                    <a:pt x="363" y="1684"/>
                    <a:pt x="505" y="1201"/>
                  </a:cubicBezTo>
                  <a:cubicBezTo>
                    <a:pt x="585" y="918"/>
                    <a:pt x="646" y="676"/>
                    <a:pt x="686" y="414"/>
                  </a:cubicBezTo>
                  <a:cubicBezTo>
                    <a:pt x="951" y="300"/>
                    <a:pt x="1230" y="245"/>
                    <a:pt x="1508" y="245"/>
                  </a:cubicBezTo>
                  <a:close/>
                  <a:moveTo>
                    <a:pt x="1503" y="1"/>
                  </a:moveTo>
                  <a:cubicBezTo>
                    <a:pt x="1170" y="1"/>
                    <a:pt x="837" y="71"/>
                    <a:pt x="525" y="213"/>
                  </a:cubicBezTo>
                  <a:lnTo>
                    <a:pt x="464" y="253"/>
                  </a:lnTo>
                  <a:lnTo>
                    <a:pt x="444" y="313"/>
                  </a:lnTo>
                  <a:cubicBezTo>
                    <a:pt x="404" y="576"/>
                    <a:pt x="343" y="858"/>
                    <a:pt x="263" y="1160"/>
                  </a:cubicBezTo>
                  <a:cubicBezTo>
                    <a:pt x="122" y="1644"/>
                    <a:pt x="41" y="2148"/>
                    <a:pt x="21" y="2672"/>
                  </a:cubicBezTo>
                  <a:cubicBezTo>
                    <a:pt x="1" y="2874"/>
                    <a:pt x="41" y="3076"/>
                    <a:pt x="142" y="3257"/>
                  </a:cubicBezTo>
                  <a:cubicBezTo>
                    <a:pt x="323" y="3560"/>
                    <a:pt x="706" y="3620"/>
                    <a:pt x="1049" y="3620"/>
                  </a:cubicBezTo>
                  <a:cubicBezTo>
                    <a:pt x="1130" y="3620"/>
                    <a:pt x="1210" y="3620"/>
                    <a:pt x="1271" y="3640"/>
                  </a:cubicBezTo>
                  <a:lnTo>
                    <a:pt x="4456" y="3439"/>
                  </a:lnTo>
                  <a:cubicBezTo>
                    <a:pt x="4860" y="3418"/>
                    <a:pt x="5424" y="3318"/>
                    <a:pt x="5586" y="2874"/>
                  </a:cubicBezTo>
                  <a:cubicBezTo>
                    <a:pt x="5666" y="2612"/>
                    <a:pt x="5626" y="2310"/>
                    <a:pt x="5444" y="2108"/>
                  </a:cubicBezTo>
                  <a:cubicBezTo>
                    <a:pt x="5283" y="1926"/>
                    <a:pt x="5082" y="1785"/>
                    <a:pt x="4840" y="1705"/>
                  </a:cubicBezTo>
                  <a:cubicBezTo>
                    <a:pt x="4658" y="1624"/>
                    <a:pt x="4456" y="1563"/>
                    <a:pt x="4255" y="1503"/>
                  </a:cubicBezTo>
                  <a:cubicBezTo>
                    <a:pt x="4053" y="1463"/>
                    <a:pt x="3872" y="1402"/>
                    <a:pt x="3670" y="1322"/>
                  </a:cubicBezTo>
                  <a:cubicBezTo>
                    <a:pt x="3469" y="1241"/>
                    <a:pt x="3005" y="999"/>
                    <a:pt x="2924" y="555"/>
                  </a:cubicBezTo>
                  <a:lnTo>
                    <a:pt x="2924" y="515"/>
                  </a:lnTo>
                  <a:cubicBezTo>
                    <a:pt x="2904" y="434"/>
                    <a:pt x="2884" y="354"/>
                    <a:pt x="2843" y="293"/>
                  </a:cubicBezTo>
                  <a:cubicBezTo>
                    <a:pt x="2783" y="233"/>
                    <a:pt x="2702" y="192"/>
                    <a:pt x="2622" y="192"/>
                  </a:cubicBezTo>
                  <a:cubicBezTo>
                    <a:pt x="2581" y="192"/>
                    <a:pt x="2521" y="192"/>
                    <a:pt x="2481" y="213"/>
                  </a:cubicBezTo>
                  <a:cubicBezTo>
                    <a:pt x="2168" y="71"/>
                    <a:pt x="1835" y="1"/>
                    <a:pt x="15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17;p116"/>
            <p:cNvSpPr/>
            <p:nvPr/>
          </p:nvSpPr>
          <p:spPr>
            <a:xfrm>
              <a:off x="7000110" y="3174347"/>
              <a:ext cx="336558" cy="228757"/>
            </a:xfrm>
            <a:custGeom>
              <a:avLst/>
              <a:gdLst/>
              <a:ahLst/>
              <a:cxnLst/>
              <a:rect l="l" t="t" r="r" b="b"/>
              <a:pathLst>
                <a:path w="13893" h="9443" extrusionOk="0">
                  <a:moveTo>
                    <a:pt x="7344" y="1"/>
                  </a:moveTo>
                  <a:cubicBezTo>
                    <a:pt x="5377" y="1"/>
                    <a:pt x="3434" y="394"/>
                    <a:pt x="1754" y="1009"/>
                  </a:cubicBezTo>
                  <a:cubicBezTo>
                    <a:pt x="807" y="1352"/>
                    <a:pt x="988" y="3126"/>
                    <a:pt x="524" y="4114"/>
                  </a:cubicBezTo>
                  <a:cubicBezTo>
                    <a:pt x="0" y="5263"/>
                    <a:pt x="61" y="6917"/>
                    <a:pt x="1250" y="7622"/>
                  </a:cubicBezTo>
                  <a:cubicBezTo>
                    <a:pt x="1701" y="7885"/>
                    <a:pt x="2176" y="7969"/>
                    <a:pt x="2667" y="7969"/>
                  </a:cubicBezTo>
                  <a:cubicBezTo>
                    <a:pt x="3515" y="7969"/>
                    <a:pt x="4406" y="7719"/>
                    <a:pt x="5286" y="7719"/>
                  </a:cubicBezTo>
                  <a:cubicBezTo>
                    <a:pt x="5651" y="7719"/>
                    <a:pt x="6014" y="7762"/>
                    <a:pt x="6372" y="7884"/>
                  </a:cubicBezTo>
                  <a:cubicBezTo>
                    <a:pt x="6755" y="8025"/>
                    <a:pt x="7420" y="7824"/>
                    <a:pt x="7400" y="8247"/>
                  </a:cubicBezTo>
                  <a:cubicBezTo>
                    <a:pt x="7374" y="9127"/>
                    <a:pt x="8151" y="9442"/>
                    <a:pt x="9198" y="9442"/>
                  </a:cubicBezTo>
                  <a:cubicBezTo>
                    <a:pt x="10646" y="9442"/>
                    <a:pt x="12614" y="8838"/>
                    <a:pt x="13691" y="8288"/>
                  </a:cubicBezTo>
                  <a:cubicBezTo>
                    <a:pt x="13702" y="8279"/>
                    <a:pt x="13711" y="8275"/>
                    <a:pt x="13718" y="8275"/>
                  </a:cubicBezTo>
                  <a:cubicBezTo>
                    <a:pt x="13750" y="8275"/>
                    <a:pt x="13730" y="8361"/>
                    <a:pt x="13752" y="8361"/>
                  </a:cubicBezTo>
                  <a:cubicBezTo>
                    <a:pt x="13756" y="8361"/>
                    <a:pt x="13762" y="8357"/>
                    <a:pt x="13771" y="8348"/>
                  </a:cubicBezTo>
                  <a:cubicBezTo>
                    <a:pt x="13852" y="8187"/>
                    <a:pt x="13892" y="8005"/>
                    <a:pt x="13832" y="7844"/>
                  </a:cubicBezTo>
                  <a:cubicBezTo>
                    <a:pt x="13630" y="6191"/>
                    <a:pt x="13489" y="4316"/>
                    <a:pt x="13126" y="2682"/>
                  </a:cubicBezTo>
                  <a:cubicBezTo>
                    <a:pt x="13066" y="2198"/>
                    <a:pt x="12864" y="1735"/>
                    <a:pt x="12582" y="1331"/>
                  </a:cubicBezTo>
                  <a:cubicBezTo>
                    <a:pt x="12279" y="989"/>
                    <a:pt x="11896" y="767"/>
                    <a:pt x="11453" y="646"/>
                  </a:cubicBezTo>
                  <a:cubicBezTo>
                    <a:pt x="10127" y="196"/>
                    <a:pt x="8730" y="1"/>
                    <a:pt x="7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18;p116"/>
            <p:cNvSpPr/>
            <p:nvPr/>
          </p:nvSpPr>
          <p:spPr>
            <a:xfrm>
              <a:off x="6996694" y="3170738"/>
              <a:ext cx="343389" cy="235225"/>
            </a:xfrm>
            <a:custGeom>
              <a:avLst/>
              <a:gdLst/>
              <a:ahLst/>
              <a:cxnLst/>
              <a:rect l="l" t="t" r="r" b="b"/>
              <a:pathLst>
                <a:path w="14175" h="9710" extrusionOk="0">
                  <a:moveTo>
                    <a:pt x="7488" y="267"/>
                  </a:moveTo>
                  <a:cubicBezTo>
                    <a:pt x="8923" y="267"/>
                    <a:pt x="10309" y="477"/>
                    <a:pt x="11573" y="896"/>
                  </a:cubicBezTo>
                  <a:cubicBezTo>
                    <a:pt x="11977" y="1017"/>
                    <a:pt x="12340" y="1259"/>
                    <a:pt x="12642" y="1561"/>
                  </a:cubicBezTo>
                  <a:cubicBezTo>
                    <a:pt x="12904" y="1944"/>
                    <a:pt x="13086" y="2408"/>
                    <a:pt x="13166" y="2872"/>
                  </a:cubicBezTo>
                  <a:cubicBezTo>
                    <a:pt x="13408" y="4122"/>
                    <a:pt x="13590" y="5372"/>
                    <a:pt x="13711" y="6642"/>
                  </a:cubicBezTo>
                  <a:cubicBezTo>
                    <a:pt x="13771" y="7106"/>
                    <a:pt x="13811" y="7570"/>
                    <a:pt x="13872" y="7993"/>
                  </a:cubicBezTo>
                  <a:cubicBezTo>
                    <a:pt x="13872" y="8094"/>
                    <a:pt x="13872" y="8195"/>
                    <a:pt x="13872" y="8295"/>
                  </a:cubicBezTo>
                  <a:cubicBezTo>
                    <a:pt x="13832" y="8295"/>
                    <a:pt x="13791" y="8295"/>
                    <a:pt x="13771" y="8316"/>
                  </a:cubicBezTo>
                  <a:cubicBezTo>
                    <a:pt x="12649" y="8899"/>
                    <a:pt x="10736" y="9461"/>
                    <a:pt x="9351" y="9461"/>
                  </a:cubicBezTo>
                  <a:cubicBezTo>
                    <a:pt x="8820" y="9461"/>
                    <a:pt x="8367" y="9378"/>
                    <a:pt x="8065" y="9183"/>
                  </a:cubicBezTo>
                  <a:cubicBezTo>
                    <a:pt x="7803" y="9021"/>
                    <a:pt x="7642" y="8719"/>
                    <a:pt x="7682" y="8396"/>
                  </a:cubicBezTo>
                  <a:cubicBezTo>
                    <a:pt x="7682" y="7993"/>
                    <a:pt x="7279" y="7973"/>
                    <a:pt x="6976" y="7973"/>
                  </a:cubicBezTo>
                  <a:cubicBezTo>
                    <a:pt x="6835" y="7973"/>
                    <a:pt x="6694" y="7953"/>
                    <a:pt x="6553" y="7912"/>
                  </a:cubicBezTo>
                  <a:cubicBezTo>
                    <a:pt x="6170" y="7791"/>
                    <a:pt x="5807" y="7731"/>
                    <a:pt x="5424" y="7731"/>
                  </a:cubicBezTo>
                  <a:cubicBezTo>
                    <a:pt x="4960" y="7751"/>
                    <a:pt x="4516" y="7791"/>
                    <a:pt x="4093" y="7872"/>
                  </a:cubicBezTo>
                  <a:cubicBezTo>
                    <a:pt x="3659" y="7937"/>
                    <a:pt x="3242" y="7997"/>
                    <a:pt x="2840" y="7997"/>
                  </a:cubicBezTo>
                  <a:cubicBezTo>
                    <a:pt x="2364" y="7997"/>
                    <a:pt x="1909" y="7912"/>
                    <a:pt x="1472" y="7650"/>
                  </a:cubicBezTo>
                  <a:cubicBezTo>
                    <a:pt x="363" y="7005"/>
                    <a:pt x="262" y="5453"/>
                    <a:pt x="786" y="4323"/>
                  </a:cubicBezTo>
                  <a:cubicBezTo>
                    <a:pt x="968" y="3900"/>
                    <a:pt x="1069" y="3456"/>
                    <a:pt x="1149" y="3013"/>
                  </a:cubicBezTo>
                  <a:cubicBezTo>
                    <a:pt x="1290" y="2226"/>
                    <a:pt x="1411" y="1460"/>
                    <a:pt x="1956" y="1279"/>
                  </a:cubicBezTo>
                  <a:cubicBezTo>
                    <a:pt x="3780" y="603"/>
                    <a:pt x="5673" y="267"/>
                    <a:pt x="7488" y="267"/>
                  </a:cubicBezTo>
                  <a:close/>
                  <a:moveTo>
                    <a:pt x="7487" y="0"/>
                  </a:moveTo>
                  <a:cubicBezTo>
                    <a:pt x="5642" y="0"/>
                    <a:pt x="3718" y="343"/>
                    <a:pt x="1875" y="1017"/>
                  </a:cubicBezTo>
                  <a:cubicBezTo>
                    <a:pt x="1210" y="1279"/>
                    <a:pt x="1048" y="2126"/>
                    <a:pt x="887" y="2952"/>
                  </a:cubicBezTo>
                  <a:cubicBezTo>
                    <a:pt x="847" y="3376"/>
                    <a:pt x="726" y="3799"/>
                    <a:pt x="565" y="4202"/>
                  </a:cubicBezTo>
                  <a:cubicBezTo>
                    <a:pt x="0" y="5432"/>
                    <a:pt x="121" y="7146"/>
                    <a:pt x="1351" y="7872"/>
                  </a:cubicBezTo>
                  <a:cubicBezTo>
                    <a:pt x="1819" y="8155"/>
                    <a:pt x="2316" y="8244"/>
                    <a:pt x="2820" y="8244"/>
                  </a:cubicBezTo>
                  <a:cubicBezTo>
                    <a:pt x="3250" y="8244"/>
                    <a:pt x="3686" y="8179"/>
                    <a:pt x="4113" y="8114"/>
                  </a:cubicBezTo>
                  <a:cubicBezTo>
                    <a:pt x="4548" y="8058"/>
                    <a:pt x="4988" y="7996"/>
                    <a:pt x="5425" y="7996"/>
                  </a:cubicBezTo>
                  <a:cubicBezTo>
                    <a:pt x="5778" y="7996"/>
                    <a:pt x="6129" y="8037"/>
                    <a:pt x="6472" y="8154"/>
                  </a:cubicBezTo>
                  <a:cubicBezTo>
                    <a:pt x="6634" y="8195"/>
                    <a:pt x="6795" y="8215"/>
                    <a:pt x="6976" y="8215"/>
                  </a:cubicBezTo>
                  <a:cubicBezTo>
                    <a:pt x="7339" y="8235"/>
                    <a:pt x="7420" y="8275"/>
                    <a:pt x="7420" y="8396"/>
                  </a:cubicBezTo>
                  <a:cubicBezTo>
                    <a:pt x="7380" y="8799"/>
                    <a:pt x="7581" y="9203"/>
                    <a:pt x="7944" y="9404"/>
                  </a:cubicBezTo>
                  <a:cubicBezTo>
                    <a:pt x="8332" y="9608"/>
                    <a:pt x="8771" y="9709"/>
                    <a:pt x="9214" y="9709"/>
                  </a:cubicBezTo>
                  <a:cubicBezTo>
                    <a:pt x="9255" y="9709"/>
                    <a:pt x="9295" y="9708"/>
                    <a:pt x="9335" y="9707"/>
                  </a:cubicBezTo>
                  <a:cubicBezTo>
                    <a:pt x="10807" y="9707"/>
                    <a:pt x="12743" y="9102"/>
                    <a:pt x="13811" y="8578"/>
                  </a:cubicBezTo>
                  <a:cubicBezTo>
                    <a:pt x="13832" y="8598"/>
                    <a:pt x="13852" y="8598"/>
                    <a:pt x="13872" y="8618"/>
                  </a:cubicBezTo>
                  <a:cubicBezTo>
                    <a:pt x="13883" y="8622"/>
                    <a:pt x="13894" y="8623"/>
                    <a:pt x="13905" y="8623"/>
                  </a:cubicBezTo>
                  <a:cubicBezTo>
                    <a:pt x="13954" y="8623"/>
                    <a:pt x="14000" y="8590"/>
                    <a:pt x="14033" y="8558"/>
                  </a:cubicBezTo>
                  <a:cubicBezTo>
                    <a:pt x="14134" y="8376"/>
                    <a:pt x="14174" y="8154"/>
                    <a:pt x="14114" y="7953"/>
                  </a:cubicBezTo>
                  <a:cubicBezTo>
                    <a:pt x="14074" y="7529"/>
                    <a:pt x="14013" y="7066"/>
                    <a:pt x="13973" y="6602"/>
                  </a:cubicBezTo>
                  <a:cubicBezTo>
                    <a:pt x="13852" y="5332"/>
                    <a:pt x="13670" y="4061"/>
                    <a:pt x="13408" y="2811"/>
                  </a:cubicBezTo>
                  <a:cubicBezTo>
                    <a:pt x="13327" y="2287"/>
                    <a:pt x="13146" y="1803"/>
                    <a:pt x="12844" y="1380"/>
                  </a:cubicBezTo>
                  <a:cubicBezTo>
                    <a:pt x="12521" y="1037"/>
                    <a:pt x="12118" y="775"/>
                    <a:pt x="11654" y="654"/>
                  </a:cubicBezTo>
                  <a:cubicBezTo>
                    <a:pt x="10369" y="216"/>
                    <a:pt x="8953" y="0"/>
                    <a:pt x="74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19;p116"/>
            <p:cNvSpPr/>
            <p:nvPr/>
          </p:nvSpPr>
          <p:spPr>
            <a:xfrm>
              <a:off x="7310748" y="3718401"/>
              <a:ext cx="57171" cy="85781"/>
            </a:xfrm>
            <a:custGeom>
              <a:avLst/>
              <a:gdLst/>
              <a:ahLst/>
              <a:cxnLst/>
              <a:rect l="l" t="t" r="r" b="b"/>
              <a:pathLst>
                <a:path w="2360" h="3541" extrusionOk="0">
                  <a:moveTo>
                    <a:pt x="1468" y="0"/>
                  </a:moveTo>
                  <a:cubicBezTo>
                    <a:pt x="1030" y="0"/>
                    <a:pt x="461" y="439"/>
                    <a:pt x="1" y="528"/>
                  </a:cubicBezTo>
                  <a:cubicBezTo>
                    <a:pt x="21" y="1476"/>
                    <a:pt x="343" y="2484"/>
                    <a:pt x="646" y="3371"/>
                  </a:cubicBezTo>
                  <a:cubicBezTo>
                    <a:pt x="666" y="3432"/>
                    <a:pt x="686" y="3472"/>
                    <a:pt x="726" y="3512"/>
                  </a:cubicBezTo>
                  <a:cubicBezTo>
                    <a:pt x="755" y="3526"/>
                    <a:pt x="794" y="3541"/>
                    <a:pt x="835" y="3541"/>
                  </a:cubicBezTo>
                  <a:cubicBezTo>
                    <a:pt x="852" y="3541"/>
                    <a:pt x="870" y="3538"/>
                    <a:pt x="888" y="3532"/>
                  </a:cubicBezTo>
                  <a:lnTo>
                    <a:pt x="2198" y="3532"/>
                  </a:lnTo>
                  <a:cubicBezTo>
                    <a:pt x="2360" y="3532"/>
                    <a:pt x="2077" y="508"/>
                    <a:pt x="1876" y="206"/>
                  </a:cubicBezTo>
                  <a:cubicBezTo>
                    <a:pt x="1764" y="57"/>
                    <a:pt x="1624" y="0"/>
                    <a:pt x="1468" y="0"/>
                  </a:cubicBezTo>
                  <a:close/>
                </a:path>
              </a:pathLst>
            </a:custGeom>
            <a:solidFill>
              <a:srgbClr val="E08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20;p116"/>
            <p:cNvSpPr/>
            <p:nvPr/>
          </p:nvSpPr>
          <p:spPr>
            <a:xfrm>
              <a:off x="7307817" y="3715324"/>
              <a:ext cx="63518" cy="92079"/>
            </a:xfrm>
            <a:custGeom>
              <a:avLst/>
              <a:gdLst/>
              <a:ahLst/>
              <a:cxnLst/>
              <a:rect l="l" t="t" r="r" b="b"/>
              <a:pathLst>
                <a:path w="2622" h="3801" extrusionOk="0">
                  <a:moveTo>
                    <a:pt x="1568" y="271"/>
                  </a:moveTo>
                  <a:cubicBezTo>
                    <a:pt x="1694" y="271"/>
                    <a:pt x="1795" y="320"/>
                    <a:pt x="1876" y="433"/>
                  </a:cubicBezTo>
                  <a:cubicBezTo>
                    <a:pt x="2037" y="635"/>
                    <a:pt x="2299" y="3075"/>
                    <a:pt x="2239" y="3559"/>
                  </a:cubicBezTo>
                  <a:lnTo>
                    <a:pt x="928" y="3559"/>
                  </a:lnTo>
                  <a:cubicBezTo>
                    <a:pt x="908" y="3538"/>
                    <a:pt x="888" y="3498"/>
                    <a:pt x="888" y="3478"/>
                  </a:cubicBezTo>
                  <a:cubicBezTo>
                    <a:pt x="545" y="2611"/>
                    <a:pt x="343" y="1704"/>
                    <a:pt x="263" y="776"/>
                  </a:cubicBezTo>
                  <a:cubicBezTo>
                    <a:pt x="444" y="695"/>
                    <a:pt x="646" y="615"/>
                    <a:pt x="827" y="534"/>
                  </a:cubicBezTo>
                  <a:cubicBezTo>
                    <a:pt x="1140" y="378"/>
                    <a:pt x="1382" y="271"/>
                    <a:pt x="1568" y="271"/>
                  </a:cubicBezTo>
                  <a:close/>
                  <a:moveTo>
                    <a:pt x="1591" y="0"/>
                  </a:moveTo>
                  <a:cubicBezTo>
                    <a:pt x="1317" y="0"/>
                    <a:pt x="1011" y="150"/>
                    <a:pt x="726" y="292"/>
                  </a:cubicBezTo>
                  <a:cubicBezTo>
                    <a:pt x="525" y="393"/>
                    <a:pt x="323" y="474"/>
                    <a:pt x="101" y="534"/>
                  </a:cubicBezTo>
                  <a:lnTo>
                    <a:pt x="1" y="554"/>
                  </a:lnTo>
                  <a:lnTo>
                    <a:pt x="1" y="655"/>
                  </a:lnTo>
                  <a:cubicBezTo>
                    <a:pt x="21" y="1623"/>
                    <a:pt x="343" y="2651"/>
                    <a:pt x="646" y="3559"/>
                  </a:cubicBezTo>
                  <a:cubicBezTo>
                    <a:pt x="666" y="3639"/>
                    <a:pt x="706" y="3700"/>
                    <a:pt x="787" y="3740"/>
                  </a:cubicBezTo>
                  <a:cubicBezTo>
                    <a:pt x="847" y="3780"/>
                    <a:pt x="908" y="3800"/>
                    <a:pt x="989" y="3800"/>
                  </a:cubicBezTo>
                  <a:lnTo>
                    <a:pt x="1009" y="3780"/>
                  </a:lnTo>
                  <a:lnTo>
                    <a:pt x="2339" y="3780"/>
                  </a:lnTo>
                  <a:cubicBezTo>
                    <a:pt x="2380" y="3780"/>
                    <a:pt x="2440" y="3760"/>
                    <a:pt x="2460" y="3700"/>
                  </a:cubicBezTo>
                  <a:cubicBezTo>
                    <a:pt x="2622" y="3397"/>
                    <a:pt x="2319" y="574"/>
                    <a:pt x="2098" y="272"/>
                  </a:cubicBezTo>
                  <a:cubicBezTo>
                    <a:pt x="1957" y="73"/>
                    <a:pt x="1782" y="0"/>
                    <a:pt x="15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21;p116"/>
            <p:cNvSpPr/>
            <p:nvPr/>
          </p:nvSpPr>
          <p:spPr>
            <a:xfrm>
              <a:off x="6943932" y="3379245"/>
              <a:ext cx="36410" cy="375391"/>
            </a:xfrm>
            <a:custGeom>
              <a:avLst/>
              <a:gdLst/>
              <a:ahLst/>
              <a:cxnLst/>
              <a:rect l="l" t="t" r="r" b="b"/>
              <a:pathLst>
                <a:path w="1503" h="15496" extrusionOk="0">
                  <a:moveTo>
                    <a:pt x="373" y="1"/>
                  </a:moveTo>
                  <a:cubicBezTo>
                    <a:pt x="263" y="1"/>
                    <a:pt x="152" y="72"/>
                    <a:pt x="142" y="213"/>
                  </a:cubicBezTo>
                  <a:cubicBezTo>
                    <a:pt x="0" y="5173"/>
                    <a:pt x="424" y="10173"/>
                    <a:pt x="726" y="15133"/>
                  </a:cubicBezTo>
                  <a:cubicBezTo>
                    <a:pt x="746" y="15375"/>
                    <a:pt x="943" y="15496"/>
                    <a:pt x="1132" y="15496"/>
                  </a:cubicBezTo>
                  <a:cubicBezTo>
                    <a:pt x="1321" y="15496"/>
                    <a:pt x="1503" y="15375"/>
                    <a:pt x="1493" y="15133"/>
                  </a:cubicBezTo>
                  <a:cubicBezTo>
                    <a:pt x="1311" y="10153"/>
                    <a:pt x="1230" y="5152"/>
                    <a:pt x="605" y="213"/>
                  </a:cubicBezTo>
                  <a:cubicBezTo>
                    <a:pt x="595" y="72"/>
                    <a:pt x="484" y="1"/>
                    <a:pt x="3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222;p116"/>
            <p:cNvSpPr/>
            <p:nvPr/>
          </p:nvSpPr>
          <p:spPr>
            <a:xfrm>
              <a:off x="6814789" y="3737345"/>
              <a:ext cx="293292" cy="119986"/>
            </a:xfrm>
            <a:custGeom>
              <a:avLst/>
              <a:gdLst/>
              <a:ahLst/>
              <a:cxnLst/>
              <a:rect l="l" t="t" r="r" b="b"/>
              <a:pathLst>
                <a:path w="12107" h="4953" extrusionOk="0">
                  <a:moveTo>
                    <a:pt x="5046" y="1"/>
                  </a:moveTo>
                  <a:cubicBezTo>
                    <a:pt x="3991" y="1"/>
                    <a:pt x="2909" y="122"/>
                    <a:pt x="2065" y="694"/>
                  </a:cubicBezTo>
                  <a:cubicBezTo>
                    <a:pt x="997" y="1420"/>
                    <a:pt x="432" y="2690"/>
                    <a:pt x="109" y="3900"/>
                  </a:cubicBezTo>
                  <a:cubicBezTo>
                    <a:pt x="0" y="4275"/>
                    <a:pt x="321" y="4519"/>
                    <a:pt x="624" y="4519"/>
                  </a:cubicBezTo>
                  <a:cubicBezTo>
                    <a:pt x="826" y="4519"/>
                    <a:pt x="1021" y="4411"/>
                    <a:pt x="1077" y="4162"/>
                  </a:cubicBezTo>
                  <a:cubicBezTo>
                    <a:pt x="1279" y="3154"/>
                    <a:pt x="1642" y="2085"/>
                    <a:pt x="2529" y="1460"/>
                  </a:cubicBezTo>
                  <a:cubicBezTo>
                    <a:pt x="3201" y="976"/>
                    <a:pt x="4079" y="886"/>
                    <a:pt x="4936" y="886"/>
                  </a:cubicBezTo>
                  <a:cubicBezTo>
                    <a:pt x="5365" y="886"/>
                    <a:pt x="5789" y="909"/>
                    <a:pt x="6178" y="916"/>
                  </a:cubicBezTo>
                  <a:cubicBezTo>
                    <a:pt x="7348" y="936"/>
                    <a:pt x="8658" y="1057"/>
                    <a:pt x="9687" y="1742"/>
                  </a:cubicBezTo>
                  <a:cubicBezTo>
                    <a:pt x="10614" y="2387"/>
                    <a:pt x="11279" y="3416"/>
                    <a:pt x="11138" y="4565"/>
                  </a:cubicBezTo>
                  <a:cubicBezTo>
                    <a:pt x="11105" y="4812"/>
                    <a:pt x="11333" y="4952"/>
                    <a:pt x="11553" y="4952"/>
                  </a:cubicBezTo>
                  <a:cubicBezTo>
                    <a:pt x="11728" y="4952"/>
                    <a:pt x="11898" y="4863"/>
                    <a:pt x="11925" y="4666"/>
                  </a:cubicBezTo>
                  <a:cubicBezTo>
                    <a:pt x="12106" y="3396"/>
                    <a:pt x="11602" y="2125"/>
                    <a:pt x="10594" y="1339"/>
                  </a:cubicBezTo>
                  <a:cubicBezTo>
                    <a:pt x="9465" y="371"/>
                    <a:pt x="7973" y="109"/>
                    <a:pt x="6521" y="49"/>
                  </a:cubicBezTo>
                  <a:cubicBezTo>
                    <a:pt x="6056" y="29"/>
                    <a:pt x="5554" y="1"/>
                    <a:pt x="50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223;p116"/>
            <p:cNvSpPr/>
            <p:nvPr/>
          </p:nvSpPr>
          <p:spPr>
            <a:xfrm>
              <a:off x="7068643" y="3865957"/>
              <a:ext cx="52617" cy="48111"/>
            </a:xfrm>
            <a:custGeom>
              <a:avLst/>
              <a:gdLst/>
              <a:ahLst/>
              <a:cxnLst/>
              <a:rect l="l" t="t" r="r" b="b"/>
              <a:pathLst>
                <a:path w="2172" h="1986" extrusionOk="0">
                  <a:moveTo>
                    <a:pt x="1111" y="0"/>
                  </a:moveTo>
                  <a:cubicBezTo>
                    <a:pt x="645" y="0"/>
                    <a:pt x="194" y="321"/>
                    <a:pt x="115" y="849"/>
                  </a:cubicBezTo>
                  <a:cubicBezTo>
                    <a:pt x="0" y="1470"/>
                    <a:pt x="496" y="1986"/>
                    <a:pt x="1065" y="1986"/>
                  </a:cubicBezTo>
                  <a:cubicBezTo>
                    <a:pt x="1197" y="1986"/>
                    <a:pt x="1333" y="1958"/>
                    <a:pt x="1466" y="1897"/>
                  </a:cubicBezTo>
                  <a:cubicBezTo>
                    <a:pt x="1627" y="1812"/>
                    <a:pt x="1749" y="1695"/>
                    <a:pt x="1833" y="1560"/>
                  </a:cubicBezTo>
                  <a:lnTo>
                    <a:pt x="1833" y="1560"/>
                  </a:lnTo>
                  <a:cubicBezTo>
                    <a:pt x="1902" y="1502"/>
                    <a:pt x="1963" y="1432"/>
                    <a:pt x="2010" y="1353"/>
                  </a:cubicBezTo>
                  <a:cubicBezTo>
                    <a:pt x="2171" y="990"/>
                    <a:pt x="2091" y="567"/>
                    <a:pt x="1809" y="284"/>
                  </a:cubicBezTo>
                  <a:cubicBezTo>
                    <a:pt x="1607" y="89"/>
                    <a:pt x="1357" y="0"/>
                    <a:pt x="11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224;p116"/>
            <p:cNvSpPr/>
            <p:nvPr/>
          </p:nvSpPr>
          <p:spPr>
            <a:xfrm>
              <a:off x="6797904" y="3854911"/>
              <a:ext cx="44937" cy="40698"/>
            </a:xfrm>
            <a:custGeom>
              <a:avLst/>
              <a:gdLst/>
              <a:ahLst/>
              <a:cxnLst/>
              <a:rect l="l" t="t" r="r" b="b"/>
              <a:pathLst>
                <a:path w="1855" h="1680" extrusionOk="0">
                  <a:moveTo>
                    <a:pt x="920" y="1"/>
                  </a:moveTo>
                  <a:cubicBezTo>
                    <a:pt x="435" y="1"/>
                    <a:pt x="0" y="419"/>
                    <a:pt x="60" y="962"/>
                  </a:cubicBezTo>
                  <a:cubicBezTo>
                    <a:pt x="123" y="1398"/>
                    <a:pt x="523" y="1680"/>
                    <a:pt x="916" y="1680"/>
                  </a:cubicBezTo>
                  <a:cubicBezTo>
                    <a:pt x="1158" y="1680"/>
                    <a:pt x="1398" y="1572"/>
                    <a:pt x="1552" y="1325"/>
                  </a:cubicBezTo>
                  <a:cubicBezTo>
                    <a:pt x="1560" y="1313"/>
                    <a:pt x="1567" y="1301"/>
                    <a:pt x="1573" y="1288"/>
                  </a:cubicBezTo>
                  <a:lnTo>
                    <a:pt x="1573" y="1288"/>
                  </a:lnTo>
                  <a:cubicBezTo>
                    <a:pt x="1610" y="1251"/>
                    <a:pt x="1644" y="1209"/>
                    <a:pt x="1673" y="1164"/>
                  </a:cubicBezTo>
                  <a:cubicBezTo>
                    <a:pt x="1855" y="801"/>
                    <a:pt x="1754" y="357"/>
                    <a:pt x="1411" y="156"/>
                  </a:cubicBezTo>
                  <a:cubicBezTo>
                    <a:pt x="1253" y="49"/>
                    <a:pt x="1084" y="1"/>
                    <a:pt x="9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225;p116"/>
            <p:cNvSpPr/>
            <p:nvPr/>
          </p:nvSpPr>
          <p:spPr>
            <a:xfrm>
              <a:off x="6907304" y="3756483"/>
              <a:ext cx="61507" cy="132365"/>
            </a:xfrm>
            <a:custGeom>
              <a:avLst/>
              <a:gdLst/>
              <a:ahLst/>
              <a:cxnLst/>
              <a:rect l="l" t="t" r="r" b="b"/>
              <a:pathLst>
                <a:path w="2539" h="5464" extrusionOk="0">
                  <a:moveTo>
                    <a:pt x="2483" y="1"/>
                  </a:moveTo>
                  <a:cubicBezTo>
                    <a:pt x="2476" y="1"/>
                    <a:pt x="2468" y="2"/>
                    <a:pt x="2460" y="5"/>
                  </a:cubicBezTo>
                  <a:lnTo>
                    <a:pt x="2480" y="5"/>
                  </a:lnTo>
                  <a:cubicBezTo>
                    <a:pt x="1553" y="105"/>
                    <a:pt x="948" y="972"/>
                    <a:pt x="585" y="1759"/>
                  </a:cubicBezTo>
                  <a:cubicBezTo>
                    <a:pt x="141" y="2827"/>
                    <a:pt x="0" y="3997"/>
                    <a:pt x="141" y="5146"/>
                  </a:cubicBezTo>
                  <a:cubicBezTo>
                    <a:pt x="162" y="5358"/>
                    <a:pt x="338" y="5464"/>
                    <a:pt x="504" y="5464"/>
                  </a:cubicBezTo>
                  <a:cubicBezTo>
                    <a:pt x="671" y="5464"/>
                    <a:pt x="827" y="5358"/>
                    <a:pt x="807" y="5146"/>
                  </a:cubicBezTo>
                  <a:cubicBezTo>
                    <a:pt x="686" y="4158"/>
                    <a:pt x="787" y="3150"/>
                    <a:pt x="1129" y="2202"/>
                  </a:cubicBezTo>
                  <a:cubicBezTo>
                    <a:pt x="1452" y="1396"/>
                    <a:pt x="2077" y="811"/>
                    <a:pt x="2521" y="85"/>
                  </a:cubicBezTo>
                  <a:cubicBezTo>
                    <a:pt x="2538" y="50"/>
                    <a:pt x="2525" y="1"/>
                    <a:pt x="24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226;p116"/>
            <p:cNvSpPr/>
            <p:nvPr/>
          </p:nvSpPr>
          <p:spPr>
            <a:xfrm>
              <a:off x="6902338" y="3896215"/>
              <a:ext cx="42103" cy="40262"/>
            </a:xfrm>
            <a:custGeom>
              <a:avLst/>
              <a:gdLst/>
              <a:ahLst/>
              <a:cxnLst/>
              <a:rect l="l" t="t" r="r" b="b"/>
              <a:pathLst>
                <a:path w="1738" h="1662" extrusionOk="0">
                  <a:moveTo>
                    <a:pt x="820" y="1"/>
                  </a:moveTo>
                  <a:cubicBezTo>
                    <a:pt x="508" y="1"/>
                    <a:pt x="205" y="198"/>
                    <a:pt x="104" y="527"/>
                  </a:cubicBezTo>
                  <a:cubicBezTo>
                    <a:pt x="92" y="568"/>
                    <a:pt x="84" y="609"/>
                    <a:pt x="80" y="650"/>
                  </a:cubicBezTo>
                  <a:lnTo>
                    <a:pt x="80" y="650"/>
                  </a:lnTo>
                  <a:cubicBezTo>
                    <a:pt x="50" y="735"/>
                    <a:pt x="36" y="826"/>
                    <a:pt x="39" y="916"/>
                  </a:cubicBezTo>
                  <a:lnTo>
                    <a:pt x="39" y="916"/>
                  </a:lnTo>
                  <a:cubicBezTo>
                    <a:pt x="0" y="1069"/>
                    <a:pt x="16" y="1242"/>
                    <a:pt x="104" y="1374"/>
                  </a:cubicBezTo>
                  <a:cubicBezTo>
                    <a:pt x="229" y="1571"/>
                    <a:pt x="450" y="1662"/>
                    <a:pt x="676" y="1662"/>
                  </a:cubicBezTo>
                  <a:cubicBezTo>
                    <a:pt x="772" y="1662"/>
                    <a:pt x="870" y="1645"/>
                    <a:pt x="961" y="1614"/>
                  </a:cubicBezTo>
                  <a:lnTo>
                    <a:pt x="961" y="1614"/>
                  </a:lnTo>
                  <a:cubicBezTo>
                    <a:pt x="1126" y="1575"/>
                    <a:pt x="1280" y="1481"/>
                    <a:pt x="1395" y="1334"/>
                  </a:cubicBezTo>
                  <a:cubicBezTo>
                    <a:pt x="1738" y="951"/>
                    <a:pt x="1637" y="366"/>
                    <a:pt x="1193" y="104"/>
                  </a:cubicBezTo>
                  <a:cubicBezTo>
                    <a:pt x="1076" y="34"/>
                    <a:pt x="948" y="1"/>
                    <a:pt x="8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227;p116"/>
            <p:cNvSpPr/>
            <p:nvPr/>
          </p:nvSpPr>
          <p:spPr>
            <a:xfrm>
              <a:off x="6663091" y="2578548"/>
              <a:ext cx="574423" cy="600174"/>
            </a:xfrm>
            <a:custGeom>
              <a:avLst/>
              <a:gdLst/>
              <a:ahLst/>
              <a:cxnLst/>
              <a:rect l="l" t="t" r="r" b="b"/>
              <a:pathLst>
                <a:path w="23712" h="24775" extrusionOk="0">
                  <a:moveTo>
                    <a:pt x="10237" y="0"/>
                  </a:moveTo>
                  <a:cubicBezTo>
                    <a:pt x="9621" y="0"/>
                    <a:pt x="8996" y="48"/>
                    <a:pt x="8367" y="57"/>
                  </a:cubicBezTo>
                  <a:cubicBezTo>
                    <a:pt x="7944" y="57"/>
                    <a:pt x="7500" y="117"/>
                    <a:pt x="7077" y="238"/>
                  </a:cubicBezTo>
                  <a:cubicBezTo>
                    <a:pt x="6573" y="480"/>
                    <a:pt x="6109" y="823"/>
                    <a:pt x="5726" y="1246"/>
                  </a:cubicBezTo>
                  <a:lnTo>
                    <a:pt x="2823" y="4089"/>
                  </a:lnTo>
                  <a:cubicBezTo>
                    <a:pt x="1996" y="4916"/>
                    <a:pt x="1129" y="5783"/>
                    <a:pt x="686" y="6872"/>
                  </a:cubicBezTo>
                  <a:cubicBezTo>
                    <a:pt x="363" y="7739"/>
                    <a:pt x="302" y="8707"/>
                    <a:pt x="282" y="9634"/>
                  </a:cubicBezTo>
                  <a:cubicBezTo>
                    <a:pt x="161" y="12517"/>
                    <a:pt x="60" y="12175"/>
                    <a:pt x="20" y="15058"/>
                  </a:cubicBezTo>
                  <a:cubicBezTo>
                    <a:pt x="20" y="15784"/>
                    <a:pt x="0" y="16530"/>
                    <a:pt x="282" y="17215"/>
                  </a:cubicBezTo>
                  <a:cubicBezTo>
                    <a:pt x="927" y="18909"/>
                    <a:pt x="3024" y="22800"/>
                    <a:pt x="4819" y="23163"/>
                  </a:cubicBezTo>
                  <a:cubicBezTo>
                    <a:pt x="7581" y="23728"/>
                    <a:pt x="10384" y="24091"/>
                    <a:pt x="13227" y="24232"/>
                  </a:cubicBezTo>
                  <a:cubicBezTo>
                    <a:pt x="13711" y="24252"/>
                    <a:pt x="13771" y="24696"/>
                    <a:pt x="14255" y="24716"/>
                  </a:cubicBezTo>
                  <a:cubicBezTo>
                    <a:pt x="14752" y="24746"/>
                    <a:pt x="15240" y="24775"/>
                    <a:pt x="15710" y="24775"/>
                  </a:cubicBezTo>
                  <a:cubicBezTo>
                    <a:pt x="17090" y="24775"/>
                    <a:pt x="18328" y="24533"/>
                    <a:pt x="19275" y="23405"/>
                  </a:cubicBezTo>
                  <a:cubicBezTo>
                    <a:pt x="20425" y="22034"/>
                    <a:pt x="19739" y="19977"/>
                    <a:pt x="19719" y="18163"/>
                  </a:cubicBezTo>
                  <a:cubicBezTo>
                    <a:pt x="21050" y="18062"/>
                    <a:pt x="22622" y="17820"/>
                    <a:pt x="23247" y="16651"/>
                  </a:cubicBezTo>
                  <a:cubicBezTo>
                    <a:pt x="23711" y="15764"/>
                    <a:pt x="23449" y="14715"/>
                    <a:pt x="23187" y="13767"/>
                  </a:cubicBezTo>
                  <a:cubicBezTo>
                    <a:pt x="22259" y="10521"/>
                    <a:pt x="22280" y="6852"/>
                    <a:pt x="19880" y="4493"/>
                  </a:cubicBezTo>
                  <a:cubicBezTo>
                    <a:pt x="17824" y="2476"/>
                    <a:pt x="15061" y="1367"/>
                    <a:pt x="12380" y="339"/>
                  </a:cubicBezTo>
                  <a:cubicBezTo>
                    <a:pt x="11681" y="66"/>
                    <a:pt x="10965" y="0"/>
                    <a:pt x="10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228;p116"/>
            <p:cNvSpPr/>
            <p:nvPr/>
          </p:nvSpPr>
          <p:spPr>
            <a:xfrm>
              <a:off x="6660160" y="2575302"/>
              <a:ext cx="580286" cy="606400"/>
            </a:xfrm>
            <a:custGeom>
              <a:avLst/>
              <a:gdLst/>
              <a:ahLst/>
              <a:cxnLst/>
              <a:rect l="l" t="t" r="r" b="b"/>
              <a:pathLst>
                <a:path w="23954" h="25032" extrusionOk="0">
                  <a:moveTo>
                    <a:pt x="10427" y="253"/>
                  </a:moveTo>
                  <a:cubicBezTo>
                    <a:pt x="11120" y="253"/>
                    <a:pt x="11789" y="321"/>
                    <a:pt x="12440" y="574"/>
                  </a:cubicBezTo>
                  <a:cubicBezTo>
                    <a:pt x="14961" y="1562"/>
                    <a:pt x="17844" y="2671"/>
                    <a:pt x="19900" y="4707"/>
                  </a:cubicBezTo>
                  <a:cubicBezTo>
                    <a:pt x="21614" y="6381"/>
                    <a:pt x="22058" y="8699"/>
                    <a:pt x="22542" y="11139"/>
                  </a:cubicBezTo>
                  <a:cubicBezTo>
                    <a:pt x="22723" y="12067"/>
                    <a:pt x="22925" y="13014"/>
                    <a:pt x="23167" y="13922"/>
                  </a:cubicBezTo>
                  <a:cubicBezTo>
                    <a:pt x="23449" y="14889"/>
                    <a:pt x="23671" y="15877"/>
                    <a:pt x="23247" y="16704"/>
                  </a:cubicBezTo>
                  <a:cubicBezTo>
                    <a:pt x="22663" y="17813"/>
                    <a:pt x="21191" y="18075"/>
                    <a:pt x="19840" y="18176"/>
                  </a:cubicBezTo>
                  <a:lnTo>
                    <a:pt x="19719" y="18176"/>
                  </a:lnTo>
                  <a:lnTo>
                    <a:pt x="19719" y="18277"/>
                  </a:lnTo>
                  <a:cubicBezTo>
                    <a:pt x="19719" y="18781"/>
                    <a:pt x="19780" y="19285"/>
                    <a:pt x="19820" y="19789"/>
                  </a:cubicBezTo>
                  <a:cubicBezTo>
                    <a:pt x="19981" y="21180"/>
                    <a:pt x="20102" y="22491"/>
                    <a:pt x="19296" y="23458"/>
                  </a:cubicBezTo>
                  <a:cubicBezTo>
                    <a:pt x="18377" y="24555"/>
                    <a:pt x="17174" y="24791"/>
                    <a:pt x="15849" y="24791"/>
                  </a:cubicBezTo>
                  <a:cubicBezTo>
                    <a:pt x="15371" y="24791"/>
                    <a:pt x="14878" y="24761"/>
                    <a:pt x="14376" y="24729"/>
                  </a:cubicBezTo>
                  <a:lnTo>
                    <a:pt x="14356" y="24729"/>
                  </a:lnTo>
                  <a:cubicBezTo>
                    <a:pt x="14194" y="24709"/>
                    <a:pt x="14033" y="24628"/>
                    <a:pt x="13932" y="24507"/>
                  </a:cubicBezTo>
                  <a:cubicBezTo>
                    <a:pt x="13771" y="24346"/>
                    <a:pt x="13569" y="24245"/>
                    <a:pt x="13348" y="24245"/>
                  </a:cubicBezTo>
                  <a:cubicBezTo>
                    <a:pt x="10525" y="24104"/>
                    <a:pt x="7722" y="23741"/>
                    <a:pt x="4960" y="23196"/>
                  </a:cubicBezTo>
                  <a:cubicBezTo>
                    <a:pt x="3287" y="22854"/>
                    <a:pt x="1250" y="19184"/>
                    <a:pt x="524" y="17309"/>
                  </a:cubicBezTo>
                  <a:cubicBezTo>
                    <a:pt x="262" y="16644"/>
                    <a:pt x="282" y="15918"/>
                    <a:pt x="282" y="15192"/>
                  </a:cubicBezTo>
                  <a:cubicBezTo>
                    <a:pt x="302" y="13579"/>
                    <a:pt x="343" y="12994"/>
                    <a:pt x="383" y="12248"/>
                  </a:cubicBezTo>
                  <a:cubicBezTo>
                    <a:pt x="423" y="11684"/>
                    <a:pt x="484" y="11038"/>
                    <a:pt x="524" y="9768"/>
                  </a:cubicBezTo>
                  <a:cubicBezTo>
                    <a:pt x="544" y="8921"/>
                    <a:pt x="585" y="7953"/>
                    <a:pt x="928" y="7066"/>
                  </a:cubicBezTo>
                  <a:cubicBezTo>
                    <a:pt x="1351" y="5978"/>
                    <a:pt x="2258" y="5090"/>
                    <a:pt x="3024" y="4324"/>
                  </a:cubicBezTo>
                  <a:lnTo>
                    <a:pt x="5928" y="1461"/>
                  </a:lnTo>
                  <a:cubicBezTo>
                    <a:pt x="6291" y="1058"/>
                    <a:pt x="6734" y="715"/>
                    <a:pt x="7238" y="493"/>
                  </a:cubicBezTo>
                  <a:cubicBezTo>
                    <a:pt x="7642" y="352"/>
                    <a:pt x="8065" y="312"/>
                    <a:pt x="8488" y="312"/>
                  </a:cubicBezTo>
                  <a:cubicBezTo>
                    <a:pt x="8771" y="312"/>
                    <a:pt x="9053" y="292"/>
                    <a:pt x="9335" y="292"/>
                  </a:cubicBezTo>
                  <a:cubicBezTo>
                    <a:pt x="9706" y="271"/>
                    <a:pt x="10070" y="253"/>
                    <a:pt x="10427" y="253"/>
                  </a:cubicBezTo>
                  <a:close/>
                  <a:moveTo>
                    <a:pt x="10399" y="0"/>
                  </a:moveTo>
                  <a:cubicBezTo>
                    <a:pt x="10041" y="0"/>
                    <a:pt x="9685" y="16"/>
                    <a:pt x="9335" y="30"/>
                  </a:cubicBezTo>
                  <a:cubicBezTo>
                    <a:pt x="9053" y="50"/>
                    <a:pt x="8771" y="70"/>
                    <a:pt x="8488" y="70"/>
                  </a:cubicBezTo>
                  <a:cubicBezTo>
                    <a:pt x="8431" y="67"/>
                    <a:pt x="8373" y="66"/>
                    <a:pt x="8316" y="66"/>
                  </a:cubicBezTo>
                  <a:cubicBezTo>
                    <a:pt x="7914" y="66"/>
                    <a:pt x="7528" y="128"/>
                    <a:pt x="7158" y="251"/>
                  </a:cubicBezTo>
                  <a:cubicBezTo>
                    <a:pt x="6613" y="493"/>
                    <a:pt x="6150" y="836"/>
                    <a:pt x="5767" y="1280"/>
                  </a:cubicBezTo>
                  <a:lnTo>
                    <a:pt x="2863" y="4143"/>
                  </a:lnTo>
                  <a:cubicBezTo>
                    <a:pt x="2057" y="4929"/>
                    <a:pt x="1149" y="5836"/>
                    <a:pt x="706" y="6965"/>
                  </a:cubicBezTo>
                  <a:cubicBezTo>
                    <a:pt x="343" y="7893"/>
                    <a:pt x="302" y="8881"/>
                    <a:pt x="282" y="9768"/>
                  </a:cubicBezTo>
                  <a:cubicBezTo>
                    <a:pt x="222" y="11018"/>
                    <a:pt x="181" y="11663"/>
                    <a:pt x="141" y="12228"/>
                  </a:cubicBezTo>
                  <a:cubicBezTo>
                    <a:pt x="101" y="12974"/>
                    <a:pt x="61" y="13559"/>
                    <a:pt x="20" y="15192"/>
                  </a:cubicBezTo>
                  <a:cubicBezTo>
                    <a:pt x="20" y="15877"/>
                    <a:pt x="0" y="16684"/>
                    <a:pt x="282" y="17390"/>
                  </a:cubicBezTo>
                  <a:cubicBezTo>
                    <a:pt x="948" y="19124"/>
                    <a:pt x="3045" y="23055"/>
                    <a:pt x="4920" y="23438"/>
                  </a:cubicBezTo>
                  <a:cubicBezTo>
                    <a:pt x="7682" y="23983"/>
                    <a:pt x="10505" y="24346"/>
                    <a:pt x="13327" y="24487"/>
                  </a:cubicBezTo>
                  <a:cubicBezTo>
                    <a:pt x="13509" y="24507"/>
                    <a:pt x="13650" y="24588"/>
                    <a:pt x="13771" y="24709"/>
                  </a:cubicBezTo>
                  <a:cubicBezTo>
                    <a:pt x="13932" y="24870"/>
                    <a:pt x="14134" y="24951"/>
                    <a:pt x="14356" y="24971"/>
                  </a:cubicBezTo>
                  <a:cubicBezTo>
                    <a:pt x="14840" y="25011"/>
                    <a:pt x="15324" y="25031"/>
                    <a:pt x="15807" y="25031"/>
                  </a:cubicBezTo>
                  <a:cubicBezTo>
                    <a:pt x="17179" y="25031"/>
                    <a:pt x="18509" y="24789"/>
                    <a:pt x="19497" y="23620"/>
                  </a:cubicBezTo>
                  <a:cubicBezTo>
                    <a:pt x="20384" y="22571"/>
                    <a:pt x="20243" y="21140"/>
                    <a:pt x="20082" y="19769"/>
                  </a:cubicBezTo>
                  <a:cubicBezTo>
                    <a:pt x="20042" y="19325"/>
                    <a:pt x="20001" y="18861"/>
                    <a:pt x="19981" y="18418"/>
                  </a:cubicBezTo>
                  <a:cubicBezTo>
                    <a:pt x="21372" y="18297"/>
                    <a:pt x="22864" y="18015"/>
                    <a:pt x="23489" y="16825"/>
                  </a:cubicBezTo>
                  <a:cubicBezTo>
                    <a:pt x="23953" y="15918"/>
                    <a:pt x="23711" y="14849"/>
                    <a:pt x="23429" y="13841"/>
                  </a:cubicBezTo>
                  <a:cubicBezTo>
                    <a:pt x="23167" y="12954"/>
                    <a:pt x="22985" y="12006"/>
                    <a:pt x="22804" y="11099"/>
                  </a:cubicBezTo>
                  <a:cubicBezTo>
                    <a:pt x="22340" y="8720"/>
                    <a:pt x="21856" y="6260"/>
                    <a:pt x="20102" y="4526"/>
                  </a:cubicBezTo>
                  <a:cubicBezTo>
                    <a:pt x="17985" y="2449"/>
                    <a:pt x="15082" y="1340"/>
                    <a:pt x="12541" y="332"/>
                  </a:cubicBezTo>
                  <a:cubicBezTo>
                    <a:pt x="11842" y="63"/>
                    <a:pt x="11116" y="0"/>
                    <a:pt x="103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229;p116"/>
            <p:cNvSpPr/>
            <p:nvPr/>
          </p:nvSpPr>
          <p:spPr>
            <a:xfrm>
              <a:off x="6668930" y="2840546"/>
              <a:ext cx="471176" cy="561608"/>
            </a:xfrm>
            <a:custGeom>
              <a:avLst/>
              <a:gdLst/>
              <a:ahLst/>
              <a:cxnLst/>
              <a:rect l="l" t="t" r="r" b="b"/>
              <a:pathLst>
                <a:path w="19450" h="23183" extrusionOk="0">
                  <a:moveTo>
                    <a:pt x="8732" y="0"/>
                  </a:moveTo>
                  <a:cubicBezTo>
                    <a:pt x="5618" y="0"/>
                    <a:pt x="2634" y="558"/>
                    <a:pt x="1795" y="1722"/>
                  </a:cubicBezTo>
                  <a:cubicBezTo>
                    <a:pt x="1" y="4223"/>
                    <a:pt x="1493" y="16542"/>
                    <a:pt x="1735" y="17893"/>
                  </a:cubicBezTo>
                  <a:cubicBezTo>
                    <a:pt x="1883" y="18781"/>
                    <a:pt x="2426" y="18969"/>
                    <a:pt x="2771" y="18995"/>
                  </a:cubicBezTo>
                  <a:lnTo>
                    <a:pt x="2771" y="18995"/>
                  </a:lnTo>
                  <a:cubicBezTo>
                    <a:pt x="2503" y="19036"/>
                    <a:pt x="2137" y="19172"/>
                    <a:pt x="2037" y="19607"/>
                  </a:cubicBezTo>
                  <a:cubicBezTo>
                    <a:pt x="1876" y="20312"/>
                    <a:pt x="1795" y="22591"/>
                    <a:pt x="2179" y="22913"/>
                  </a:cubicBezTo>
                  <a:cubicBezTo>
                    <a:pt x="2387" y="23078"/>
                    <a:pt x="6964" y="23183"/>
                    <a:pt x="11237" y="23183"/>
                  </a:cubicBezTo>
                  <a:cubicBezTo>
                    <a:pt x="14828" y="23183"/>
                    <a:pt x="18204" y="23109"/>
                    <a:pt x="18591" y="22934"/>
                  </a:cubicBezTo>
                  <a:cubicBezTo>
                    <a:pt x="19449" y="22534"/>
                    <a:pt x="19398" y="18597"/>
                    <a:pt x="18321" y="18597"/>
                  </a:cubicBezTo>
                  <a:cubicBezTo>
                    <a:pt x="18310" y="18597"/>
                    <a:pt x="18299" y="18598"/>
                    <a:pt x="18288" y="18599"/>
                  </a:cubicBezTo>
                  <a:cubicBezTo>
                    <a:pt x="18288" y="18599"/>
                    <a:pt x="18752" y="18357"/>
                    <a:pt x="18833" y="17490"/>
                  </a:cubicBezTo>
                  <a:cubicBezTo>
                    <a:pt x="18913" y="16623"/>
                    <a:pt x="18450" y="4848"/>
                    <a:pt x="16958" y="2186"/>
                  </a:cubicBezTo>
                  <a:cubicBezTo>
                    <a:pt x="16155" y="755"/>
                    <a:pt x="12355" y="0"/>
                    <a:pt x="87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230;p116"/>
            <p:cNvSpPr/>
            <p:nvPr/>
          </p:nvSpPr>
          <p:spPr>
            <a:xfrm>
              <a:off x="6665514" y="2837711"/>
              <a:ext cx="474786" cy="567204"/>
            </a:xfrm>
            <a:custGeom>
              <a:avLst/>
              <a:gdLst/>
              <a:ahLst/>
              <a:cxnLst/>
              <a:rect l="l" t="t" r="r" b="b"/>
              <a:pathLst>
                <a:path w="19599" h="23414" extrusionOk="0">
                  <a:moveTo>
                    <a:pt x="8893" y="224"/>
                  </a:moveTo>
                  <a:cubicBezTo>
                    <a:pt x="9387" y="224"/>
                    <a:pt x="9881" y="238"/>
                    <a:pt x="10364" y="267"/>
                  </a:cubicBezTo>
                  <a:cubicBezTo>
                    <a:pt x="13792" y="468"/>
                    <a:pt x="16393" y="1275"/>
                    <a:pt x="16978" y="2344"/>
                  </a:cubicBezTo>
                  <a:cubicBezTo>
                    <a:pt x="18470" y="5005"/>
                    <a:pt x="18913" y="16800"/>
                    <a:pt x="18853" y="17586"/>
                  </a:cubicBezTo>
                  <a:cubicBezTo>
                    <a:pt x="18792" y="18353"/>
                    <a:pt x="18389" y="18595"/>
                    <a:pt x="18369" y="18595"/>
                  </a:cubicBezTo>
                  <a:lnTo>
                    <a:pt x="17804" y="18877"/>
                  </a:lnTo>
                  <a:lnTo>
                    <a:pt x="17804" y="18877"/>
                  </a:lnTo>
                  <a:lnTo>
                    <a:pt x="18450" y="18837"/>
                  </a:lnTo>
                  <a:cubicBezTo>
                    <a:pt x="18461" y="18835"/>
                    <a:pt x="18472" y="18835"/>
                    <a:pt x="18483" y="18835"/>
                  </a:cubicBezTo>
                  <a:cubicBezTo>
                    <a:pt x="18824" y="18835"/>
                    <a:pt x="18996" y="19429"/>
                    <a:pt x="19054" y="19683"/>
                  </a:cubicBezTo>
                  <a:cubicBezTo>
                    <a:pt x="19377" y="20913"/>
                    <a:pt x="19175" y="22708"/>
                    <a:pt x="18692" y="22930"/>
                  </a:cubicBezTo>
                  <a:cubicBezTo>
                    <a:pt x="18344" y="23088"/>
                    <a:pt x="14557" y="23164"/>
                    <a:pt x="10719" y="23164"/>
                  </a:cubicBezTo>
                  <a:cubicBezTo>
                    <a:pt x="6756" y="23164"/>
                    <a:pt x="2738" y="23083"/>
                    <a:pt x="2400" y="22930"/>
                  </a:cubicBezTo>
                  <a:cubicBezTo>
                    <a:pt x="2078" y="22667"/>
                    <a:pt x="2138" y="20510"/>
                    <a:pt x="2299" y="19764"/>
                  </a:cubicBezTo>
                  <a:cubicBezTo>
                    <a:pt x="2380" y="19462"/>
                    <a:pt x="2622" y="19260"/>
                    <a:pt x="2924" y="19240"/>
                  </a:cubicBezTo>
                  <a:cubicBezTo>
                    <a:pt x="3025" y="19240"/>
                    <a:pt x="3126" y="19240"/>
                    <a:pt x="3227" y="19220"/>
                  </a:cubicBezTo>
                  <a:lnTo>
                    <a:pt x="4033" y="19038"/>
                  </a:lnTo>
                  <a:lnTo>
                    <a:pt x="3207" y="18978"/>
                  </a:lnTo>
                  <a:cubicBezTo>
                    <a:pt x="3156" y="18968"/>
                    <a:pt x="3106" y="18963"/>
                    <a:pt x="3055" y="18963"/>
                  </a:cubicBezTo>
                  <a:cubicBezTo>
                    <a:pt x="3005" y="18963"/>
                    <a:pt x="2955" y="18968"/>
                    <a:pt x="2904" y="18978"/>
                  </a:cubicBezTo>
                  <a:cubicBezTo>
                    <a:pt x="2743" y="18958"/>
                    <a:pt x="2582" y="18897"/>
                    <a:pt x="2461" y="18816"/>
                  </a:cubicBezTo>
                  <a:cubicBezTo>
                    <a:pt x="2178" y="18615"/>
                    <a:pt x="2017" y="18292"/>
                    <a:pt x="1977" y="17970"/>
                  </a:cubicBezTo>
                  <a:cubicBezTo>
                    <a:pt x="1755" y="16720"/>
                    <a:pt x="263" y="4380"/>
                    <a:pt x="2037" y="1900"/>
                  </a:cubicBezTo>
                  <a:cubicBezTo>
                    <a:pt x="2868" y="757"/>
                    <a:pt x="5886" y="224"/>
                    <a:pt x="8893" y="224"/>
                  </a:cubicBezTo>
                  <a:close/>
                  <a:moveTo>
                    <a:pt x="8851" y="0"/>
                  </a:moveTo>
                  <a:cubicBezTo>
                    <a:pt x="5864" y="0"/>
                    <a:pt x="2748" y="520"/>
                    <a:pt x="1836" y="1759"/>
                  </a:cubicBezTo>
                  <a:cubicBezTo>
                    <a:pt x="1" y="4319"/>
                    <a:pt x="1513" y="16780"/>
                    <a:pt x="1735" y="18030"/>
                  </a:cubicBezTo>
                  <a:cubicBezTo>
                    <a:pt x="1795" y="18433"/>
                    <a:pt x="1997" y="18796"/>
                    <a:pt x="2320" y="19038"/>
                  </a:cubicBezTo>
                  <a:cubicBezTo>
                    <a:pt x="2380" y="19079"/>
                    <a:pt x="2420" y="19099"/>
                    <a:pt x="2481" y="19119"/>
                  </a:cubicBezTo>
                  <a:cubicBezTo>
                    <a:pt x="2259" y="19240"/>
                    <a:pt x="2118" y="19462"/>
                    <a:pt x="2057" y="19704"/>
                  </a:cubicBezTo>
                  <a:cubicBezTo>
                    <a:pt x="1936" y="20248"/>
                    <a:pt x="1755" y="22728"/>
                    <a:pt x="2239" y="23131"/>
                  </a:cubicBezTo>
                  <a:cubicBezTo>
                    <a:pt x="2481" y="23313"/>
                    <a:pt x="6796" y="23413"/>
                    <a:pt x="10969" y="23413"/>
                  </a:cubicBezTo>
                  <a:cubicBezTo>
                    <a:pt x="14760" y="23413"/>
                    <a:pt x="18409" y="23333"/>
                    <a:pt x="18792" y="23151"/>
                  </a:cubicBezTo>
                  <a:cubicBezTo>
                    <a:pt x="19498" y="22829"/>
                    <a:pt x="19599" y="20792"/>
                    <a:pt x="19296" y="19623"/>
                  </a:cubicBezTo>
                  <a:cubicBezTo>
                    <a:pt x="19135" y="19018"/>
                    <a:pt x="18913" y="18736"/>
                    <a:pt x="18712" y="18635"/>
                  </a:cubicBezTo>
                  <a:cubicBezTo>
                    <a:pt x="18954" y="18353"/>
                    <a:pt x="19095" y="17990"/>
                    <a:pt x="19115" y="17627"/>
                  </a:cubicBezTo>
                  <a:cubicBezTo>
                    <a:pt x="19175" y="16861"/>
                    <a:pt x="18752" y="5025"/>
                    <a:pt x="17199" y="2243"/>
                  </a:cubicBezTo>
                  <a:cubicBezTo>
                    <a:pt x="16413" y="872"/>
                    <a:pt x="13167" y="206"/>
                    <a:pt x="10364" y="45"/>
                  </a:cubicBezTo>
                  <a:cubicBezTo>
                    <a:pt x="9872" y="16"/>
                    <a:pt x="9363" y="0"/>
                    <a:pt x="88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231;p116"/>
            <p:cNvSpPr/>
            <p:nvPr/>
          </p:nvSpPr>
          <p:spPr>
            <a:xfrm>
              <a:off x="7179351" y="3339346"/>
              <a:ext cx="208117" cy="411607"/>
            </a:xfrm>
            <a:custGeom>
              <a:avLst/>
              <a:gdLst/>
              <a:ahLst/>
              <a:cxnLst/>
              <a:rect l="l" t="t" r="r" b="b"/>
              <a:pathLst>
                <a:path w="8591" h="16991" extrusionOk="0">
                  <a:moveTo>
                    <a:pt x="6008" y="0"/>
                  </a:moveTo>
                  <a:cubicBezTo>
                    <a:pt x="5776" y="0"/>
                    <a:pt x="5476" y="83"/>
                    <a:pt x="5243" y="106"/>
                  </a:cubicBezTo>
                  <a:lnTo>
                    <a:pt x="3630" y="247"/>
                  </a:lnTo>
                  <a:cubicBezTo>
                    <a:pt x="3086" y="247"/>
                    <a:pt x="2561" y="347"/>
                    <a:pt x="2037" y="529"/>
                  </a:cubicBezTo>
                  <a:cubicBezTo>
                    <a:pt x="1547" y="732"/>
                    <a:pt x="830" y="1374"/>
                    <a:pt x="290" y="1374"/>
                  </a:cubicBezTo>
                  <a:cubicBezTo>
                    <a:pt x="186" y="1374"/>
                    <a:pt x="89" y="1350"/>
                    <a:pt x="1" y="1295"/>
                  </a:cubicBezTo>
                  <a:lnTo>
                    <a:pt x="1" y="1295"/>
                  </a:lnTo>
                  <a:cubicBezTo>
                    <a:pt x="283" y="5509"/>
                    <a:pt x="1130" y="9663"/>
                    <a:pt x="2501" y="13655"/>
                  </a:cubicBezTo>
                  <a:cubicBezTo>
                    <a:pt x="2864" y="14723"/>
                    <a:pt x="3287" y="15812"/>
                    <a:pt x="3348" y="16961"/>
                  </a:cubicBezTo>
                  <a:cubicBezTo>
                    <a:pt x="3628" y="16981"/>
                    <a:pt x="3909" y="16990"/>
                    <a:pt x="4189" y="16990"/>
                  </a:cubicBezTo>
                  <a:cubicBezTo>
                    <a:pt x="5686" y="16990"/>
                    <a:pt x="7181" y="16718"/>
                    <a:pt x="8590" y="16175"/>
                  </a:cubicBezTo>
                  <a:cubicBezTo>
                    <a:pt x="7763" y="10872"/>
                    <a:pt x="7017" y="5570"/>
                    <a:pt x="6372" y="247"/>
                  </a:cubicBezTo>
                  <a:cubicBezTo>
                    <a:pt x="6345" y="56"/>
                    <a:pt x="6199" y="0"/>
                    <a:pt x="6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232;p116"/>
            <p:cNvSpPr/>
            <p:nvPr/>
          </p:nvSpPr>
          <p:spPr>
            <a:xfrm>
              <a:off x="7175936" y="3336318"/>
              <a:ext cx="214948" cy="417833"/>
            </a:xfrm>
            <a:custGeom>
              <a:avLst/>
              <a:gdLst/>
              <a:ahLst/>
              <a:cxnLst/>
              <a:rect l="l" t="t" r="r" b="b"/>
              <a:pathLst>
                <a:path w="8873" h="17248" extrusionOk="0">
                  <a:moveTo>
                    <a:pt x="6164" y="251"/>
                  </a:moveTo>
                  <a:cubicBezTo>
                    <a:pt x="6236" y="251"/>
                    <a:pt x="6295" y="262"/>
                    <a:pt x="6332" y="291"/>
                  </a:cubicBezTo>
                  <a:cubicBezTo>
                    <a:pt x="6372" y="311"/>
                    <a:pt x="6392" y="351"/>
                    <a:pt x="6392" y="372"/>
                  </a:cubicBezTo>
                  <a:cubicBezTo>
                    <a:pt x="7037" y="5634"/>
                    <a:pt x="7763" y="10977"/>
                    <a:pt x="8590" y="16219"/>
                  </a:cubicBezTo>
                  <a:cubicBezTo>
                    <a:pt x="7251" y="16728"/>
                    <a:pt x="5826" y="16994"/>
                    <a:pt x="4400" y="16994"/>
                  </a:cubicBezTo>
                  <a:cubicBezTo>
                    <a:pt x="4130" y="16994"/>
                    <a:pt x="3859" y="16985"/>
                    <a:pt x="3590" y="16965"/>
                  </a:cubicBezTo>
                  <a:cubicBezTo>
                    <a:pt x="3529" y="15957"/>
                    <a:pt x="3186" y="14990"/>
                    <a:pt x="2864" y="14042"/>
                  </a:cubicBezTo>
                  <a:lnTo>
                    <a:pt x="2763" y="13739"/>
                  </a:lnTo>
                  <a:cubicBezTo>
                    <a:pt x="1412" y="9808"/>
                    <a:pt x="585" y="5735"/>
                    <a:pt x="283" y="1602"/>
                  </a:cubicBezTo>
                  <a:lnTo>
                    <a:pt x="283" y="1602"/>
                  </a:lnTo>
                  <a:cubicBezTo>
                    <a:pt x="337" y="1614"/>
                    <a:pt x="393" y="1620"/>
                    <a:pt x="449" y="1620"/>
                  </a:cubicBezTo>
                  <a:cubicBezTo>
                    <a:pt x="834" y="1620"/>
                    <a:pt x="1267" y="1344"/>
                    <a:pt x="1654" y="1098"/>
                  </a:cubicBezTo>
                  <a:cubicBezTo>
                    <a:pt x="1835" y="977"/>
                    <a:pt x="2037" y="876"/>
                    <a:pt x="2239" y="775"/>
                  </a:cubicBezTo>
                  <a:cubicBezTo>
                    <a:pt x="2743" y="614"/>
                    <a:pt x="3247" y="513"/>
                    <a:pt x="3791" y="493"/>
                  </a:cubicBezTo>
                  <a:lnTo>
                    <a:pt x="5404" y="351"/>
                  </a:lnTo>
                  <a:cubicBezTo>
                    <a:pt x="5505" y="351"/>
                    <a:pt x="5606" y="331"/>
                    <a:pt x="5727" y="311"/>
                  </a:cubicBezTo>
                  <a:cubicBezTo>
                    <a:pt x="5869" y="285"/>
                    <a:pt x="6036" y="251"/>
                    <a:pt x="6164" y="251"/>
                  </a:cubicBezTo>
                  <a:close/>
                  <a:moveTo>
                    <a:pt x="6158" y="1"/>
                  </a:moveTo>
                  <a:cubicBezTo>
                    <a:pt x="6011" y="1"/>
                    <a:pt x="5846" y="28"/>
                    <a:pt x="5687" y="49"/>
                  </a:cubicBezTo>
                  <a:cubicBezTo>
                    <a:pt x="5586" y="69"/>
                    <a:pt x="5485" y="110"/>
                    <a:pt x="5384" y="110"/>
                  </a:cubicBezTo>
                  <a:lnTo>
                    <a:pt x="3771" y="231"/>
                  </a:lnTo>
                  <a:cubicBezTo>
                    <a:pt x="3207" y="251"/>
                    <a:pt x="2662" y="351"/>
                    <a:pt x="2138" y="533"/>
                  </a:cubicBezTo>
                  <a:cubicBezTo>
                    <a:pt x="1936" y="634"/>
                    <a:pt x="1715" y="755"/>
                    <a:pt x="1533" y="896"/>
                  </a:cubicBezTo>
                  <a:cubicBezTo>
                    <a:pt x="1147" y="1121"/>
                    <a:pt x="735" y="1372"/>
                    <a:pt x="431" y="1372"/>
                  </a:cubicBezTo>
                  <a:cubicBezTo>
                    <a:pt x="354" y="1372"/>
                    <a:pt x="284" y="1356"/>
                    <a:pt x="222" y="1319"/>
                  </a:cubicBezTo>
                  <a:lnTo>
                    <a:pt x="1" y="1198"/>
                  </a:lnTo>
                  <a:lnTo>
                    <a:pt x="21" y="1440"/>
                  </a:lnTo>
                  <a:cubicBezTo>
                    <a:pt x="303" y="5674"/>
                    <a:pt x="1150" y="9828"/>
                    <a:pt x="2521" y="13820"/>
                  </a:cubicBezTo>
                  <a:lnTo>
                    <a:pt x="2642" y="14143"/>
                  </a:lnTo>
                  <a:cubicBezTo>
                    <a:pt x="2965" y="15090"/>
                    <a:pt x="3307" y="16098"/>
                    <a:pt x="3348" y="17107"/>
                  </a:cubicBezTo>
                  <a:lnTo>
                    <a:pt x="3348" y="17207"/>
                  </a:lnTo>
                  <a:lnTo>
                    <a:pt x="3469" y="17207"/>
                  </a:lnTo>
                  <a:cubicBezTo>
                    <a:pt x="3771" y="17248"/>
                    <a:pt x="4074" y="17248"/>
                    <a:pt x="4376" y="17248"/>
                  </a:cubicBezTo>
                  <a:cubicBezTo>
                    <a:pt x="5868" y="17248"/>
                    <a:pt x="7360" y="16965"/>
                    <a:pt x="8771" y="16421"/>
                  </a:cubicBezTo>
                  <a:lnTo>
                    <a:pt x="8872" y="16381"/>
                  </a:lnTo>
                  <a:lnTo>
                    <a:pt x="8852" y="16280"/>
                  </a:lnTo>
                  <a:cubicBezTo>
                    <a:pt x="8025" y="10997"/>
                    <a:pt x="7300" y="5634"/>
                    <a:pt x="6634" y="331"/>
                  </a:cubicBezTo>
                  <a:cubicBezTo>
                    <a:pt x="6634" y="231"/>
                    <a:pt x="6574" y="150"/>
                    <a:pt x="6493" y="89"/>
                  </a:cubicBezTo>
                  <a:cubicBezTo>
                    <a:pt x="6407" y="23"/>
                    <a:pt x="6290" y="1"/>
                    <a:pt x="6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33;p116"/>
            <p:cNvSpPr/>
            <p:nvPr/>
          </p:nvSpPr>
          <p:spPr>
            <a:xfrm>
              <a:off x="7313195" y="3790592"/>
              <a:ext cx="130912" cy="81905"/>
            </a:xfrm>
            <a:custGeom>
              <a:avLst/>
              <a:gdLst/>
              <a:ahLst/>
              <a:cxnLst/>
              <a:rect l="l" t="t" r="r" b="b"/>
              <a:pathLst>
                <a:path w="5404" h="3381" extrusionOk="0">
                  <a:moveTo>
                    <a:pt x="1385" y="0"/>
                  </a:moveTo>
                  <a:cubicBezTo>
                    <a:pt x="1063" y="0"/>
                    <a:pt x="741" y="71"/>
                    <a:pt x="444" y="210"/>
                  </a:cubicBezTo>
                  <a:cubicBezTo>
                    <a:pt x="323" y="935"/>
                    <a:pt x="0" y="1802"/>
                    <a:pt x="0" y="2528"/>
                  </a:cubicBezTo>
                  <a:cubicBezTo>
                    <a:pt x="0" y="2710"/>
                    <a:pt x="41" y="2891"/>
                    <a:pt x="121" y="3053"/>
                  </a:cubicBezTo>
                  <a:cubicBezTo>
                    <a:pt x="273" y="3322"/>
                    <a:pt x="609" y="3381"/>
                    <a:pt x="938" y="3381"/>
                  </a:cubicBezTo>
                  <a:cubicBezTo>
                    <a:pt x="1003" y="3381"/>
                    <a:pt x="1067" y="3378"/>
                    <a:pt x="1129" y="3375"/>
                  </a:cubicBezTo>
                  <a:lnTo>
                    <a:pt x="4295" y="3173"/>
                  </a:lnTo>
                  <a:cubicBezTo>
                    <a:pt x="4698" y="3153"/>
                    <a:pt x="5182" y="3073"/>
                    <a:pt x="5323" y="2690"/>
                  </a:cubicBezTo>
                  <a:cubicBezTo>
                    <a:pt x="5404" y="2468"/>
                    <a:pt x="5343" y="2226"/>
                    <a:pt x="5202" y="2065"/>
                  </a:cubicBezTo>
                  <a:cubicBezTo>
                    <a:pt x="5061" y="1883"/>
                    <a:pt x="4860" y="1762"/>
                    <a:pt x="4658" y="1681"/>
                  </a:cubicBezTo>
                  <a:cubicBezTo>
                    <a:pt x="4275" y="1520"/>
                    <a:pt x="3872" y="1460"/>
                    <a:pt x="3489" y="1298"/>
                  </a:cubicBezTo>
                  <a:cubicBezTo>
                    <a:pt x="3085" y="1177"/>
                    <a:pt x="2783" y="855"/>
                    <a:pt x="2662" y="452"/>
                  </a:cubicBezTo>
                  <a:cubicBezTo>
                    <a:pt x="2662" y="371"/>
                    <a:pt x="2642" y="290"/>
                    <a:pt x="2601" y="230"/>
                  </a:cubicBezTo>
                  <a:cubicBezTo>
                    <a:pt x="2561" y="199"/>
                    <a:pt x="2516" y="184"/>
                    <a:pt x="2473" y="184"/>
                  </a:cubicBezTo>
                  <a:cubicBezTo>
                    <a:pt x="2430" y="184"/>
                    <a:pt x="2390" y="199"/>
                    <a:pt x="2359" y="230"/>
                  </a:cubicBezTo>
                  <a:cubicBezTo>
                    <a:pt x="2052" y="76"/>
                    <a:pt x="1718" y="0"/>
                    <a:pt x="1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234;p116"/>
            <p:cNvSpPr/>
            <p:nvPr/>
          </p:nvSpPr>
          <p:spPr>
            <a:xfrm>
              <a:off x="7309779" y="3787976"/>
              <a:ext cx="137259" cy="87816"/>
            </a:xfrm>
            <a:custGeom>
              <a:avLst/>
              <a:gdLst/>
              <a:ahLst/>
              <a:cxnLst/>
              <a:rect l="l" t="t" r="r" b="b"/>
              <a:pathLst>
                <a:path w="5666" h="3625" extrusionOk="0">
                  <a:moveTo>
                    <a:pt x="1519" y="229"/>
                  </a:moveTo>
                  <a:cubicBezTo>
                    <a:pt x="1835" y="229"/>
                    <a:pt x="2151" y="300"/>
                    <a:pt x="2440" y="439"/>
                  </a:cubicBezTo>
                  <a:lnTo>
                    <a:pt x="2521" y="499"/>
                  </a:lnTo>
                  <a:lnTo>
                    <a:pt x="2581" y="418"/>
                  </a:lnTo>
                  <a:lnTo>
                    <a:pt x="2642" y="418"/>
                  </a:lnTo>
                  <a:cubicBezTo>
                    <a:pt x="2662" y="459"/>
                    <a:pt x="2662" y="499"/>
                    <a:pt x="2682" y="539"/>
                  </a:cubicBezTo>
                  <a:lnTo>
                    <a:pt x="2682" y="600"/>
                  </a:lnTo>
                  <a:cubicBezTo>
                    <a:pt x="2803" y="1043"/>
                    <a:pt x="3125" y="1386"/>
                    <a:pt x="3569" y="1527"/>
                  </a:cubicBezTo>
                  <a:cubicBezTo>
                    <a:pt x="3771" y="1608"/>
                    <a:pt x="3972" y="1689"/>
                    <a:pt x="4174" y="1729"/>
                  </a:cubicBezTo>
                  <a:cubicBezTo>
                    <a:pt x="4355" y="1789"/>
                    <a:pt x="4557" y="1850"/>
                    <a:pt x="4738" y="1910"/>
                  </a:cubicBezTo>
                  <a:cubicBezTo>
                    <a:pt x="4920" y="1971"/>
                    <a:pt x="5101" y="2092"/>
                    <a:pt x="5243" y="2253"/>
                  </a:cubicBezTo>
                  <a:cubicBezTo>
                    <a:pt x="5363" y="2394"/>
                    <a:pt x="5404" y="2576"/>
                    <a:pt x="5343" y="2757"/>
                  </a:cubicBezTo>
                  <a:cubicBezTo>
                    <a:pt x="5263" y="2999"/>
                    <a:pt x="4960" y="3120"/>
                    <a:pt x="4416" y="3161"/>
                  </a:cubicBezTo>
                  <a:lnTo>
                    <a:pt x="1250" y="3362"/>
                  </a:lnTo>
                  <a:cubicBezTo>
                    <a:pt x="1194" y="3366"/>
                    <a:pt x="1136" y="3368"/>
                    <a:pt x="1076" y="3368"/>
                  </a:cubicBezTo>
                  <a:cubicBezTo>
                    <a:pt x="794" y="3368"/>
                    <a:pt x="493" y="3316"/>
                    <a:pt x="343" y="3100"/>
                  </a:cubicBezTo>
                  <a:cubicBezTo>
                    <a:pt x="283" y="2959"/>
                    <a:pt x="242" y="2798"/>
                    <a:pt x="262" y="2656"/>
                  </a:cubicBezTo>
                  <a:cubicBezTo>
                    <a:pt x="283" y="2152"/>
                    <a:pt x="363" y="1668"/>
                    <a:pt x="524" y="1185"/>
                  </a:cubicBezTo>
                  <a:cubicBezTo>
                    <a:pt x="585" y="902"/>
                    <a:pt x="645" y="660"/>
                    <a:pt x="706" y="398"/>
                  </a:cubicBezTo>
                  <a:cubicBezTo>
                    <a:pt x="962" y="284"/>
                    <a:pt x="1240" y="229"/>
                    <a:pt x="1519" y="229"/>
                  </a:cubicBezTo>
                  <a:close/>
                  <a:moveTo>
                    <a:pt x="1492" y="0"/>
                  </a:moveTo>
                  <a:cubicBezTo>
                    <a:pt x="1160" y="0"/>
                    <a:pt x="827" y="66"/>
                    <a:pt x="524" y="197"/>
                  </a:cubicBezTo>
                  <a:lnTo>
                    <a:pt x="464" y="237"/>
                  </a:lnTo>
                  <a:lnTo>
                    <a:pt x="464" y="297"/>
                  </a:lnTo>
                  <a:cubicBezTo>
                    <a:pt x="424" y="560"/>
                    <a:pt x="343" y="842"/>
                    <a:pt x="262" y="1144"/>
                  </a:cubicBezTo>
                  <a:cubicBezTo>
                    <a:pt x="121" y="1628"/>
                    <a:pt x="41" y="2132"/>
                    <a:pt x="20" y="2656"/>
                  </a:cubicBezTo>
                  <a:cubicBezTo>
                    <a:pt x="0" y="2858"/>
                    <a:pt x="41" y="3060"/>
                    <a:pt x="141" y="3241"/>
                  </a:cubicBezTo>
                  <a:cubicBezTo>
                    <a:pt x="323" y="3544"/>
                    <a:pt x="706" y="3604"/>
                    <a:pt x="1049" y="3604"/>
                  </a:cubicBezTo>
                  <a:cubicBezTo>
                    <a:pt x="1129" y="3604"/>
                    <a:pt x="1210" y="3604"/>
                    <a:pt x="1270" y="3624"/>
                  </a:cubicBezTo>
                  <a:lnTo>
                    <a:pt x="4436" y="3423"/>
                  </a:lnTo>
                  <a:cubicBezTo>
                    <a:pt x="4839" y="3402"/>
                    <a:pt x="5424" y="3302"/>
                    <a:pt x="5585" y="2858"/>
                  </a:cubicBezTo>
                  <a:cubicBezTo>
                    <a:pt x="5666" y="2596"/>
                    <a:pt x="5605" y="2314"/>
                    <a:pt x="5444" y="2092"/>
                  </a:cubicBezTo>
                  <a:cubicBezTo>
                    <a:pt x="5283" y="1910"/>
                    <a:pt x="5061" y="1769"/>
                    <a:pt x="4839" y="1689"/>
                  </a:cubicBezTo>
                  <a:cubicBezTo>
                    <a:pt x="4638" y="1608"/>
                    <a:pt x="4456" y="1547"/>
                    <a:pt x="4255" y="1487"/>
                  </a:cubicBezTo>
                  <a:cubicBezTo>
                    <a:pt x="4053" y="1447"/>
                    <a:pt x="3851" y="1386"/>
                    <a:pt x="3670" y="1306"/>
                  </a:cubicBezTo>
                  <a:cubicBezTo>
                    <a:pt x="3468" y="1225"/>
                    <a:pt x="3004" y="983"/>
                    <a:pt x="2924" y="539"/>
                  </a:cubicBezTo>
                  <a:lnTo>
                    <a:pt x="2924" y="499"/>
                  </a:lnTo>
                  <a:cubicBezTo>
                    <a:pt x="2904" y="418"/>
                    <a:pt x="2883" y="338"/>
                    <a:pt x="2843" y="277"/>
                  </a:cubicBezTo>
                  <a:cubicBezTo>
                    <a:pt x="2783" y="217"/>
                    <a:pt x="2702" y="176"/>
                    <a:pt x="2621" y="176"/>
                  </a:cubicBezTo>
                  <a:cubicBezTo>
                    <a:pt x="2561" y="176"/>
                    <a:pt x="2521" y="176"/>
                    <a:pt x="2460" y="197"/>
                  </a:cubicBezTo>
                  <a:cubicBezTo>
                    <a:pt x="2158" y="66"/>
                    <a:pt x="1825" y="0"/>
                    <a:pt x="14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235;p116"/>
            <p:cNvSpPr/>
            <p:nvPr/>
          </p:nvSpPr>
          <p:spPr>
            <a:xfrm>
              <a:off x="7093885" y="2761716"/>
              <a:ext cx="49831" cy="249517"/>
            </a:xfrm>
            <a:custGeom>
              <a:avLst/>
              <a:gdLst/>
              <a:ahLst/>
              <a:cxnLst/>
              <a:rect l="l" t="t" r="r" b="b"/>
              <a:pathLst>
                <a:path w="2057" h="10300" extrusionOk="0">
                  <a:moveTo>
                    <a:pt x="847" y="0"/>
                  </a:moveTo>
                  <a:cubicBezTo>
                    <a:pt x="833" y="0"/>
                    <a:pt x="818" y="5"/>
                    <a:pt x="807" y="16"/>
                  </a:cubicBezTo>
                  <a:lnTo>
                    <a:pt x="827" y="16"/>
                  </a:lnTo>
                  <a:cubicBezTo>
                    <a:pt x="61" y="1388"/>
                    <a:pt x="303" y="2960"/>
                    <a:pt x="726" y="4392"/>
                  </a:cubicBezTo>
                  <a:cubicBezTo>
                    <a:pt x="1009" y="5279"/>
                    <a:pt x="1311" y="6146"/>
                    <a:pt x="1492" y="7053"/>
                  </a:cubicBezTo>
                  <a:cubicBezTo>
                    <a:pt x="1674" y="8102"/>
                    <a:pt x="1755" y="9170"/>
                    <a:pt x="1755" y="10239"/>
                  </a:cubicBezTo>
                  <a:cubicBezTo>
                    <a:pt x="1765" y="10279"/>
                    <a:pt x="1800" y="10299"/>
                    <a:pt x="1833" y="10299"/>
                  </a:cubicBezTo>
                  <a:cubicBezTo>
                    <a:pt x="1865" y="10299"/>
                    <a:pt x="1896" y="10279"/>
                    <a:pt x="1896" y="10239"/>
                  </a:cubicBezTo>
                  <a:cubicBezTo>
                    <a:pt x="2057" y="8545"/>
                    <a:pt x="1674" y="6811"/>
                    <a:pt x="1150" y="5218"/>
                  </a:cubicBezTo>
                  <a:cubicBezTo>
                    <a:pt x="605" y="3565"/>
                    <a:pt x="0" y="1730"/>
                    <a:pt x="888" y="77"/>
                  </a:cubicBezTo>
                  <a:cubicBezTo>
                    <a:pt x="917" y="33"/>
                    <a:pt x="883" y="0"/>
                    <a:pt x="8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236;p116"/>
            <p:cNvSpPr/>
            <p:nvPr/>
          </p:nvSpPr>
          <p:spPr>
            <a:xfrm>
              <a:off x="7118450" y="2730756"/>
              <a:ext cx="24661" cy="22505"/>
            </a:xfrm>
            <a:custGeom>
              <a:avLst/>
              <a:gdLst/>
              <a:ahLst/>
              <a:cxnLst/>
              <a:rect l="l" t="t" r="r" b="b"/>
              <a:pathLst>
                <a:path w="1018" h="929" extrusionOk="0">
                  <a:moveTo>
                    <a:pt x="958" y="0"/>
                  </a:moveTo>
                  <a:cubicBezTo>
                    <a:pt x="953" y="0"/>
                    <a:pt x="948" y="1"/>
                    <a:pt x="942" y="4"/>
                  </a:cubicBezTo>
                  <a:cubicBezTo>
                    <a:pt x="559" y="206"/>
                    <a:pt x="236" y="488"/>
                    <a:pt x="15" y="871"/>
                  </a:cubicBezTo>
                  <a:cubicBezTo>
                    <a:pt x="0" y="900"/>
                    <a:pt x="26" y="928"/>
                    <a:pt x="57" y="928"/>
                  </a:cubicBezTo>
                  <a:cubicBezTo>
                    <a:pt x="70" y="928"/>
                    <a:pt x="84" y="923"/>
                    <a:pt x="95" y="911"/>
                  </a:cubicBezTo>
                  <a:lnTo>
                    <a:pt x="75" y="891"/>
                  </a:lnTo>
                  <a:cubicBezTo>
                    <a:pt x="297" y="548"/>
                    <a:pt x="620" y="266"/>
                    <a:pt x="982" y="85"/>
                  </a:cubicBezTo>
                  <a:cubicBezTo>
                    <a:pt x="1017" y="50"/>
                    <a:pt x="992" y="0"/>
                    <a:pt x="9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237;p116"/>
            <p:cNvSpPr/>
            <p:nvPr/>
          </p:nvSpPr>
          <p:spPr>
            <a:xfrm>
              <a:off x="6956239" y="2605729"/>
              <a:ext cx="171150" cy="100558"/>
            </a:xfrm>
            <a:custGeom>
              <a:avLst/>
              <a:gdLst/>
              <a:ahLst/>
              <a:cxnLst/>
              <a:rect l="l" t="t" r="r" b="b"/>
              <a:pathLst>
                <a:path w="7065" h="4151" extrusionOk="0">
                  <a:moveTo>
                    <a:pt x="45" y="0"/>
                  </a:moveTo>
                  <a:cubicBezTo>
                    <a:pt x="13" y="0"/>
                    <a:pt x="1" y="66"/>
                    <a:pt x="37" y="84"/>
                  </a:cubicBezTo>
                  <a:cubicBezTo>
                    <a:pt x="2698" y="891"/>
                    <a:pt x="5098" y="2020"/>
                    <a:pt x="6953" y="4137"/>
                  </a:cubicBezTo>
                  <a:cubicBezTo>
                    <a:pt x="6962" y="4146"/>
                    <a:pt x="6974" y="4150"/>
                    <a:pt x="6985" y="4150"/>
                  </a:cubicBezTo>
                  <a:cubicBezTo>
                    <a:pt x="7024" y="4150"/>
                    <a:pt x="7064" y="4107"/>
                    <a:pt x="7033" y="4076"/>
                  </a:cubicBezTo>
                  <a:cubicBezTo>
                    <a:pt x="5420" y="1838"/>
                    <a:pt x="2598" y="749"/>
                    <a:pt x="57" y="3"/>
                  </a:cubicBezTo>
                  <a:cubicBezTo>
                    <a:pt x="53" y="1"/>
                    <a:pt x="48"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238;p116"/>
            <p:cNvSpPr/>
            <p:nvPr/>
          </p:nvSpPr>
          <p:spPr>
            <a:xfrm>
              <a:off x="6832085" y="2599673"/>
              <a:ext cx="97215" cy="9084"/>
            </a:xfrm>
            <a:custGeom>
              <a:avLst/>
              <a:gdLst/>
              <a:ahLst/>
              <a:cxnLst/>
              <a:rect l="l" t="t" r="r" b="b"/>
              <a:pathLst>
                <a:path w="4013" h="375" extrusionOk="0">
                  <a:moveTo>
                    <a:pt x="3470" y="0"/>
                  </a:moveTo>
                  <a:cubicBezTo>
                    <a:pt x="2348" y="0"/>
                    <a:pt x="1191" y="168"/>
                    <a:pt x="81" y="274"/>
                  </a:cubicBezTo>
                  <a:cubicBezTo>
                    <a:pt x="4" y="274"/>
                    <a:pt x="0" y="365"/>
                    <a:pt x="70" y="374"/>
                  </a:cubicBezTo>
                  <a:lnTo>
                    <a:pt x="70" y="374"/>
                  </a:lnTo>
                  <a:cubicBezTo>
                    <a:pt x="1357" y="274"/>
                    <a:pt x="2685" y="293"/>
                    <a:pt x="3952" y="92"/>
                  </a:cubicBezTo>
                  <a:cubicBezTo>
                    <a:pt x="4013" y="92"/>
                    <a:pt x="3992" y="12"/>
                    <a:pt x="3952" y="12"/>
                  </a:cubicBezTo>
                  <a:cubicBezTo>
                    <a:pt x="3792" y="4"/>
                    <a:pt x="3632" y="0"/>
                    <a:pt x="3470" y="0"/>
                  </a:cubicBezTo>
                  <a:close/>
                  <a:moveTo>
                    <a:pt x="70" y="374"/>
                  </a:moveTo>
                  <a:cubicBezTo>
                    <a:pt x="67" y="374"/>
                    <a:pt x="64" y="374"/>
                    <a:pt x="61" y="374"/>
                  </a:cubicBezTo>
                  <a:lnTo>
                    <a:pt x="81" y="374"/>
                  </a:lnTo>
                  <a:cubicBezTo>
                    <a:pt x="77" y="374"/>
                    <a:pt x="73" y="374"/>
                    <a:pt x="70" y="3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239;p116"/>
            <p:cNvSpPr/>
            <p:nvPr/>
          </p:nvSpPr>
          <p:spPr>
            <a:xfrm>
              <a:off x="7151032" y="2724603"/>
              <a:ext cx="19065" cy="5281"/>
            </a:xfrm>
            <a:custGeom>
              <a:avLst/>
              <a:gdLst/>
              <a:ahLst/>
              <a:cxnLst/>
              <a:rect l="l" t="t" r="r" b="b"/>
              <a:pathLst>
                <a:path w="787" h="218" extrusionOk="0">
                  <a:moveTo>
                    <a:pt x="273" y="1"/>
                  </a:moveTo>
                  <a:cubicBezTo>
                    <a:pt x="216" y="1"/>
                    <a:pt x="159" y="6"/>
                    <a:pt x="101" y="16"/>
                  </a:cubicBezTo>
                  <a:cubicBezTo>
                    <a:pt x="6" y="16"/>
                    <a:pt x="1" y="159"/>
                    <a:pt x="84" y="159"/>
                  </a:cubicBezTo>
                  <a:cubicBezTo>
                    <a:pt x="90" y="159"/>
                    <a:pt x="95" y="158"/>
                    <a:pt x="101" y="157"/>
                  </a:cubicBezTo>
                  <a:lnTo>
                    <a:pt x="404" y="157"/>
                  </a:lnTo>
                  <a:cubicBezTo>
                    <a:pt x="504" y="198"/>
                    <a:pt x="605" y="198"/>
                    <a:pt x="726" y="218"/>
                  </a:cubicBezTo>
                  <a:cubicBezTo>
                    <a:pt x="746" y="218"/>
                    <a:pt x="787" y="157"/>
                    <a:pt x="746" y="117"/>
                  </a:cubicBezTo>
                  <a:cubicBezTo>
                    <a:pt x="597" y="42"/>
                    <a:pt x="436" y="1"/>
                    <a:pt x="2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240;p116"/>
            <p:cNvSpPr/>
            <p:nvPr/>
          </p:nvSpPr>
          <p:spPr>
            <a:xfrm>
              <a:off x="6747080" y="3289442"/>
              <a:ext cx="285274" cy="10465"/>
            </a:xfrm>
            <a:custGeom>
              <a:avLst/>
              <a:gdLst/>
              <a:ahLst/>
              <a:cxnLst/>
              <a:rect l="l" t="t" r="r" b="b"/>
              <a:pathLst>
                <a:path w="11776" h="432" extrusionOk="0">
                  <a:moveTo>
                    <a:pt x="11027" y="1"/>
                  </a:moveTo>
                  <a:cubicBezTo>
                    <a:pt x="9324" y="1"/>
                    <a:pt x="7608" y="116"/>
                    <a:pt x="5909" y="169"/>
                  </a:cubicBezTo>
                  <a:cubicBezTo>
                    <a:pt x="3973" y="230"/>
                    <a:pt x="2017" y="250"/>
                    <a:pt x="82" y="331"/>
                  </a:cubicBezTo>
                  <a:cubicBezTo>
                    <a:pt x="1" y="331"/>
                    <a:pt x="1" y="432"/>
                    <a:pt x="82" y="432"/>
                  </a:cubicBezTo>
                  <a:cubicBezTo>
                    <a:pt x="2017" y="411"/>
                    <a:pt x="3953" y="331"/>
                    <a:pt x="5909" y="290"/>
                  </a:cubicBezTo>
                  <a:cubicBezTo>
                    <a:pt x="7844" y="230"/>
                    <a:pt x="9800" y="270"/>
                    <a:pt x="11736" y="109"/>
                  </a:cubicBezTo>
                  <a:cubicBezTo>
                    <a:pt x="11776" y="89"/>
                    <a:pt x="11776" y="28"/>
                    <a:pt x="11736" y="8"/>
                  </a:cubicBezTo>
                  <a:cubicBezTo>
                    <a:pt x="11500" y="3"/>
                    <a:pt x="11264" y="1"/>
                    <a:pt x="110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241;p116"/>
            <p:cNvSpPr/>
            <p:nvPr/>
          </p:nvSpPr>
          <p:spPr>
            <a:xfrm>
              <a:off x="7048463" y="3285881"/>
              <a:ext cx="51793" cy="4530"/>
            </a:xfrm>
            <a:custGeom>
              <a:avLst/>
              <a:gdLst/>
              <a:ahLst/>
              <a:cxnLst/>
              <a:rect l="l" t="t" r="r" b="b"/>
              <a:pathLst>
                <a:path w="2138" h="187" extrusionOk="0">
                  <a:moveTo>
                    <a:pt x="840" y="0"/>
                  </a:moveTo>
                  <a:cubicBezTo>
                    <a:pt x="591" y="0"/>
                    <a:pt x="343" y="11"/>
                    <a:pt x="101" y="34"/>
                  </a:cubicBezTo>
                  <a:cubicBezTo>
                    <a:pt x="6" y="34"/>
                    <a:pt x="1" y="177"/>
                    <a:pt x="84" y="177"/>
                  </a:cubicBezTo>
                  <a:cubicBezTo>
                    <a:pt x="90" y="177"/>
                    <a:pt x="95" y="176"/>
                    <a:pt x="101" y="175"/>
                  </a:cubicBezTo>
                  <a:cubicBezTo>
                    <a:pt x="242" y="167"/>
                    <a:pt x="382" y="164"/>
                    <a:pt x="523" y="164"/>
                  </a:cubicBezTo>
                  <a:cubicBezTo>
                    <a:pt x="906" y="164"/>
                    <a:pt x="1289" y="187"/>
                    <a:pt x="1665" y="187"/>
                  </a:cubicBezTo>
                  <a:cubicBezTo>
                    <a:pt x="1803" y="187"/>
                    <a:pt x="1941" y="184"/>
                    <a:pt x="2077" y="175"/>
                  </a:cubicBezTo>
                  <a:cubicBezTo>
                    <a:pt x="2117" y="175"/>
                    <a:pt x="2138" y="115"/>
                    <a:pt x="2077" y="95"/>
                  </a:cubicBezTo>
                  <a:cubicBezTo>
                    <a:pt x="1674" y="32"/>
                    <a:pt x="1255" y="0"/>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242;p116"/>
            <p:cNvSpPr/>
            <p:nvPr/>
          </p:nvSpPr>
          <p:spPr>
            <a:xfrm>
              <a:off x="6944417" y="3399038"/>
              <a:ext cx="13227" cy="3440"/>
            </a:xfrm>
            <a:custGeom>
              <a:avLst/>
              <a:gdLst/>
              <a:ahLst/>
              <a:cxnLst/>
              <a:rect l="l" t="t" r="r" b="b"/>
              <a:pathLst>
                <a:path w="546" h="142" extrusionOk="0">
                  <a:moveTo>
                    <a:pt x="101" y="1"/>
                  </a:moveTo>
                  <a:cubicBezTo>
                    <a:pt x="1" y="1"/>
                    <a:pt x="1" y="142"/>
                    <a:pt x="101" y="142"/>
                  </a:cubicBezTo>
                  <a:lnTo>
                    <a:pt x="444" y="142"/>
                  </a:lnTo>
                  <a:cubicBezTo>
                    <a:pt x="545" y="142"/>
                    <a:pt x="545" y="1"/>
                    <a:pt x="4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243;p116"/>
            <p:cNvSpPr/>
            <p:nvPr/>
          </p:nvSpPr>
          <p:spPr>
            <a:xfrm>
              <a:off x="6952072" y="3744104"/>
              <a:ext cx="16691" cy="13929"/>
            </a:xfrm>
            <a:custGeom>
              <a:avLst/>
              <a:gdLst/>
              <a:ahLst/>
              <a:cxnLst/>
              <a:rect l="l" t="t" r="r" b="b"/>
              <a:pathLst>
                <a:path w="689" h="575" extrusionOk="0">
                  <a:moveTo>
                    <a:pt x="643" y="0"/>
                  </a:moveTo>
                  <a:cubicBezTo>
                    <a:pt x="634" y="0"/>
                    <a:pt x="624" y="4"/>
                    <a:pt x="612" y="12"/>
                  </a:cubicBezTo>
                  <a:cubicBezTo>
                    <a:pt x="410" y="153"/>
                    <a:pt x="229" y="294"/>
                    <a:pt x="48" y="455"/>
                  </a:cubicBezTo>
                  <a:cubicBezTo>
                    <a:pt x="0" y="502"/>
                    <a:pt x="52" y="575"/>
                    <a:pt x="105" y="575"/>
                  </a:cubicBezTo>
                  <a:cubicBezTo>
                    <a:pt x="120" y="575"/>
                    <a:pt x="135" y="569"/>
                    <a:pt x="148" y="556"/>
                  </a:cubicBezTo>
                  <a:lnTo>
                    <a:pt x="169" y="556"/>
                  </a:lnTo>
                  <a:cubicBezTo>
                    <a:pt x="350" y="415"/>
                    <a:pt x="511" y="253"/>
                    <a:pt x="673" y="72"/>
                  </a:cubicBezTo>
                  <a:cubicBezTo>
                    <a:pt x="689" y="56"/>
                    <a:pt x="679" y="0"/>
                    <a:pt x="6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244;p116"/>
            <p:cNvSpPr/>
            <p:nvPr/>
          </p:nvSpPr>
          <p:spPr>
            <a:xfrm>
              <a:off x="6811421" y="3869349"/>
              <a:ext cx="14826" cy="14680"/>
            </a:xfrm>
            <a:custGeom>
              <a:avLst/>
              <a:gdLst/>
              <a:ahLst/>
              <a:cxnLst/>
              <a:rect l="l" t="t" r="r" b="b"/>
              <a:pathLst>
                <a:path w="612" h="606" extrusionOk="0">
                  <a:moveTo>
                    <a:pt x="325" y="128"/>
                  </a:moveTo>
                  <a:cubicBezTo>
                    <a:pt x="349" y="128"/>
                    <a:pt x="373" y="139"/>
                    <a:pt x="390" y="164"/>
                  </a:cubicBezTo>
                  <a:cubicBezTo>
                    <a:pt x="450" y="225"/>
                    <a:pt x="450" y="306"/>
                    <a:pt x="410" y="366"/>
                  </a:cubicBezTo>
                  <a:cubicBezTo>
                    <a:pt x="393" y="433"/>
                    <a:pt x="335" y="472"/>
                    <a:pt x="269" y="472"/>
                  </a:cubicBezTo>
                  <a:cubicBezTo>
                    <a:pt x="256" y="472"/>
                    <a:pt x="242" y="470"/>
                    <a:pt x="228" y="467"/>
                  </a:cubicBezTo>
                  <a:cubicBezTo>
                    <a:pt x="137" y="431"/>
                    <a:pt x="145" y="280"/>
                    <a:pt x="236" y="280"/>
                  </a:cubicBezTo>
                  <a:cubicBezTo>
                    <a:pt x="246" y="280"/>
                    <a:pt x="257" y="281"/>
                    <a:pt x="269" y="285"/>
                  </a:cubicBezTo>
                  <a:cubicBezTo>
                    <a:pt x="329" y="285"/>
                    <a:pt x="349" y="205"/>
                    <a:pt x="309" y="185"/>
                  </a:cubicBezTo>
                  <a:cubicBezTo>
                    <a:pt x="290" y="178"/>
                    <a:pt x="272" y="173"/>
                    <a:pt x="254" y="171"/>
                  </a:cubicBezTo>
                  <a:lnTo>
                    <a:pt x="254" y="171"/>
                  </a:lnTo>
                  <a:cubicBezTo>
                    <a:pt x="269" y="144"/>
                    <a:pt x="297" y="128"/>
                    <a:pt x="325" y="128"/>
                  </a:cubicBezTo>
                  <a:close/>
                  <a:moveTo>
                    <a:pt x="343" y="1"/>
                  </a:moveTo>
                  <a:cubicBezTo>
                    <a:pt x="249" y="1"/>
                    <a:pt x="161" y="67"/>
                    <a:pt x="148" y="185"/>
                  </a:cubicBezTo>
                  <a:cubicBezTo>
                    <a:pt x="148" y="186"/>
                    <a:pt x="148" y="187"/>
                    <a:pt x="148" y="188"/>
                  </a:cubicBezTo>
                  <a:lnTo>
                    <a:pt x="148" y="188"/>
                  </a:lnTo>
                  <a:cubicBezTo>
                    <a:pt x="59" y="226"/>
                    <a:pt x="0" y="322"/>
                    <a:pt x="27" y="427"/>
                  </a:cubicBezTo>
                  <a:cubicBezTo>
                    <a:pt x="64" y="539"/>
                    <a:pt x="172" y="605"/>
                    <a:pt x="277" y="605"/>
                  </a:cubicBezTo>
                  <a:cubicBezTo>
                    <a:pt x="341" y="605"/>
                    <a:pt x="404" y="581"/>
                    <a:pt x="450" y="527"/>
                  </a:cubicBezTo>
                  <a:cubicBezTo>
                    <a:pt x="591" y="406"/>
                    <a:pt x="611" y="185"/>
                    <a:pt x="490" y="64"/>
                  </a:cubicBezTo>
                  <a:cubicBezTo>
                    <a:pt x="447" y="21"/>
                    <a:pt x="394"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245;p116"/>
            <p:cNvSpPr/>
            <p:nvPr/>
          </p:nvSpPr>
          <p:spPr>
            <a:xfrm>
              <a:off x="6913651" y="3913173"/>
              <a:ext cx="15843" cy="12524"/>
            </a:xfrm>
            <a:custGeom>
              <a:avLst/>
              <a:gdLst/>
              <a:ahLst/>
              <a:cxnLst/>
              <a:rect l="l" t="t" r="r" b="b"/>
              <a:pathLst>
                <a:path w="654" h="517" extrusionOk="0">
                  <a:moveTo>
                    <a:pt x="350" y="126"/>
                  </a:moveTo>
                  <a:cubicBezTo>
                    <a:pt x="436" y="126"/>
                    <a:pt x="504" y="183"/>
                    <a:pt x="444" y="291"/>
                  </a:cubicBezTo>
                  <a:cubicBezTo>
                    <a:pt x="411" y="357"/>
                    <a:pt x="360" y="384"/>
                    <a:pt x="310" y="384"/>
                  </a:cubicBezTo>
                  <a:cubicBezTo>
                    <a:pt x="230" y="384"/>
                    <a:pt x="150" y="315"/>
                    <a:pt x="147" y="225"/>
                  </a:cubicBezTo>
                  <a:lnTo>
                    <a:pt x="147" y="225"/>
                  </a:lnTo>
                  <a:cubicBezTo>
                    <a:pt x="150" y="227"/>
                    <a:pt x="153" y="227"/>
                    <a:pt x="157" y="227"/>
                  </a:cubicBezTo>
                  <a:cubicBezTo>
                    <a:pt x="167" y="227"/>
                    <a:pt x="176" y="222"/>
                    <a:pt x="182" y="210"/>
                  </a:cubicBezTo>
                  <a:cubicBezTo>
                    <a:pt x="223" y="153"/>
                    <a:pt x="291" y="126"/>
                    <a:pt x="350" y="126"/>
                  </a:cubicBezTo>
                  <a:close/>
                  <a:moveTo>
                    <a:pt x="321" y="1"/>
                  </a:moveTo>
                  <a:cubicBezTo>
                    <a:pt x="257" y="1"/>
                    <a:pt x="197" y="25"/>
                    <a:pt x="158" y="79"/>
                  </a:cubicBezTo>
                  <a:lnTo>
                    <a:pt x="158" y="79"/>
                  </a:lnTo>
                  <a:cubicBezTo>
                    <a:pt x="147" y="67"/>
                    <a:pt x="131" y="60"/>
                    <a:pt x="114" y="60"/>
                  </a:cubicBezTo>
                  <a:cubicBezTo>
                    <a:pt x="94" y="60"/>
                    <a:pt x="74" y="69"/>
                    <a:pt x="61" y="89"/>
                  </a:cubicBezTo>
                  <a:lnTo>
                    <a:pt x="81" y="89"/>
                  </a:lnTo>
                  <a:cubicBezTo>
                    <a:pt x="0" y="231"/>
                    <a:pt x="61" y="392"/>
                    <a:pt x="182" y="493"/>
                  </a:cubicBezTo>
                  <a:cubicBezTo>
                    <a:pt x="219" y="508"/>
                    <a:pt x="258" y="516"/>
                    <a:pt x="298" y="516"/>
                  </a:cubicBezTo>
                  <a:cubicBezTo>
                    <a:pt x="410" y="516"/>
                    <a:pt x="520" y="456"/>
                    <a:pt x="565" y="352"/>
                  </a:cubicBezTo>
                  <a:cubicBezTo>
                    <a:pt x="654" y="148"/>
                    <a:pt x="478" y="1"/>
                    <a:pt x="3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246;p116"/>
            <p:cNvSpPr/>
            <p:nvPr/>
          </p:nvSpPr>
          <p:spPr>
            <a:xfrm>
              <a:off x="7089985" y="3885968"/>
              <a:ext cx="13687" cy="13324"/>
            </a:xfrm>
            <a:custGeom>
              <a:avLst/>
              <a:gdLst/>
              <a:ahLst/>
              <a:cxnLst/>
              <a:rect l="l" t="t" r="r" b="b"/>
              <a:pathLst>
                <a:path w="565" h="550" extrusionOk="0">
                  <a:moveTo>
                    <a:pt x="205" y="166"/>
                  </a:moveTo>
                  <a:cubicBezTo>
                    <a:pt x="245" y="184"/>
                    <a:pt x="304" y="186"/>
                    <a:pt x="343" y="245"/>
                  </a:cubicBezTo>
                  <a:cubicBezTo>
                    <a:pt x="403" y="285"/>
                    <a:pt x="363" y="386"/>
                    <a:pt x="282" y="386"/>
                  </a:cubicBezTo>
                  <a:cubicBezTo>
                    <a:pt x="270" y="388"/>
                    <a:pt x="259" y="390"/>
                    <a:pt x="248" y="390"/>
                  </a:cubicBezTo>
                  <a:cubicBezTo>
                    <a:pt x="129" y="390"/>
                    <a:pt x="114" y="226"/>
                    <a:pt x="205" y="166"/>
                  </a:cubicBezTo>
                  <a:close/>
                  <a:moveTo>
                    <a:pt x="288" y="1"/>
                  </a:moveTo>
                  <a:cubicBezTo>
                    <a:pt x="124" y="1"/>
                    <a:pt x="0" y="135"/>
                    <a:pt x="0" y="305"/>
                  </a:cubicBezTo>
                  <a:cubicBezTo>
                    <a:pt x="19" y="436"/>
                    <a:pt x="141" y="549"/>
                    <a:pt x="287" y="549"/>
                  </a:cubicBezTo>
                  <a:cubicBezTo>
                    <a:pt x="299" y="549"/>
                    <a:pt x="311" y="549"/>
                    <a:pt x="323" y="547"/>
                  </a:cubicBezTo>
                  <a:cubicBezTo>
                    <a:pt x="464" y="527"/>
                    <a:pt x="565" y="386"/>
                    <a:pt x="544" y="245"/>
                  </a:cubicBezTo>
                  <a:cubicBezTo>
                    <a:pt x="520" y="170"/>
                    <a:pt x="434" y="73"/>
                    <a:pt x="349" y="37"/>
                  </a:cubicBezTo>
                  <a:lnTo>
                    <a:pt x="349" y="37"/>
                  </a:lnTo>
                  <a:cubicBezTo>
                    <a:pt x="337" y="17"/>
                    <a:pt x="315" y="3"/>
                    <a:pt x="282" y="3"/>
                  </a:cubicBezTo>
                  <a:lnTo>
                    <a:pt x="323" y="3"/>
                  </a:lnTo>
                  <a:cubicBezTo>
                    <a:pt x="311" y="1"/>
                    <a:pt x="300" y="1"/>
                    <a:pt x="2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247;p116"/>
            <p:cNvSpPr/>
            <p:nvPr/>
          </p:nvSpPr>
          <p:spPr>
            <a:xfrm>
              <a:off x="7279013" y="2450953"/>
              <a:ext cx="18581" cy="43024"/>
            </a:xfrm>
            <a:custGeom>
              <a:avLst/>
              <a:gdLst/>
              <a:ahLst/>
              <a:cxnLst/>
              <a:rect l="l" t="t" r="r" b="b"/>
              <a:pathLst>
                <a:path w="767" h="1776" fill="none" extrusionOk="0">
                  <a:moveTo>
                    <a:pt x="766" y="1"/>
                  </a:moveTo>
                  <a:lnTo>
                    <a:pt x="0" y="888"/>
                  </a:lnTo>
                  <a:lnTo>
                    <a:pt x="524" y="1775"/>
                  </a:lnTo>
                </a:path>
              </a:pathLst>
            </a:custGeom>
            <a:noFill/>
            <a:ln w="4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48;p116"/>
            <p:cNvSpPr/>
            <p:nvPr/>
          </p:nvSpPr>
          <p:spPr>
            <a:xfrm>
              <a:off x="7330782" y="2450953"/>
              <a:ext cx="18581" cy="43024"/>
            </a:xfrm>
            <a:custGeom>
              <a:avLst/>
              <a:gdLst/>
              <a:ahLst/>
              <a:cxnLst/>
              <a:rect l="l" t="t" r="r" b="b"/>
              <a:pathLst>
                <a:path w="767" h="1776" fill="none" extrusionOk="0">
                  <a:moveTo>
                    <a:pt x="242" y="1"/>
                  </a:moveTo>
                  <a:lnTo>
                    <a:pt x="766" y="888"/>
                  </a:lnTo>
                  <a:lnTo>
                    <a:pt x="0" y="1775"/>
                  </a:lnTo>
                </a:path>
              </a:pathLst>
            </a:custGeom>
            <a:noFill/>
            <a:ln w="4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249;p116"/>
            <p:cNvSpPr/>
            <p:nvPr/>
          </p:nvSpPr>
          <p:spPr>
            <a:xfrm>
              <a:off x="7303916" y="2450953"/>
              <a:ext cx="19065" cy="46439"/>
            </a:xfrm>
            <a:custGeom>
              <a:avLst/>
              <a:gdLst/>
              <a:ahLst/>
              <a:cxnLst/>
              <a:rect l="l" t="t" r="r" b="b"/>
              <a:pathLst>
                <a:path w="787" h="1917" fill="none" extrusionOk="0">
                  <a:moveTo>
                    <a:pt x="0" y="1916"/>
                  </a:moveTo>
                  <a:lnTo>
                    <a:pt x="787" y="1"/>
                  </a:lnTo>
                </a:path>
              </a:pathLst>
            </a:custGeom>
            <a:noFill/>
            <a:ln w="4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250;p116"/>
            <p:cNvSpPr/>
            <p:nvPr/>
          </p:nvSpPr>
          <p:spPr>
            <a:xfrm>
              <a:off x="7357163" y="2491506"/>
              <a:ext cx="9787" cy="12234"/>
            </a:xfrm>
            <a:custGeom>
              <a:avLst/>
              <a:gdLst/>
              <a:ahLst/>
              <a:cxnLst/>
              <a:rect l="l" t="t" r="r" b="b"/>
              <a:pathLst>
                <a:path w="404" h="505" extrusionOk="0">
                  <a:moveTo>
                    <a:pt x="242" y="0"/>
                  </a:moveTo>
                  <a:cubicBezTo>
                    <a:pt x="141" y="0"/>
                    <a:pt x="40" y="121"/>
                    <a:pt x="20" y="263"/>
                  </a:cubicBezTo>
                  <a:cubicBezTo>
                    <a:pt x="0" y="404"/>
                    <a:pt x="81" y="504"/>
                    <a:pt x="161" y="504"/>
                  </a:cubicBezTo>
                  <a:cubicBezTo>
                    <a:pt x="262" y="504"/>
                    <a:pt x="363" y="404"/>
                    <a:pt x="383" y="263"/>
                  </a:cubicBezTo>
                  <a:cubicBezTo>
                    <a:pt x="403" y="121"/>
                    <a:pt x="343" y="0"/>
                    <a:pt x="242" y="0"/>
                  </a:cubicBezTo>
                  <a:close/>
                </a:path>
              </a:pathLst>
            </a:custGeom>
            <a:solidFill>
              <a:srgbClr val="6FB580"/>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251;p116"/>
            <p:cNvSpPr/>
            <p:nvPr/>
          </p:nvSpPr>
          <p:spPr>
            <a:xfrm>
              <a:off x="7375235" y="2491506"/>
              <a:ext cx="9787" cy="12234"/>
            </a:xfrm>
            <a:custGeom>
              <a:avLst/>
              <a:gdLst/>
              <a:ahLst/>
              <a:cxnLst/>
              <a:rect l="l" t="t" r="r" b="b"/>
              <a:pathLst>
                <a:path w="404" h="505" extrusionOk="0">
                  <a:moveTo>
                    <a:pt x="242" y="0"/>
                  </a:moveTo>
                  <a:cubicBezTo>
                    <a:pt x="141" y="0"/>
                    <a:pt x="40" y="121"/>
                    <a:pt x="20" y="263"/>
                  </a:cubicBezTo>
                  <a:cubicBezTo>
                    <a:pt x="0" y="404"/>
                    <a:pt x="81" y="504"/>
                    <a:pt x="181" y="504"/>
                  </a:cubicBezTo>
                  <a:cubicBezTo>
                    <a:pt x="282" y="504"/>
                    <a:pt x="363" y="404"/>
                    <a:pt x="383" y="263"/>
                  </a:cubicBezTo>
                  <a:cubicBezTo>
                    <a:pt x="403" y="121"/>
                    <a:pt x="343" y="0"/>
                    <a:pt x="242" y="0"/>
                  </a:cubicBezTo>
                  <a:close/>
                </a:path>
              </a:pathLst>
            </a:custGeom>
            <a:solidFill>
              <a:srgbClr val="6FB580"/>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252;p116"/>
            <p:cNvSpPr/>
            <p:nvPr/>
          </p:nvSpPr>
          <p:spPr>
            <a:xfrm>
              <a:off x="7393791" y="2491506"/>
              <a:ext cx="9302" cy="12234"/>
            </a:xfrm>
            <a:custGeom>
              <a:avLst/>
              <a:gdLst/>
              <a:ahLst/>
              <a:cxnLst/>
              <a:rect l="l" t="t" r="r" b="b"/>
              <a:pathLst>
                <a:path w="384" h="505" extrusionOk="0">
                  <a:moveTo>
                    <a:pt x="222" y="0"/>
                  </a:moveTo>
                  <a:cubicBezTo>
                    <a:pt x="121" y="0"/>
                    <a:pt x="20" y="121"/>
                    <a:pt x="20" y="263"/>
                  </a:cubicBezTo>
                  <a:cubicBezTo>
                    <a:pt x="0" y="404"/>
                    <a:pt x="61" y="504"/>
                    <a:pt x="162" y="504"/>
                  </a:cubicBezTo>
                  <a:cubicBezTo>
                    <a:pt x="262" y="504"/>
                    <a:pt x="363" y="404"/>
                    <a:pt x="383" y="263"/>
                  </a:cubicBezTo>
                  <a:cubicBezTo>
                    <a:pt x="383" y="121"/>
                    <a:pt x="323" y="0"/>
                    <a:pt x="222" y="0"/>
                  </a:cubicBezTo>
                  <a:close/>
                </a:path>
              </a:pathLst>
            </a:custGeom>
            <a:solidFill>
              <a:srgbClr val="6FB580"/>
            </a:solidFill>
            <a:ln w="6550" cap="flat" cmpd="sng">
              <a:solidFill>
                <a:srgbClr val="000000"/>
              </a:solidFill>
              <a:prstDash val="solid"/>
              <a:miter lim="20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253;p116"/>
            <p:cNvSpPr/>
            <p:nvPr/>
          </p:nvSpPr>
          <p:spPr>
            <a:xfrm>
              <a:off x="7270219" y="2533998"/>
              <a:ext cx="518245" cy="24"/>
            </a:xfrm>
            <a:custGeom>
              <a:avLst/>
              <a:gdLst/>
              <a:ahLst/>
              <a:cxnLst/>
              <a:rect l="l" t="t" r="r" b="b"/>
              <a:pathLst>
                <a:path w="21393" h="1" fill="none" extrusionOk="0">
                  <a:moveTo>
                    <a:pt x="0" y="1"/>
                  </a:moveTo>
                  <a:lnTo>
                    <a:pt x="21393" y="1"/>
                  </a:lnTo>
                </a:path>
              </a:pathLst>
            </a:custGeom>
            <a:noFill/>
            <a:ln w="4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254;p116"/>
            <p:cNvSpPr/>
            <p:nvPr/>
          </p:nvSpPr>
          <p:spPr>
            <a:xfrm>
              <a:off x="7266779" y="2560864"/>
              <a:ext cx="311170" cy="24"/>
            </a:xfrm>
            <a:custGeom>
              <a:avLst/>
              <a:gdLst/>
              <a:ahLst/>
              <a:cxnLst/>
              <a:rect l="l" t="t" r="r" b="b"/>
              <a:pathLst>
                <a:path w="12845" h="1" fill="none" extrusionOk="0">
                  <a:moveTo>
                    <a:pt x="1" y="0"/>
                  </a:moveTo>
                  <a:lnTo>
                    <a:pt x="12844" y="0"/>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255;p116"/>
            <p:cNvSpPr/>
            <p:nvPr/>
          </p:nvSpPr>
          <p:spPr>
            <a:xfrm>
              <a:off x="7601860" y="2560864"/>
              <a:ext cx="183189" cy="24"/>
            </a:xfrm>
            <a:custGeom>
              <a:avLst/>
              <a:gdLst/>
              <a:ahLst/>
              <a:cxnLst/>
              <a:rect l="l" t="t" r="r" b="b"/>
              <a:pathLst>
                <a:path w="7562" h="1" fill="none" extrusionOk="0">
                  <a:moveTo>
                    <a:pt x="0" y="0"/>
                  </a:moveTo>
                  <a:lnTo>
                    <a:pt x="7561" y="0"/>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256;p116"/>
            <p:cNvSpPr/>
            <p:nvPr/>
          </p:nvSpPr>
          <p:spPr>
            <a:xfrm>
              <a:off x="7524679" y="2589692"/>
              <a:ext cx="255961" cy="24"/>
            </a:xfrm>
            <a:custGeom>
              <a:avLst/>
              <a:gdLst/>
              <a:ahLst/>
              <a:cxnLst/>
              <a:rect l="l" t="t" r="r" b="b"/>
              <a:pathLst>
                <a:path w="10566" h="1" fill="none" extrusionOk="0">
                  <a:moveTo>
                    <a:pt x="10566" y="0"/>
                  </a:moveTo>
                  <a:lnTo>
                    <a:pt x="1" y="0"/>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257;p116"/>
            <p:cNvSpPr/>
            <p:nvPr/>
          </p:nvSpPr>
          <p:spPr>
            <a:xfrm>
              <a:off x="7637035" y="2450953"/>
              <a:ext cx="164609" cy="24"/>
            </a:xfrm>
            <a:custGeom>
              <a:avLst/>
              <a:gdLst/>
              <a:ahLst/>
              <a:cxnLst/>
              <a:rect l="l" t="t" r="r" b="b"/>
              <a:pathLst>
                <a:path w="6795" h="1" fill="none" extrusionOk="0">
                  <a:moveTo>
                    <a:pt x="0" y="1"/>
                  </a:moveTo>
                  <a:lnTo>
                    <a:pt x="6795" y="1"/>
                  </a:lnTo>
                </a:path>
              </a:pathLst>
            </a:custGeom>
            <a:noFill/>
            <a:ln w="4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258;p116"/>
            <p:cNvSpPr/>
            <p:nvPr/>
          </p:nvSpPr>
          <p:spPr>
            <a:xfrm>
              <a:off x="7615039" y="2477335"/>
              <a:ext cx="182705" cy="24"/>
            </a:xfrm>
            <a:custGeom>
              <a:avLst/>
              <a:gdLst/>
              <a:ahLst/>
              <a:cxnLst/>
              <a:rect l="l" t="t" r="r" b="b"/>
              <a:pathLst>
                <a:path w="7542" h="1" fill="none" extrusionOk="0">
                  <a:moveTo>
                    <a:pt x="1" y="1"/>
                  </a:moveTo>
                  <a:lnTo>
                    <a:pt x="7542" y="1"/>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259;p116"/>
            <p:cNvSpPr/>
            <p:nvPr/>
          </p:nvSpPr>
          <p:spPr>
            <a:xfrm>
              <a:off x="7537397" y="2506647"/>
              <a:ext cx="255961" cy="24"/>
            </a:xfrm>
            <a:custGeom>
              <a:avLst/>
              <a:gdLst/>
              <a:ahLst/>
              <a:cxnLst/>
              <a:rect l="l" t="t" r="r" b="b"/>
              <a:pathLst>
                <a:path w="10566" h="1" fill="none" extrusionOk="0">
                  <a:moveTo>
                    <a:pt x="10565" y="0"/>
                  </a:moveTo>
                  <a:lnTo>
                    <a:pt x="0" y="0"/>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260;p116"/>
            <p:cNvSpPr/>
            <p:nvPr/>
          </p:nvSpPr>
          <p:spPr>
            <a:xfrm>
              <a:off x="7472910" y="2589692"/>
              <a:ext cx="30790" cy="24"/>
            </a:xfrm>
            <a:custGeom>
              <a:avLst/>
              <a:gdLst/>
              <a:ahLst/>
              <a:cxnLst/>
              <a:rect l="l" t="t" r="r" b="b"/>
              <a:pathLst>
                <a:path w="1271" h="1" fill="none" extrusionOk="0">
                  <a:moveTo>
                    <a:pt x="1271" y="0"/>
                  </a:moveTo>
                  <a:lnTo>
                    <a:pt x="1" y="0"/>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261;p116"/>
            <p:cNvSpPr/>
            <p:nvPr/>
          </p:nvSpPr>
          <p:spPr>
            <a:xfrm>
              <a:off x="7418210" y="2589692"/>
              <a:ext cx="30790" cy="24"/>
            </a:xfrm>
            <a:custGeom>
              <a:avLst/>
              <a:gdLst/>
              <a:ahLst/>
              <a:cxnLst/>
              <a:rect l="l" t="t" r="r" b="b"/>
              <a:pathLst>
                <a:path w="1271" h="1" fill="none" extrusionOk="0">
                  <a:moveTo>
                    <a:pt x="1271" y="0"/>
                  </a:moveTo>
                  <a:lnTo>
                    <a:pt x="0" y="0"/>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262;p116"/>
            <p:cNvSpPr/>
            <p:nvPr/>
          </p:nvSpPr>
          <p:spPr>
            <a:xfrm>
              <a:off x="7363510" y="2589692"/>
              <a:ext cx="30790" cy="24"/>
            </a:xfrm>
            <a:custGeom>
              <a:avLst/>
              <a:gdLst/>
              <a:ahLst/>
              <a:cxnLst/>
              <a:rect l="l" t="t" r="r" b="b"/>
              <a:pathLst>
                <a:path w="1271" h="1" fill="none" extrusionOk="0">
                  <a:moveTo>
                    <a:pt x="1270" y="0"/>
                  </a:moveTo>
                  <a:lnTo>
                    <a:pt x="0" y="0"/>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263;p116"/>
            <p:cNvSpPr/>
            <p:nvPr/>
          </p:nvSpPr>
          <p:spPr>
            <a:xfrm>
              <a:off x="7308786" y="2589692"/>
              <a:ext cx="30814" cy="24"/>
            </a:xfrm>
            <a:custGeom>
              <a:avLst/>
              <a:gdLst/>
              <a:ahLst/>
              <a:cxnLst/>
              <a:rect l="l" t="t" r="r" b="b"/>
              <a:pathLst>
                <a:path w="1272" h="1" fill="none" extrusionOk="0">
                  <a:moveTo>
                    <a:pt x="1271" y="0"/>
                  </a:moveTo>
                  <a:lnTo>
                    <a:pt x="1" y="0"/>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264;p116"/>
            <p:cNvSpPr/>
            <p:nvPr/>
          </p:nvSpPr>
          <p:spPr>
            <a:xfrm>
              <a:off x="7294154" y="2625327"/>
              <a:ext cx="481617" cy="24"/>
            </a:xfrm>
            <a:custGeom>
              <a:avLst/>
              <a:gdLst/>
              <a:ahLst/>
              <a:cxnLst/>
              <a:rect l="l" t="t" r="r" b="b"/>
              <a:pathLst>
                <a:path w="19881" h="1" fill="none" extrusionOk="0">
                  <a:moveTo>
                    <a:pt x="19880" y="1"/>
                  </a:moveTo>
                  <a:lnTo>
                    <a:pt x="0" y="1"/>
                  </a:lnTo>
                </a:path>
              </a:pathLst>
            </a:custGeom>
            <a:noFill/>
            <a:ln w="4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265;p116"/>
            <p:cNvSpPr/>
            <p:nvPr/>
          </p:nvSpPr>
          <p:spPr>
            <a:xfrm>
              <a:off x="7262395" y="2589692"/>
              <a:ext cx="11265" cy="24"/>
            </a:xfrm>
            <a:custGeom>
              <a:avLst/>
              <a:gdLst/>
              <a:ahLst/>
              <a:cxnLst/>
              <a:rect l="l" t="t" r="r" b="b"/>
              <a:pathLst>
                <a:path w="465" h="1" fill="none" extrusionOk="0">
                  <a:moveTo>
                    <a:pt x="464" y="0"/>
                  </a:moveTo>
                  <a:lnTo>
                    <a:pt x="0" y="0"/>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266;p116"/>
            <p:cNvSpPr/>
            <p:nvPr/>
          </p:nvSpPr>
          <p:spPr>
            <a:xfrm>
              <a:off x="7257501" y="2625327"/>
              <a:ext cx="11265" cy="24"/>
            </a:xfrm>
            <a:custGeom>
              <a:avLst/>
              <a:gdLst/>
              <a:ahLst/>
              <a:cxnLst/>
              <a:rect l="l" t="t" r="r" b="b"/>
              <a:pathLst>
                <a:path w="465" h="1" fill="none" extrusionOk="0">
                  <a:moveTo>
                    <a:pt x="465" y="1"/>
                  </a:moveTo>
                  <a:lnTo>
                    <a:pt x="1" y="1"/>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267;p116"/>
            <p:cNvSpPr/>
            <p:nvPr/>
          </p:nvSpPr>
          <p:spPr>
            <a:xfrm>
              <a:off x="7252632" y="2660503"/>
              <a:ext cx="10756" cy="24"/>
            </a:xfrm>
            <a:custGeom>
              <a:avLst/>
              <a:gdLst/>
              <a:ahLst/>
              <a:cxnLst/>
              <a:rect l="l" t="t" r="r" b="b"/>
              <a:pathLst>
                <a:path w="444" h="1" fill="none" extrusionOk="0">
                  <a:moveTo>
                    <a:pt x="444" y="1"/>
                  </a:moveTo>
                  <a:lnTo>
                    <a:pt x="0" y="1"/>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268;p116"/>
            <p:cNvSpPr/>
            <p:nvPr/>
          </p:nvSpPr>
          <p:spPr>
            <a:xfrm>
              <a:off x="7247739" y="2695678"/>
              <a:ext cx="10780" cy="24"/>
            </a:xfrm>
            <a:custGeom>
              <a:avLst/>
              <a:gdLst/>
              <a:ahLst/>
              <a:cxnLst/>
              <a:rect l="l" t="t" r="r" b="b"/>
              <a:pathLst>
                <a:path w="445" h="1" fill="none" extrusionOk="0">
                  <a:moveTo>
                    <a:pt x="444" y="0"/>
                  </a:moveTo>
                  <a:lnTo>
                    <a:pt x="1" y="0"/>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269;p116"/>
            <p:cNvSpPr/>
            <p:nvPr/>
          </p:nvSpPr>
          <p:spPr>
            <a:xfrm>
              <a:off x="7297570" y="2660503"/>
              <a:ext cx="132874" cy="24"/>
            </a:xfrm>
            <a:custGeom>
              <a:avLst/>
              <a:gdLst/>
              <a:ahLst/>
              <a:cxnLst/>
              <a:rect l="l" t="t" r="r" b="b"/>
              <a:pathLst>
                <a:path w="5485" h="1" fill="none" extrusionOk="0">
                  <a:moveTo>
                    <a:pt x="0" y="1"/>
                  </a:moveTo>
                  <a:lnTo>
                    <a:pt x="5484" y="1"/>
                  </a:lnTo>
                </a:path>
              </a:pathLst>
            </a:custGeom>
            <a:noFill/>
            <a:ln w="55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270;p116"/>
            <p:cNvSpPr/>
            <p:nvPr/>
          </p:nvSpPr>
          <p:spPr>
            <a:xfrm>
              <a:off x="7292676" y="2696647"/>
              <a:ext cx="175874" cy="24"/>
            </a:xfrm>
            <a:custGeom>
              <a:avLst/>
              <a:gdLst/>
              <a:ahLst/>
              <a:cxnLst/>
              <a:rect l="l" t="t" r="r" b="b"/>
              <a:pathLst>
                <a:path w="7260" h="1" fill="none" extrusionOk="0">
                  <a:moveTo>
                    <a:pt x="1" y="1"/>
                  </a:moveTo>
                  <a:lnTo>
                    <a:pt x="7259" y="1"/>
                  </a:lnTo>
                </a:path>
              </a:pathLst>
            </a:custGeom>
            <a:noFill/>
            <a:ln w="55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271;p116"/>
            <p:cNvSpPr/>
            <p:nvPr/>
          </p:nvSpPr>
          <p:spPr>
            <a:xfrm>
              <a:off x="7287783" y="2732791"/>
              <a:ext cx="237914" cy="24"/>
            </a:xfrm>
            <a:custGeom>
              <a:avLst/>
              <a:gdLst/>
              <a:ahLst/>
              <a:cxnLst/>
              <a:rect l="l" t="t" r="r" b="b"/>
              <a:pathLst>
                <a:path w="9821" h="1" fill="none" extrusionOk="0">
                  <a:moveTo>
                    <a:pt x="1" y="1"/>
                  </a:moveTo>
                  <a:lnTo>
                    <a:pt x="9820" y="1"/>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272;p116"/>
            <p:cNvSpPr/>
            <p:nvPr/>
          </p:nvSpPr>
          <p:spPr>
            <a:xfrm>
              <a:off x="7444083" y="2660503"/>
              <a:ext cx="326795" cy="24"/>
            </a:xfrm>
            <a:custGeom>
              <a:avLst/>
              <a:gdLst/>
              <a:ahLst/>
              <a:cxnLst/>
              <a:rect l="l" t="t" r="r" b="b"/>
              <a:pathLst>
                <a:path w="13490" h="1" fill="none" extrusionOk="0">
                  <a:moveTo>
                    <a:pt x="1" y="1"/>
                  </a:moveTo>
                  <a:lnTo>
                    <a:pt x="13490" y="1"/>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273;p116"/>
            <p:cNvSpPr/>
            <p:nvPr/>
          </p:nvSpPr>
          <p:spPr>
            <a:xfrm>
              <a:off x="7480735" y="2696647"/>
              <a:ext cx="284765" cy="24"/>
            </a:xfrm>
            <a:custGeom>
              <a:avLst/>
              <a:gdLst/>
              <a:ahLst/>
              <a:cxnLst/>
              <a:rect l="l" t="t" r="r" b="b"/>
              <a:pathLst>
                <a:path w="11755" h="1" fill="none" extrusionOk="0">
                  <a:moveTo>
                    <a:pt x="0" y="1"/>
                  </a:moveTo>
                  <a:lnTo>
                    <a:pt x="11755" y="1"/>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274;p116"/>
            <p:cNvSpPr/>
            <p:nvPr/>
          </p:nvSpPr>
          <p:spPr>
            <a:xfrm>
              <a:off x="7540304" y="2732791"/>
              <a:ext cx="220326" cy="24"/>
            </a:xfrm>
            <a:custGeom>
              <a:avLst/>
              <a:gdLst/>
              <a:ahLst/>
              <a:cxnLst/>
              <a:rect l="l" t="t" r="r" b="b"/>
              <a:pathLst>
                <a:path w="9095" h="1" fill="none" extrusionOk="0">
                  <a:moveTo>
                    <a:pt x="1" y="1"/>
                  </a:moveTo>
                  <a:lnTo>
                    <a:pt x="9094" y="1"/>
                  </a:lnTo>
                </a:path>
              </a:pathLst>
            </a:custGeom>
            <a:noFill/>
            <a:ln w="5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275;p116"/>
            <p:cNvSpPr/>
            <p:nvPr/>
          </p:nvSpPr>
          <p:spPr>
            <a:xfrm>
              <a:off x="6949795" y="2057266"/>
              <a:ext cx="374155" cy="161726"/>
            </a:xfrm>
            <a:custGeom>
              <a:avLst/>
              <a:gdLst/>
              <a:ahLst/>
              <a:cxnLst/>
              <a:rect l="l" t="t" r="r" b="b"/>
              <a:pathLst>
                <a:path w="15445" h="6676" extrusionOk="0">
                  <a:moveTo>
                    <a:pt x="13527" y="0"/>
                  </a:moveTo>
                  <a:cubicBezTo>
                    <a:pt x="13514" y="0"/>
                    <a:pt x="13502" y="1"/>
                    <a:pt x="13489" y="1"/>
                  </a:cubicBezTo>
                  <a:lnTo>
                    <a:pt x="1916" y="81"/>
                  </a:lnTo>
                  <a:cubicBezTo>
                    <a:pt x="847" y="102"/>
                    <a:pt x="0" y="969"/>
                    <a:pt x="0" y="2017"/>
                  </a:cubicBezTo>
                  <a:lnTo>
                    <a:pt x="41" y="4779"/>
                  </a:lnTo>
                  <a:cubicBezTo>
                    <a:pt x="41" y="5836"/>
                    <a:pt x="888" y="6675"/>
                    <a:pt x="1939" y="6675"/>
                  </a:cubicBezTo>
                  <a:cubicBezTo>
                    <a:pt x="1951" y="6675"/>
                    <a:pt x="1964" y="6675"/>
                    <a:pt x="1976" y="6675"/>
                  </a:cubicBezTo>
                  <a:lnTo>
                    <a:pt x="13550" y="6594"/>
                  </a:lnTo>
                  <a:cubicBezTo>
                    <a:pt x="14598" y="6574"/>
                    <a:pt x="15445" y="5727"/>
                    <a:pt x="15445" y="4658"/>
                  </a:cubicBezTo>
                  <a:lnTo>
                    <a:pt x="15425" y="1896"/>
                  </a:lnTo>
                  <a:cubicBezTo>
                    <a:pt x="15405" y="840"/>
                    <a:pt x="14577" y="0"/>
                    <a:pt x="13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276;p116"/>
            <p:cNvSpPr/>
            <p:nvPr/>
          </p:nvSpPr>
          <p:spPr>
            <a:xfrm>
              <a:off x="6946864" y="2054335"/>
              <a:ext cx="380526" cy="168049"/>
            </a:xfrm>
            <a:custGeom>
              <a:avLst/>
              <a:gdLst/>
              <a:ahLst/>
              <a:cxnLst/>
              <a:rect l="l" t="t" r="r" b="b"/>
              <a:pathLst>
                <a:path w="15708" h="6937" extrusionOk="0">
                  <a:moveTo>
                    <a:pt x="13610" y="243"/>
                  </a:moveTo>
                  <a:cubicBezTo>
                    <a:pt x="14598" y="243"/>
                    <a:pt x="15384" y="1029"/>
                    <a:pt x="15405" y="1997"/>
                  </a:cubicBezTo>
                  <a:lnTo>
                    <a:pt x="15425" y="4779"/>
                  </a:lnTo>
                  <a:cubicBezTo>
                    <a:pt x="15445" y="5767"/>
                    <a:pt x="14638" y="6574"/>
                    <a:pt x="13651" y="6594"/>
                  </a:cubicBezTo>
                  <a:lnTo>
                    <a:pt x="2077" y="6675"/>
                  </a:lnTo>
                  <a:cubicBezTo>
                    <a:pt x="2065" y="6675"/>
                    <a:pt x="2053" y="6675"/>
                    <a:pt x="2041" y="6675"/>
                  </a:cubicBezTo>
                  <a:cubicBezTo>
                    <a:pt x="1070" y="6675"/>
                    <a:pt x="282" y="5876"/>
                    <a:pt x="263" y="4921"/>
                  </a:cubicBezTo>
                  <a:lnTo>
                    <a:pt x="242" y="2138"/>
                  </a:lnTo>
                  <a:cubicBezTo>
                    <a:pt x="242" y="1150"/>
                    <a:pt x="1029" y="344"/>
                    <a:pt x="2037" y="323"/>
                  </a:cubicBezTo>
                  <a:lnTo>
                    <a:pt x="13610" y="243"/>
                  </a:lnTo>
                  <a:close/>
                  <a:moveTo>
                    <a:pt x="13610" y="1"/>
                  </a:moveTo>
                  <a:lnTo>
                    <a:pt x="2037" y="82"/>
                  </a:lnTo>
                  <a:cubicBezTo>
                    <a:pt x="908" y="102"/>
                    <a:pt x="0" y="1029"/>
                    <a:pt x="0" y="2158"/>
                  </a:cubicBezTo>
                  <a:lnTo>
                    <a:pt x="21" y="4921"/>
                  </a:lnTo>
                  <a:cubicBezTo>
                    <a:pt x="41" y="6029"/>
                    <a:pt x="948" y="6937"/>
                    <a:pt x="2077" y="6937"/>
                  </a:cubicBezTo>
                  <a:lnTo>
                    <a:pt x="2097" y="6937"/>
                  </a:lnTo>
                  <a:lnTo>
                    <a:pt x="13671" y="6836"/>
                  </a:lnTo>
                  <a:cubicBezTo>
                    <a:pt x="14800" y="6816"/>
                    <a:pt x="15707" y="5888"/>
                    <a:pt x="15687" y="4779"/>
                  </a:cubicBezTo>
                  <a:lnTo>
                    <a:pt x="15667" y="2017"/>
                  </a:lnTo>
                  <a:cubicBezTo>
                    <a:pt x="15647" y="888"/>
                    <a:pt x="14739" y="1"/>
                    <a:pt x="136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277;p116"/>
            <p:cNvSpPr/>
            <p:nvPr/>
          </p:nvSpPr>
          <p:spPr>
            <a:xfrm>
              <a:off x="7035261" y="2106614"/>
              <a:ext cx="17127" cy="60587"/>
            </a:xfrm>
            <a:custGeom>
              <a:avLst/>
              <a:gdLst/>
              <a:ahLst/>
              <a:cxnLst/>
              <a:rect l="l" t="t" r="r" b="b"/>
              <a:pathLst>
                <a:path w="707" h="2501" extrusionOk="0">
                  <a:moveTo>
                    <a:pt x="646" y="0"/>
                  </a:moveTo>
                  <a:cubicBezTo>
                    <a:pt x="384" y="0"/>
                    <a:pt x="203" y="121"/>
                    <a:pt x="203" y="424"/>
                  </a:cubicBezTo>
                  <a:cubicBezTo>
                    <a:pt x="203" y="504"/>
                    <a:pt x="203" y="585"/>
                    <a:pt x="223" y="666"/>
                  </a:cubicBezTo>
                  <a:cubicBezTo>
                    <a:pt x="243" y="746"/>
                    <a:pt x="243" y="827"/>
                    <a:pt x="243" y="928"/>
                  </a:cubicBezTo>
                  <a:cubicBezTo>
                    <a:pt x="243" y="1029"/>
                    <a:pt x="223" y="1150"/>
                    <a:pt x="1" y="1150"/>
                  </a:cubicBezTo>
                  <a:lnTo>
                    <a:pt x="1" y="1351"/>
                  </a:lnTo>
                  <a:cubicBezTo>
                    <a:pt x="223" y="1351"/>
                    <a:pt x="243" y="1472"/>
                    <a:pt x="243" y="1573"/>
                  </a:cubicBezTo>
                  <a:cubicBezTo>
                    <a:pt x="243" y="1654"/>
                    <a:pt x="243" y="1734"/>
                    <a:pt x="223" y="1835"/>
                  </a:cubicBezTo>
                  <a:cubicBezTo>
                    <a:pt x="203" y="1916"/>
                    <a:pt x="203" y="1996"/>
                    <a:pt x="203" y="2077"/>
                  </a:cubicBezTo>
                  <a:cubicBezTo>
                    <a:pt x="203" y="2400"/>
                    <a:pt x="404" y="2500"/>
                    <a:pt x="646" y="2500"/>
                  </a:cubicBezTo>
                  <a:lnTo>
                    <a:pt x="707" y="2500"/>
                  </a:lnTo>
                  <a:lnTo>
                    <a:pt x="707" y="2339"/>
                  </a:lnTo>
                  <a:lnTo>
                    <a:pt x="666" y="2339"/>
                  </a:lnTo>
                  <a:cubicBezTo>
                    <a:pt x="485" y="2339"/>
                    <a:pt x="404" y="2238"/>
                    <a:pt x="404" y="2057"/>
                  </a:cubicBezTo>
                  <a:cubicBezTo>
                    <a:pt x="404" y="1996"/>
                    <a:pt x="424" y="1916"/>
                    <a:pt x="424" y="1835"/>
                  </a:cubicBezTo>
                  <a:cubicBezTo>
                    <a:pt x="444" y="1754"/>
                    <a:pt x="444" y="1674"/>
                    <a:pt x="444" y="1593"/>
                  </a:cubicBezTo>
                  <a:cubicBezTo>
                    <a:pt x="485" y="1452"/>
                    <a:pt x="384" y="1291"/>
                    <a:pt x="223" y="1250"/>
                  </a:cubicBezTo>
                  <a:cubicBezTo>
                    <a:pt x="384" y="1230"/>
                    <a:pt x="485" y="1069"/>
                    <a:pt x="444" y="928"/>
                  </a:cubicBezTo>
                  <a:cubicBezTo>
                    <a:pt x="444" y="827"/>
                    <a:pt x="444" y="746"/>
                    <a:pt x="424" y="666"/>
                  </a:cubicBezTo>
                  <a:cubicBezTo>
                    <a:pt x="424" y="585"/>
                    <a:pt x="404" y="524"/>
                    <a:pt x="404" y="444"/>
                  </a:cubicBezTo>
                  <a:cubicBezTo>
                    <a:pt x="404" y="283"/>
                    <a:pt x="465" y="182"/>
                    <a:pt x="666" y="182"/>
                  </a:cubicBezTo>
                  <a:lnTo>
                    <a:pt x="707" y="182"/>
                  </a:lnTo>
                  <a:lnTo>
                    <a:pt x="7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278;p116"/>
            <p:cNvSpPr/>
            <p:nvPr/>
          </p:nvSpPr>
          <p:spPr>
            <a:xfrm>
              <a:off x="7072398" y="2106129"/>
              <a:ext cx="17612" cy="60708"/>
            </a:xfrm>
            <a:custGeom>
              <a:avLst/>
              <a:gdLst/>
              <a:ahLst/>
              <a:cxnLst/>
              <a:rect l="l" t="t" r="r" b="b"/>
              <a:pathLst>
                <a:path w="727" h="2506" extrusionOk="0">
                  <a:moveTo>
                    <a:pt x="0" y="0"/>
                  </a:moveTo>
                  <a:lnTo>
                    <a:pt x="0" y="161"/>
                  </a:lnTo>
                  <a:lnTo>
                    <a:pt x="61" y="161"/>
                  </a:lnTo>
                  <a:cubicBezTo>
                    <a:pt x="242" y="161"/>
                    <a:pt x="323" y="262"/>
                    <a:pt x="323" y="444"/>
                  </a:cubicBezTo>
                  <a:cubicBezTo>
                    <a:pt x="303" y="504"/>
                    <a:pt x="303" y="585"/>
                    <a:pt x="283" y="665"/>
                  </a:cubicBezTo>
                  <a:cubicBezTo>
                    <a:pt x="283" y="746"/>
                    <a:pt x="262" y="827"/>
                    <a:pt x="262" y="907"/>
                  </a:cubicBezTo>
                  <a:cubicBezTo>
                    <a:pt x="242" y="1069"/>
                    <a:pt x="343" y="1210"/>
                    <a:pt x="484" y="1250"/>
                  </a:cubicBezTo>
                  <a:cubicBezTo>
                    <a:pt x="343" y="1291"/>
                    <a:pt x="242" y="1432"/>
                    <a:pt x="262" y="1593"/>
                  </a:cubicBezTo>
                  <a:cubicBezTo>
                    <a:pt x="262" y="1674"/>
                    <a:pt x="283" y="1754"/>
                    <a:pt x="283" y="1835"/>
                  </a:cubicBezTo>
                  <a:cubicBezTo>
                    <a:pt x="303" y="1895"/>
                    <a:pt x="303" y="1976"/>
                    <a:pt x="323" y="2057"/>
                  </a:cubicBezTo>
                  <a:cubicBezTo>
                    <a:pt x="323" y="2238"/>
                    <a:pt x="242" y="2319"/>
                    <a:pt x="61" y="2319"/>
                  </a:cubicBezTo>
                  <a:lnTo>
                    <a:pt x="0" y="2319"/>
                  </a:lnTo>
                  <a:lnTo>
                    <a:pt x="0" y="2500"/>
                  </a:lnTo>
                  <a:lnTo>
                    <a:pt x="81" y="2500"/>
                  </a:lnTo>
                  <a:cubicBezTo>
                    <a:pt x="100" y="2503"/>
                    <a:pt x="119" y="2505"/>
                    <a:pt x="138" y="2505"/>
                  </a:cubicBezTo>
                  <a:cubicBezTo>
                    <a:pt x="357" y="2505"/>
                    <a:pt x="543" y="2299"/>
                    <a:pt x="524" y="2077"/>
                  </a:cubicBezTo>
                  <a:cubicBezTo>
                    <a:pt x="524" y="1976"/>
                    <a:pt x="524" y="1895"/>
                    <a:pt x="504" y="1815"/>
                  </a:cubicBezTo>
                  <a:cubicBezTo>
                    <a:pt x="484" y="1734"/>
                    <a:pt x="484" y="1653"/>
                    <a:pt x="484" y="1573"/>
                  </a:cubicBezTo>
                  <a:cubicBezTo>
                    <a:pt x="484" y="1472"/>
                    <a:pt x="504" y="1331"/>
                    <a:pt x="726" y="1331"/>
                  </a:cubicBezTo>
                  <a:lnTo>
                    <a:pt x="726" y="1149"/>
                  </a:lnTo>
                  <a:cubicBezTo>
                    <a:pt x="504" y="1149"/>
                    <a:pt x="484" y="1028"/>
                    <a:pt x="484" y="907"/>
                  </a:cubicBezTo>
                  <a:cubicBezTo>
                    <a:pt x="484" y="827"/>
                    <a:pt x="484" y="746"/>
                    <a:pt x="504" y="665"/>
                  </a:cubicBezTo>
                  <a:cubicBezTo>
                    <a:pt x="504" y="585"/>
                    <a:pt x="524" y="484"/>
                    <a:pt x="524" y="403"/>
                  </a:cubicBezTo>
                  <a:cubicBezTo>
                    <a:pt x="524" y="121"/>
                    <a:pt x="343" y="0"/>
                    <a:pt x="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279;p116"/>
            <p:cNvSpPr/>
            <p:nvPr/>
          </p:nvSpPr>
          <p:spPr>
            <a:xfrm>
              <a:off x="7147616" y="2122239"/>
              <a:ext cx="29821" cy="45931"/>
            </a:xfrm>
            <a:custGeom>
              <a:avLst/>
              <a:gdLst/>
              <a:ahLst/>
              <a:cxnLst/>
              <a:rect l="l" t="t" r="r" b="b"/>
              <a:pathLst>
                <a:path w="1231" h="1896" extrusionOk="0">
                  <a:moveTo>
                    <a:pt x="1230" y="0"/>
                  </a:moveTo>
                  <a:lnTo>
                    <a:pt x="0" y="847"/>
                  </a:lnTo>
                  <a:lnTo>
                    <a:pt x="0" y="1049"/>
                  </a:lnTo>
                  <a:lnTo>
                    <a:pt x="1230" y="1896"/>
                  </a:lnTo>
                  <a:lnTo>
                    <a:pt x="1230" y="1634"/>
                  </a:lnTo>
                  <a:lnTo>
                    <a:pt x="182" y="948"/>
                  </a:lnTo>
                  <a:lnTo>
                    <a:pt x="1230" y="263"/>
                  </a:lnTo>
                  <a:lnTo>
                    <a:pt x="123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280;p116"/>
            <p:cNvSpPr/>
            <p:nvPr/>
          </p:nvSpPr>
          <p:spPr>
            <a:xfrm>
              <a:off x="7182283" y="2109545"/>
              <a:ext cx="22990" cy="62040"/>
            </a:xfrm>
            <a:custGeom>
              <a:avLst/>
              <a:gdLst/>
              <a:ahLst/>
              <a:cxnLst/>
              <a:rect l="l" t="t" r="r" b="b"/>
              <a:pathLst>
                <a:path w="949" h="2561" extrusionOk="0">
                  <a:moveTo>
                    <a:pt x="767" y="0"/>
                  </a:moveTo>
                  <a:lnTo>
                    <a:pt x="1" y="2561"/>
                  </a:lnTo>
                  <a:lnTo>
                    <a:pt x="182" y="2561"/>
                  </a:lnTo>
                  <a:lnTo>
                    <a:pt x="9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281;p116"/>
            <p:cNvSpPr/>
            <p:nvPr/>
          </p:nvSpPr>
          <p:spPr>
            <a:xfrm>
              <a:off x="7209633" y="2122239"/>
              <a:ext cx="30305" cy="45931"/>
            </a:xfrm>
            <a:custGeom>
              <a:avLst/>
              <a:gdLst/>
              <a:ahLst/>
              <a:cxnLst/>
              <a:rect l="l" t="t" r="r" b="b"/>
              <a:pathLst>
                <a:path w="1251" h="1896" extrusionOk="0">
                  <a:moveTo>
                    <a:pt x="1" y="0"/>
                  </a:moveTo>
                  <a:lnTo>
                    <a:pt x="1" y="242"/>
                  </a:lnTo>
                  <a:lnTo>
                    <a:pt x="1049" y="948"/>
                  </a:lnTo>
                  <a:lnTo>
                    <a:pt x="1" y="1634"/>
                  </a:lnTo>
                  <a:lnTo>
                    <a:pt x="1" y="1896"/>
                  </a:lnTo>
                  <a:lnTo>
                    <a:pt x="1251" y="1049"/>
                  </a:lnTo>
                  <a:lnTo>
                    <a:pt x="1251" y="847"/>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676067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Effect transition="in" filter="fade">
                                      <p:cBhvr>
                                        <p:cTn id="12" dur="500"/>
                                        <p:tgtEl>
                                          <p:spTgt spid="17"/>
                                        </p:tgtEl>
                                      </p:cBhvr>
                                    </p:animEffect>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90575" y="293090"/>
            <a:ext cx="7562850" cy="667030"/>
          </a:xfrm>
          <a:prstGeom prst="roundRect">
            <a:avLst/>
          </a:prstGeom>
          <a:solidFill>
            <a:schemeClr val="tx2">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vi-VN" sz="2200" b="1">
                <a:latin typeface="Arial" panose="020B0604020202020204" pitchFamily="34" charset="0"/>
                <a:cs typeface="Arial" panose="020B0604020202020204" pitchFamily="34" charset="0"/>
              </a:rPr>
              <a:t>Hoạt động </a:t>
            </a:r>
            <a:r>
              <a:rPr lang="vi-VN" sz="2200" b="1" smtClean="0">
                <a:latin typeface="Arial" panose="020B0604020202020204" pitchFamily="34" charset="0"/>
                <a:cs typeface="Arial" panose="020B0604020202020204" pitchFamily="34" charset="0"/>
              </a:rPr>
              <a:t>1</a:t>
            </a:r>
            <a:r>
              <a:rPr lang="en-US" sz="2200" b="1" smtClean="0">
                <a:latin typeface="Arial" panose="020B0604020202020204" pitchFamily="34" charset="0"/>
                <a:cs typeface="Arial" panose="020B0604020202020204" pitchFamily="34" charset="0"/>
              </a:rPr>
              <a:t>: </a:t>
            </a:r>
            <a:r>
              <a:rPr lang="vi-VN" sz="2200" b="1" smtClean="0">
                <a:latin typeface="Arial" panose="020B0604020202020204" pitchFamily="34" charset="0"/>
                <a:cs typeface="Arial" panose="020B0604020202020204" pitchFamily="34" charset="0"/>
              </a:rPr>
              <a:t>Tìm </a:t>
            </a:r>
            <a:r>
              <a:rPr lang="vi-VN" sz="2200" b="1">
                <a:latin typeface="Arial" panose="020B0604020202020204" pitchFamily="34" charset="0"/>
                <a:cs typeface="Arial" panose="020B0604020202020204" pitchFamily="34" charset="0"/>
              </a:rPr>
              <a:t>hiểu khái niệm và ý nghĩa của CSS</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8" name="Group 7"/>
          <p:cNvGrpSpPr/>
          <p:nvPr/>
        </p:nvGrpSpPr>
        <p:grpSpPr>
          <a:xfrm>
            <a:off x="378148" y="1275317"/>
            <a:ext cx="1393502" cy="748331"/>
            <a:chOff x="1749849" y="676025"/>
            <a:chExt cx="1952298" cy="951563"/>
          </a:xfrm>
        </p:grpSpPr>
        <p:pic>
          <p:nvPicPr>
            <p:cNvPr id="9" name="Picture 8"/>
            <p:cNvPicPr>
              <a:picLocks noChangeAspect="1"/>
            </p:cNvPicPr>
            <p:nvPr/>
          </p:nvPicPr>
          <p:blipFill>
            <a:blip r:embed="rId2" cstate="print">
              <a:duotone>
                <a:prstClr val="black"/>
                <a:schemeClr val="accent4">
                  <a:lumMod val="20000"/>
                  <a:lumOff val="8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952298" cy="951563"/>
            </a:xfrm>
            <a:prstGeom prst="rect">
              <a:avLst/>
            </a:prstGeom>
          </p:spPr>
        </p:pic>
        <p:sp>
          <p:nvSpPr>
            <p:cNvPr id="10" name="TextBox 9"/>
            <p:cNvSpPr txBox="1"/>
            <p:nvPr/>
          </p:nvSpPr>
          <p:spPr>
            <a:xfrm>
              <a:off x="2017240" y="820712"/>
              <a:ext cx="1417516" cy="508772"/>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grpSp>
        <p:nvGrpSpPr>
          <p:cNvPr id="11" name="Group 10"/>
          <p:cNvGrpSpPr/>
          <p:nvPr/>
        </p:nvGrpSpPr>
        <p:grpSpPr>
          <a:xfrm>
            <a:off x="3402688" y="1389102"/>
            <a:ext cx="5318402" cy="3323987"/>
            <a:chOff x="605200" y="2456835"/>
            <a:chExt cx="5318402" cy="3323987"/>
          </a:xfrm>
        </p:grpSpPr>
        <p:sp>
          <p:nvSpPr>
            <p:cNvPr id="12" name="TextBox 11"/>
            <p:cNvSpPr txBox="1"/>
            <p:nvPr/>
          </p:nvSpPr>
          <p:spPr>
            <a:xfrm>
              <a:off x="605200" y="2456835"/>
              <a:ext cx="5318402" cy="3323987"/>
            </a:xfrm>
            <a:prstGeom prst="rect">
              <a:avLst/>
            </a:prstGeom>
            <a:noFill/>
          </p:spPr>
          <p:txBody>
            <a:bodyPr wrap="square" rtlCol="0">
              <a:spAutoFit/>
            </a:bodyPr>
            <a:lstStyle/>
            <a:p>
              <a:pPr lvl="1" algn="just">
                <a:lnSpc>
                  <a:spcPct val="150000"/>
                </a:lnSpc>
              </a:pPr>
              <a:r>
                <a:rPr lang="en-US" sz="2000" smtClean="0"/>
                <a:t>    </a:t>
              </a:r>
              <a:r>
                <a:rPr lang="vi-VN" sz="2000" b="1" smtClean="0"/>
                <a:t>Câu </a:t>
              </a:r>
              <a:r>
                <a:rPr lang="en-US" sz="2000" b="1" smtClean="0"/>
                <a:t>2</a:t>
              </a:r>
              <a:r>
                <a:rPr lang="vi-VN" sz="2000" b="1" smtClean="0"/>
                <a:t>. </a:t>
              </a:r>
              <a:r>
                <a:rPr lang="vi-VN" sz="2000" smtClean="0"/>
                <a:t>Đoạn </a:t>
              </a:r>
              <a:r>
                <a:rPr lang="vi-VN" sz="2000"/>
                <a:t>mã nguồn cung cấp một ví dụ về cách thiết lập một trang web HTML cơ bản với nội dung và định dạng cụ thể. </a:t>
              </a:r>
            </a:p>
            <a:p>
              <a:pPr lvl="1" algn="just">
                <a:lnSpc>
                  <a:spcPct val="150000"/>
                </a:lnSpc>
              </a:pPr>
              <a:r>
                <a:rPr lang="vi-VN" sz="2000"/>
                <a:t>→ Sự kết hợp giữa cấu trúc, định dạng và nội dung, tất cả đều được thiết kế để tạo ra một trang web thông tin, dễ đọc và tương thích trên nhiều nền tảng.</a:t>
              </a:r>
            </a:p>
          </p:txBody>
        </p:sp>
        <p:pic>
          <p:nvPicPr>
            <p:cNvPr id="13"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005" y="2137433"/>
            <a:ext cx="2694028" cy="2694028"/>
          </a:xfrm>
          <a:prstGeom prst="rect">
            <a:avLst/>
          </a:prstGeom>
        </p:spPr>
      </p:pic>
    </p:spTree>
    <p:extLst>
      <p:ext uri="{BB962C8B-B14F-4D97-AF65-F5344CB8AC3E}">
        <p14:creationId xmlns:p14="http://schemas.microsoft.com/office/powerpoint/2010/main" val="28505020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ernational Programmers Day XL by Slidesgo">
  <a:themeElements>
    <a:clrScheme name="Simple Light">
      <a:dk1>
        <a:srgbClr val="FFFFFF"/>
      </a:dk1>
      <a:lt1>
        <a:srgbClr val="FFFFFF"/>
      </a:lt1>
      <a:dk2>
        <a:srgbClr val="011635"/>
      </a:dk2>
      <a:lt2>
        <a:srgbClr val="F99AAA"/>
      </a:lt2>
      <a:accent1>
        <a:srgbClr val="F9CAD2"/>
      </a:accent1>
      <a:accent2>
        <a:srgbClr val="F4DC90"/>
      </a:accent2>
      <a:accent3>
        <a:srgbClr val="00CFBE"/>
      </a:accent3>
      <a:accent4>
        <a:srgbClr val="8791FF"/>
      </a:accent4>
      <a:accent5>
        <a:srgbClr val="5863E0"/>
      </a:accent5>
      <a:accent6>
        <a:srgbClr val="011635"/>
      </a:accent6>
      <a:hlink>
        <a:srgbClr val="8492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3057</Words>
  <Application>Microsoft Office PowerPoint</Application>
  <PresentationFormat>On-screen Show (16:9)</PresentationFormat>
  <Paragraphs>247</Paragraphs>
  <Slides>58</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Calibri</vt:lpstr>
      <vt:lpstr>Quicksand</vt:lpstr>
      <vt:lpstr>Aharoni</vt:lpstr>
      <vt:lpstr>Bebas Neue</vt:lpstr>
      <vt:lpstr>Arial</vt:lpstr>
      <vt:lpstr>Wingdings</vt:lpstr>
      <vt:lpstr>Arial (Body)</vt:lpstr>
      <vt:lpstr>International Programmers Day XL by Slidesgo</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PROGRAMMERS DAY</dc:title>
  <dc:creator>Acer</dc:creator>
  <cp:lastModifiedBy>ADMIN</cp:lastModifiedBy>
  <cp:revision>43</cp:revision>
  <dcterms:modified xsi:type="dcterms:W3CDTF">2025-06-11T07:19:20Z</dcterms:modified>
</cp:coreProperties>
</file>