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0"/>
  </p:notesMasterIdLst>
  <p:sldIdLst>
    <p:sldId id="351" r:id="rId2"/>
    <p:sldId id="352" r:id="rId3"/>
    <p:sldId id="292" r:id="rId4"/>
    <p:sldId id="293" r:id="rId5"/>
    <p:sldId id="294" r:id="rId6"/>
    <p:sldId id="354" r:id="rId7"/>
    <p:sldId id="295" r:id="rId8"/>
    <p:sldId id="299" r:id="rId9"/>
    <p:sldId id="300" r:id="rId10"/>
    <p:sldId id="301" r:id="rId11"/>
    <p:sldId id="302" r:id="rId12"/>
    <p:sldId id="303" r:id="rId13"/>
    <p:sldId id="304" r:id="rId14"/>
    <p:sldId id="305" r:id="rId15"/>
    <p:sldId id="296"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53" r:id="rId29"/>
  </p:sldIdLst>
  <p:sldSz cx="9144000" cy="5143500" type="screen16x9"/>
  <p:notesSz cx="6858000" cy="9144000"/>
  <p:embeddedFontLst>
    <p:embeddedFont>
      <p:font typeface="Chakra Petch Medium" panose="020B0604020202020204" charset="-34"/>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Fira Code"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E1"/>
    <a:srgbClr val="F4DBD4"/>
    <a:srgbClr val="A6452A"/>
    <a:srgbClr val="F7F7FB"/>
    <a:srgbClr val="FFD9B3"/>
    <a:srgbClr val="F8EC94"/>
    <a:srgbClr val="FDD665"/>
    <a:srgbClr val="F3FAFB"/>
    <a:srgbClr val="CEE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64C5D3-E45B-4E7E-8918-AEC8713D0FA2}">
  <a:tblStyle styleId="{2764C5D3-E45B-4E7E-8918-AEC8713D0FA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2" autoAdjust="0"/>
    <p:restoredTop sz="94660"/>
  </p:normalViewPr>
  <p:slideViewPr>
    <p:cSldViewPr snapToGrid="0">
      <p:cViewPr varScale="1">
        <p:scale>
          <a:sx n="114" d="100"/>
          <a:sy n="114" d="100"/>
        </p:scale>
        <p:origin x="3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380255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117030f7ab2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117030f7ab2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6336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5030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32976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392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074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132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117030f7ab2_0_22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6" name="Google Shape;1656;g117030f7ab2_0_22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751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99750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117030f7ab2_0_22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6" name="Google Shape;1656;g117030f7ab2_0_22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9213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2713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7990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9808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20495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grpSp>
        <p:nvGrpSpPr>
          <p:cNvPr id="90" name="Google Shape;90;p6"/>
          <p:cNvGrpSpPr/>
          <p:nvPr/>
        </p:nvGrpSpPr>
        <p:grpSpPr>
          <a:xfrm>
            <a:off x="69150" y="137187"/>
            <a:ext cx="9031450" cy="282372"/>
            <a:chOff x="69150" y="137187"/>
            <a:chExt cx="9031450" cy="282372"/>
          </a:xfrm>
        </p:grpSpPr>
        <p:cxnSp>
          <p:nvCxnSpPr>
            <p:cNvPr id="91" name="Google Shape;91;p6"/>
            <p:cNvCxnSpPr/>
            <p:nvPr/>
          </p:nvCxnSpPr>
          <p:spPr>
            <a:xfrm>
              <a:off x="78700" y="278373"/>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92" name="Google Shape;92;p6"/>
            <p:cNvCxnSpPr/>
            <p:nvPr/>
          </p:nvCxnSpPr>
          <p:spPr>
            <a:xfrm>
              <a:off x="69150" y="207780"/>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93" name="Google Shape;93;p6"/>
            <p:cNvCxnSpPr/>
            <p:nvPr/>
          </p:nvCxnSpPr>
          <p:spPr>
            <a:xfrm>
              <a:off x="73925" y="137187"/>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94" name="Google Shape;94;p6"/>
            <p:cNvCxnSpPr/>
            <p:nvPr/>
          </p:nvCxnSpPr>
          <p:spPr>
            <a:xfrm>
              <a:off x="78700" y="419559"/>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95" name="Google Shape;95;p6"/>
            <p:cNvCxnSpPr/>
            <p:nvPr/>
          </p:nvCxnSpPr>
          <p:spPr>
            <a:xfrm>
              <a:off x="78700" y="348966"/>
              <a:ext cx="9021900" cy="0"/>
            </a:xfrm>
            <a:prstGeom prst="straightConnector1">
              <a:avLst/>
            </a:prstGeom>
            <a:noFill/>
            <a:ln w="9525" cap="flat" cmpd="sng">
              <a:solidFill>
                <a:schemeClr val="dk1"/>
              </a:solidFill>
              <a:prstDash val="solid"/>
              <a:round/>
              <a:headEnd type="none" w="med" len="med"/>
              <a:tailEnd type="none" w="med" len="med"/>
            </a:ln>
          </p:spPr>
        </p:cxnSp>
      </p:grpSp>
      <p:sp>
        <p:nvSpPr>
          <p:cNvPr id="96" name="Google Shape;96;p6"/>
          <p:cNvSpPr/>
          <p:nvPr/>
        </p:nvSpPr>
        <p:spPr>
          <a:xfrm>
            <a:off x="70625" y="64225"/>
            <a:ext cx="9028500" cy="5028000"/>
          </a:xfrm>
          <a:prstGeom prst="roundRect">
            <a:avLst>
              <a:gd name="adj" fmla="val 2044"/>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6"/>
          <p:cNvGrpSpPr/>
          <p:nvPr/>
        </p:nvGrpSpPr>
        <p:grpSpPr>
          <a:xfrm>
            <a:off x="234375" y="117804"/>
            <a:ext cx="256800" cy="256800"/>
            <a:chOff x="234375" y="110636"/>
            <a:chExt cx="256800" cy="256800"/>
          </a:xfrm>
        </p:grpSpPr>
        <p:sp>
          <p:nvSpPr>
            <p:cNvPr id="98" name="Google Shape;98;p6"/>
            <p:cNvSpPr/>
            <p:nvPr/>
          </p:nvSpPr>
          <p:spPr>
            <a:xfrm>
              <a:off x="234375" y="110636"/>
              <a:ext cx="256800" cy="256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234375" y="110636"/>
              <a:ext cx="256800" cy="256800"/>
            </a:xfrm>
            <a:prstGeom prst="mathMultiply">
              <a:avLst>
                <a:gd name="adj1" fmla="val 2352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0" name="Google Shape;100;p6"/>
          <p:cNvCxnSpPr/>
          <p:nvPr/>
        </p:nvCxnSpPr>
        <p:spPr>
          <a:xfrm>
            <a:off x="73925" y="5008650"/>
            <a:ext cx="9021900" cy="0"/>
          </a:xfrm>
          <a:prstGeom prst="straightConnector1">
            <a:avLst/>
          </a:prstGeom>
          <a:noFill/>
          <a:ln w="9525" cap="flat" cmpd="sng">
            <a:solidFill>
              <a:schemeClr val="dk1"/>
            </a:solidFill>
            <a:prstDash val="solid"/>
            <a:round/>
            <a:headEnd type="none" w="med" len="med"/>
            <a:tailEnd type="none" w="med" len="med"/>
          </a:ln>
        </p:spPr>
      </p:cxnSp>
      <p:grpSp>
        <p:nvGrpSpPr>
          <p:cNvPr id="101" name="Google Shape;101;p6"/>
          <p:cNvGrpSpPr/>
          <p:nvPr/>
        </p:nvGrpSpPr>
        <p:grpSpPr>
          <a:xfrm>
            <a:off x="6760300" y="117804"/>
            <a:ext cx="2161200" cy="256800"/>
            <a:chOff x="6760300" y="96350"/>
            <a:chExt cx="2161200" cy="256800"/>
          </a:xfrm>
        </p:grpSpPr>
        <p:sp>
          <p:nvSpPr>
            <p:cNvPr id="102" name="Google Shape;102;p6"/>
            <p:cNvSpPr/>
            <p:nvPr/>
          </p:nvSpPr>
          <p:spPr>
            <a:xfrm>
              <a:off x="6760300" y="96350"/>
              <a:ext cx="2161200" cy="256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6"/>
            <p:cNvGrpSpPr/>
            <p:nvPr/>
          </p:nvGrpSpPr>
          <p:grpSpPr>
            <a:xfrm>
              <a:off x="8683881" y="115948"/>
              <a:ext cx="159362" cy="217605"/>
              <a:chOff x="2025348" y="3145361"/>
              <a:chExt cx="406327" cy="554831"/>
            </a:xfrm>
          </p:grpSpPr>
          <p:sp>
            <p:nvSpPr>
              <p:cNvPr id="104" name="Google Shape;104;p6"/>
              <p:cNvSpPr/>
              <p:nvPr/>
            </p:nvSpPr>
            <p:spPr>
              <a:xfrm>
                <a:off x="2173889" y="3589660"/>
                <a:ext cx="184122" cy="110532"/>
              </a:xfrm>
              <a:custGeom>
                <a:avLst/>
                <a:gdLst/>
                <a:ahLst/>
                <a:cxnLst/>
                <a:rect l="l" t="t" r="r" b="b"/>
                <a:pathLst>
                  <a:path w="5004" h="3004" extrusionOk="0">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2025348" y="3145361"/>
                <a:ext cx="406327" cy="406290"/>
              </a:xfrm>
              <a:custGeom>
                <a:avLst/>
                <a:gdLst/>
                <a:ahLst/>
                <a:cxnLst/>
                <a:rect l="l" t="t" r="r" b="b"/>
                <a:pathLst>
                  <a:path w="11043" h="11042" extrusionOk="0">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 name="Google Shape;106;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6"/>
        <p:cNvGrpSpPr/>
        <p:nvPr/>
      </p:nvGrpSpPr>
      <p:grpSpPr>
        <a:xfrm>
          <a:off x="0" y="0"/>
          <a:ext cx="0" cy="0"/>
          <a:chOff x="0" y="0"/>
          <a:chExt cx="0" cy="0"/>
        </a:xfrm>
      </p:grpSpPr>
      <p:grpSp>
        <p:nvGrpSpPr>
          <p:cNvPr id="127" name="Google Shape;127;p8"/>
          <p:cNvGrpSpPr/>
          <p:nvPr/>
        </p:nvGrpSpPr>
        <p:grpSpPr>
          <a:xfrm>
            <a:off x="69150" y="137187"/>
            <a:ext cx="9031450" cy="282372"/>
            <a:chOff x="69150" y="137187"/>
            <a:chExt cx="9031450" cy="282372"/>
          </a:xfrm>
        </p:grpSpPr>
        <p:cxnSp>
          <p:nvCxnSpPr>
            <p:cNvPr id="128" name="Google Shape;128;p8"/>
            <p:cNvCxnSpPr/>
            <p:nvPr/>
          </p:nvCxnSpPr>
          <p:spPr>
            <a:xfrm>
              <a:off x="78700" y="278373"/>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129" name="Google Shape;129;p8"/>
            <p:cNvCxnSpPr/>
            <p:nvPr/>
          </p:nvCxnSpPr>
          <p:spPr>
            <a:xfrm>
              <a:off x="69150" y="207780"/>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130" name="Google Shape;130;p8"/>
            <p:cNvCxnSpPr/>
            <p:nvPr/>
          </p:nvCxnSpPr>
          <p:spPr>
            <a:xfrm>
              <a:off x="73925" y="137187"/>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131" name="Google Shape;131;p8"/>
            <p:cNvCxnSpPr/>
            <p:nvPr/>
          </p:nvCxnSpPr>
          <p:spPr>
            <a:xfrm>
              <a:off x="78700" y="419559"/>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132" name="Google Shape;132;p8"/>
            <p:cNvCxnSpPr/>
            <p:nvPr/>
          </p:nvCxnSpPr>
          <p:spPr>
            <a:xfrm>
              <a:off x="78700" y="348966"/>
              <a:ext cx="9021900" cy="0"/>
            </a:xfrm>
            <a:prstGeom prst="straightConnector1">
              <a:avLst/>
            </a:prstGeom>
            <a:noFill/>
            <a:ln w="9525" cap="flat" cmpd="sng">
              <a:solidFill>
                <a:schemeClr val="dk1"/>
              </a:solidFill>
              <a:prstDash val="solid"/>
              <a:round/>
              <a:headEnd type="none" w="med" len="med"/>
              <a:tailEnd type="none" w="med" len="med"/>
            </a:ln>
          </p:spPr>
        </p:cxnSp>
      </p:grpSp>
      <p:sp>
        <p:nvSpPr>
          <p:cNvPr id="133" name="Google Shape;133;p8"/>
          <p:cNvSpPr/>
          <p:nvPr/>
        </p:nvSpPr>
        <p:spPr>
          <a:xfrm>
            <a:off x="70625" y="64225"/>
            <a:ext cx="9028500" cy="5028000"/>
          </a:xfrm>
          <a:prstGeom prst="roundRect">
            <a:avLst>
              <a:gd name="adj" fmla="val 2044"/>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8"/>
          <p:cNvGrpSpPr/>
          <p:nvPr/>
        </p:nvGrpSpPr>
        <p:grpSpPr>
          <a:xfrm>
            <a:off x="234375" y="117804"/>
            <a:ext cx="256800" cy="256800"/>
            <a:chOff x="234375" y="110636"/>
            <a:chExt cx="256800" cy="256800"/>
          </a:xfrm>
        </p:grpSpPr>
        <p:sp>
          <p:nvSpPr>
            <p:cNvPr id="135" name="Google Shape;135;p8"/>
            <p:cNvSpPr/>
            <p:nvPr/>
          </p:nvSpPr>
          <p:spPr>
            <a:xfrm>
              <a:off x="234375" y="110636"/>
              <a:ext cx="256800" cy="256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234375" y="110636"/>
              <a:ext cx="256800" cy="256800"/>
            </a:xfrm>
            <a:prstGeom prst="mathMultiply">
              <a:avLst>
                <a:gd name="adj1" fmla="val 2352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7" name="Google Shape;137;p8"/>
          <p:cNvCxnSpPr/>
          <p:nvPr/>
        </p:nvCxnSpPr>
        <p:spPr>
          <a:xfrm>
            <a:off x="73925" y="5008650"/>
            <a:ext cx="9021900" cy="0"/>
          </a:xfrm>
          <a:prstGeom prst="straightConnector1">
            <a:avLst/>
          </a:prstGeom>
          <a:noFill/>
          <a:ln w="9525" cap="flat" cmpd="sng">
            <a:solidFill>
              <a:schemeClr val="dk1"/>
            </a:solidFill>
            <a:prstDash val="solid"/>
            <a:round/>
            <a:headEnd type="none" w="med" len="med"/>
            <a:tailEnd type="none" w="med" len="med"/>
          </a:ln>
        </p:spPr>
      </p:cxnSp>
      <p:grpSp>
        <p:nvGrpSpPr>
          <p:cNvPr id="138" name="Google Shape;138;p8"/>
          <p:cNvGrpSpPr/>
          <p:nvPr/>
        </p:nvGrpSpPr>
        <p:grpSpPr>
          <a:xfrm>
            <a:off x="6760300" y="117804"/>
            <a:ext cx="2161200" cy="256800"/>
            <a:chOff x="6760300" y="96350"/>
            <a:chExt cx="2161200" cy="256800"/>
          </a:xfrm>
        </p:grpSpPr>
        <p:sp>
          <p:nvSpPr>
            <p:cNvPr id="139" name="Google Shape;139;p8"/>
            <p:cNvSpPr/>
            <p:nvPr/>
          </p:nvSpPr>
          <p:spPr>
            <a:xfrm>
              <a:off x="6760300" y="96350"/>
              <a:ext cx="2161200" cy="256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8"/>
            <p:cNvGrpSpPr/>
            <p:nvPr/>
          </p:nvGrpSpPr>
          <p:grpSpPr>
            <a:xfrm>
              <a:off x="8683881" y="115948"/>
              <a:ext cx="159362" cy="217605"/>
              <a:chOff x="2025348" y="3145361"/>
              <a:chExt cx="406327" cy="554831"/>
            </a:xfrm>
          </p:grpSpPr>
          <p:sp>
            <p:nvSpPr>
              <p:cNvPr id="141" name="Google Shape;141;p8"/>
              <p:cNvSpPr/>
              <p:nvPr/>
            </p:nvSpPr>
            <p:spPr>
              <a:xfrm>
                <a:off x="2173889" y="3589660"/>
                <a:ext cx="184122" cy="110532"/>
              </a:xfrm>
              <a:custGeom>
                <a:avLst/>
                <a:gdLst/>
                <a:ahLst/>
                <a:cxnLst/>
                <a:rect l="l" t="t" r="r" b="b"/>
                <a:pathLst>
                  <a:path w="5004" h="3004" extrusionOk="0">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2025348" y="3145361"/>
                <a:ext cx="406327" cy="406290"/>
              </a:xfrm>
              <a:custGeom>
                <a:avLst/>
                <a:gdLst/>
                <a:ahLst/>
                <a:cxnLst/>
                <a:rect l="l" t="t" r="r" b="b"/>
                <a:pathLst>
                  <a:path w="11043" h="11042" extrusionOk="0">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3" name="Google Shape;143;p8"/>
          <p:cNvSpPr txBox="1">
            <a:spLocks noGrp="1"/>
          </p:cNvSpPr>
          <p:nvPr>
            <p:ph type="title"/>
          </p:nvPr>
        </p:nvSpPr>
        <p:spPr>
          <a:xfrm>
            <a:off x="715050" y="960600"/>
            <a:ext cx="7713900" cy="32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1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4"/>
        <p:cNvGrpSpPr/>
        <p:nvPr/>
      </p:nvGrpSpPr>
      <p:grpSpPr>
        <a:xfrm>
          <a:off x="0" y="0"/>
          <a:ext cx="0" cy="0"/>
          <a:chOff x="0" y="0"/>
          <a:chExt cx="0" cy="0"/>
        </a:xfrm>
      </p:grpSpPr>
      <p:grpSp>
        <p:nvGrpSpPr>
          <p:cNvPr id="145" name="Google Shape;145;p9"/>
          <p:cNvGrpSpPr/>
          <p:nvPr/>
        </p:nvGrpSpPr>
        <p:grpSpPr>
          <a:xfrm>
            <a:off x="69150" y="137187"/>
            <a:ext cx="9031450" cy="282372"/>
            <a:chOff x="69150" y="137187"/>
            <a:chExt cx="9031450" cy="282372"/>
          </a:xfrm>
        </p:grpSpPr>
        <p:cxnSp>
          <p:nvCxnSpPr>
            <p:cNvPr id="146" name="Google Shape;146;p9"/>
            <p:cNvCxnSpPr/>
            <p:nvPr/>
          </p:nvCxnSpPr>
          <p:spPr>
            <a:xfrm>
              <a:off x="78700" y="278373"/>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147" name="Google Shape;147;p9"/>
            <p:cNvCxnSpPr/>
            <p:nvPr/>
          </p:nvCxnSpPr>
          <p:spPr>
            <a:xfrm>
              <a:off x="69150" y="207780"/>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148" name="Google Shape;148;p9"/>
            <p:cNvCxnSpPr/>
            <p:nvPr/>
          </p:nvCxnSpPr>
          <p:spPr>
            <a:xfrm>
              <a:off x="73925" y="137187"/>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149" name="Google Shape;149;p9"/>
            <p:cNvCxnSpPr/>
            <p:nvPr/>
          </p:nvCxnSpPr>
          <p:spPr>
            <a:xfrm>
              <a:off x="78700" y="419559"/>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150" name="Google Shape;150;p9"/>
            <p:cNvCxnSpPr/>
            <p:nvPr/>
          </p:nvCxnSpPr>
          <p:spPr>
            <a:xfrm>
              <a:off x="78700" y="348966"/>
              <a:ext cx="9021900" cy="0"/>
            </a:xfrm>
            <a:prstGeom prst="straightConnector1">
              <a:avLst/>
            </a:prstGeom>
            <a:noFill/>
            <a:ln w="9525" cap="flat" cmpd="sng">
              <a:solidFill>
                <a:schemeClr val="dk1"/>
              </a:solidFill>
              <a:prstDash val="solid"/>
              <a:round/>
              <a:headEnd type="none" w="med" len="med"/>
              <a:tailEnd type="none" w="med" len="med"/>
            </a:ln>
          </p:spPr>
        </p:cxnSp>
      </p:grpSp>
      <p:sp>
        <p:nvSpPr>
          <p:cNvPr id="151" name="Google Shape;151;p9"/>
          <p:cNvSpPr/>
          <p:nvPr/>
        </p:nvSpPr>
        <p:spPr>
          <a:xfrm>
            <a:off x="70625" y="64225"/>
            <a:ext cx="9028500" cy="5028000"/>
          </a:xfrm>
          <a:prstGeom prst="roundRect">
            <a:avLst>
              <a:gd name="adj" fmla="val 2044"/>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9"/>
          <p:cNvGrpSpPr/>
          <p:nvPr/>
        </p:nvGrpSpPr>
        <p:grpSpPr>
          <a:xfrm>
            <a:off x="234375" y="117804"/>
            <a:ext cx="256800" cy="256800"/>
            <a:chOff x="234375" y="110636"/>
            <a:chExt cx="256800" cy="256800"/>
          </a:xfrm>
        </p:grpSpPr>
        <p:sp>
          <p:nvSpPr>
            <p:cNvPr id="153" name="Google Shape;153;p9"/>
            <p:cNvSpPr/>
            <p:nvPr/>
          </p:nvSpPr>
          <p:spPr>
            <a:xfrm>
              <a:off x="234375" y="110636"/>
              <a:ext cx="256800" cy="256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234375" y="110636"/>
              <a:ext cx="256800" cy="256800"/>
            </a:xfrm>
            <a:prstGeom prst="mathMultiply">
              <a:avLst>
                <a:gd name="adj1" fmla="val 2352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5" name="Google Shape;155;p9"/>
          <p:cNvCxnSpPr/>
          <p:nvPr/>
        </p:nvCxnSpPr>
        <p:spPr>
          <a:xfrm>
            <a:off x="73925" y="5008650"/>
            <a:ext cx="9021900" cy="0"/>
          </a:xfrm>
          <a:prstGeom prst="straightConnector1">
            <a:avLst/>
          </a:prstGeom>
          <a:noFill/>
          <a:ln w="9525" cap="flat" cmpd="sng">
            <a:solidFill>
              <a:schemeClr val="dk1"/>
            </a:solidFill>
            <a:prstDash val="solid"/>
            <a:round/>
            <a:headEnd type="none" w="med" len="med"/>
            <a:tailEnd type="none" w="med" len="med"/>
          </a:ln>
        </p:spPr>
      </p:cxnSp>
      <p:grpSp>
        <p:nvGrpSpPr>
          <p:cNvPr id="156" name="Google Shape;156;p9"/>
          <p:cNvGrpSpPr/>
          <p:nvPr/>
        </p:nvGrpSpPr>
        <p:grpSpPr>
          <a:xfrm>
            <a:off x="6760300" y="117804"/>
            <a:ext cx="2161200" cy="256800"/>
            <a:chOff x="6760300" y="96350"/>
            <a:chExt cx="2161200" cy="256800"/>
          </a:xfrm>
        </p:grpSpPr>
        <p:sp>
          <p:nvSpPr>
            <p:cNvPr id="157" name="Google Shape;157;p9"/>
            <p:cNvSpPr/>
            <p:nvPr/>
          </p:nvSpPr>
          <p:spPr>
            <a:xfrm>
              <a:off x="6760300" y="96350"/>
              <a:ext cx="2161200" cy="256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9"/>
            <p:cNvGrpSpPr/>
            <p:nvPr/>
          </p:nvGrpSpPr>
          <p:grpSpPr>
            <a:xfrm>
              <a:off x="8683881" y="115948"/>
              <a:ext cx="159362" cy="217605"/>
              <a:chOff x="2025348" y="3145361"/>
              <a:chExt cx="406327" cy="554831"/>
            </a:xfrm>
          </p:grpSpPr>
          <p:sp>
            <p:nvSpPr>
              <p:cNvPr id="159" name="Google Shape;159;p9"/>
              <p:cNvSpPr/>
              <p:nvPr/>
            </p:nvSpPr>
            <p:spPr>
              <a:xfrm>
                <a:off x="2173889" y="3589660"/>
                <a:ext cx="184122" cy="110532"/>
              </a:xfrm>
              <a:custGeom>
                <a:avLst/>
                <a:gdLst/>
                <a:ahLst/>
                <a:cxnLst/>
                <a:rect l="l" t="t" r="r" b="b"/>
                <a:pathLst>
                  <a:path w="5004" h="3004" extrusionOk="0">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2025348" y="3145361"/>
                <a:ext cx="406327" cy="406290"/>
              </a:xfrm>
              <a:custGeom>
                <a:avLst/>
                <a:gdLst/>
                <a:ahLst/>
                <a:cxnLst/>
                <a:rect l="l" t="t" r="r" b="b"/>
                <a:pathLst>
                  <a:path w="11043" h="11042" extrusionOk="0">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1" name="Google Shape;161;p9"/>
          <p:cNvSpPr txBox="1">
            <a:spLocks noGrp="1"/>
          </p:cNvSpPr>
          <p:nvPr>
            <p:ph type="title"/>
          </p:nvPr>
        </p:nvSpPr>
        <p:spPr>
          <a:xfrm>
            <a:off x="715100" y="1547575"/>
            <a:ext cx="4661100" cy="648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2" name="Google Shape;162;p9"/>
          <p:cNvSpPr txBox="1">
            <a:spLocks noGrp="1"/>
          </p:cNvSpPr>
          <p:nvPr>
            <p:ph type="subTitle" idx="1"/>
          </p:nvPr>
        </p:nvSpPr>
        <p:spPr>
          <a:xfrm>
            <a:off x="715100" y="2305922"/>
            <a:ext cx="4661100" cy="129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19"/>
        <p:cNvGrpSpPr/>
        <p:nvPr/>
      </p:nvGrpSpPr>
      <p:grpSpPr>
        <a:xfrm>
          <a:off x="0" y="0"/>
          <a:ext cx="0" cy="0"/>
          <a:chOff x="0" y="0"/>
          <a:chExt cx="0" cy="0"/>
        </a:xfrm>
      </p:grpSpPr>
      <p:grpSp>
        <p:nvGrpSpPr>
          <p:cNvPr id="320" name="Google Shape;320;p18"/>
          <p:cNvGrpSpPr/>
          <p:nvPr/>
        </p:nvGrpSpPr>
        <p:grpSpPr>
          <a:xfrm>
            <a:off x="69150" y="137187"/>
            <a:ext cx="9031450" cy="282372"/>
            <a:chOff x="69150" y="137187"/>
            <a:chExt cx="9031450" cy="282372"/>
          </a:xfrm>
        </p:grpSpPr>
        <p:cxnSp>
          <p:nvCxnSpPr>
            <p:cNvPr id="321" name="Google Shape;321;p18"/>
            <p:cNvCxnSpPr/>
            <p:nvPr/>
          </p:nvCxnSpPr>
          <p:spPr>
            <a:xfrm>
              <a:off x="78700" y="278373"/>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322" name="Google Shape;322;p18"/>
            <p:cNvCxnSpPr/>
            <p:nvPr/>
          </p:nvCxnSpPr>
          <p:spPr>
            <a:xfrm>
              <a:off x="69150" y="207780"/>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323" name="Google Shape;323;p18"/>
            <p:cNvCxnSpPr/>
            <p:nvPr/>
          </p:nvCxnSpPr>
          <p:spPr>
            <a:xfrm>
              <a:off x="73925" y="137187"/>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324" name="Google Shape;324;p18"/>
            <p:cNvCxnSpPr/>
            <p:nvPr/>
          </p:nvCxnSpPr>
          <p:spPr>
            <a:xfrm>
              <a:off x="78700" y="419559"/>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325" name="Google Shape;325;p18"/>
            <p:cNvCxnSpPr/>
            <p:nvPr/>
          </p:nvCxnSpPr>
          <p:spPr>
            <a:xfrm>
              <a:off x="78700" y="348966"/>
              <a:ext cx="9021900" cy="0"/>
            </a:xfrm>
            <a:prstGeom prst="straightConnector1">
              <a:avLst/>
            </a:prstGeom>
            <a:noFill/>
            <a:ln w="9525" cap="flat" cmpd="sng">
              <a:solidFill>
                <a:schemeClr val="dk1"/>
              </a:solidFill>
              <a:prstDash val="solid"/>
              <a:round/>
              <a:headEnd type="none" w="med" len="med"/>
              <a:tailEnd type="none" w="med" len="med"/>
            </a:ln>
          </p:spPr>
        </p:cxnSp>
      </p:grpSp>
      <p:sp>
        <p:nvSpPr>
          <p:cNvPr id="326" name="Google Shape;326;p18"/>
          <p:cNvSpPr/>
          <p:nvPr/>
        </p:nvSpPr>
        <p:spPr>
          <a:xfrm>
            <a:off x="70625" y="64225"/>
            <a:ext cx="9028500" cy="5028000"/>
          </a:xfrm>
          <a:prstGeom prst="roundRect">
            <a:avLst>
              <a:gd name="adj" fmla="val 2044"/>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18"/>
          <p:cNvGrpSpPr/>
          <p:nvPr/>
        </p:nvGrpSpPr>
        <p:grpSpPr>
          <a:xfrm>
            <a:off x="234375" y="117804"/>
            <a:ext cx="256800" cy="256800"/>
            <a:chOff x="234375" y="110636"/>
            <a:chExt cx="256800" cy="256800"/>
          </a:xfrm>
        </p:grpSpPr>
        <p:sp>
          <p:nvSpPr>
            <p:cNvPr id="328" name="Google Shape;328;p18"/>
            <p:cNvSpPr/>
            <p:nvPr/>
          </p:nvSpPr>
          <p:spPr>
            <a:xfrm>
              <a:off x="234375" y="110636"/>
              <a:ext cx="256800" cy="256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34375" y="110636"/>
              <a:ext cx="256800" cy="256800"/>
            </a:xfrm>
            <a:prstGeom prst="mathMultiply">
              <a:avLst>
                <a:gd name="adj1" fmla="val 2352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0" name="Google Shape;330;p18"/>
          <p:cNvCxnSpPr/>
          <p:nvPr/>
        </p:nvCxnSpPr>
        <p:spPr>
          <a:xfrm>
            <a:off x="73925" y="5008650"/>
            <a:ext cx="9021900" cy="0"/>
          </a:xfrm>
          <a:prstGeom prst="straightConnector1">
            <a:avLst/>
          </a:prstGeom>
          <a:noFill/>
          <a:ln w="9525" cap="flat" cmpd="sng">
            <a:solidFill>
              <a:schemeClr val="dk1"/>
            </a:solidFill>
            <a:prstDash val="solid"/>
            <a:round/>
            <a:headEnd type="none" w="med" len="med"/>
            <a:tailEnd type="none" w="med" len="med"/>
          </a:ln>
        </p:spPr>
      </p:cxnSp>
      <p:grpSp>
        <p:nvGrpSpPr>
          <p:cNvPr id="331" name="Google Shape;331;p18"/>
          <p:cNvGrpSpPr/>
          <p:nvPr/>
        </p:nvGrpSpPr>
        <p:grpSpPr>
          <a:xfrm>
            <a:off x="6760300" y="117804"/>
            <a:ext cx="2161200" cy="256800"/>
            <a:chOff x="6760300" y="96350"/>
            <a:chExt cx="2161200" cy="256800"/>
          </a:xfrm>
        </p:grpSpPr>
        <p:sp>
          <p:nvSpPr>
            <p:cNvPr id="332" name="Google Shape;332;p18"/>
            <p:cNvSpPr/>
            <p:nvPr/>
          </p:nvSpPr>
          <p:spPr>
            <a:xfrm>
              <a:off x="6760300" y="96350"/>
              <a:ext cx="2161200" cy="256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18"/>
            <p:cNvGrpSpPr/>
            <p:nvPr/>
          </p:nvGrpSpPr>
          <p:grpSpPr>
            <a:xfrm>
              <a:off x="8683881" y="115948"/>
              <a:ext cx="159362" cy="217605"/>
              <a:chOff x="2025348" y="3145361"/>
              <a:chExt cx="406327" cy="554831"/>
            </a:xfrm>
          </p:grpSpPr>
          <p:sp>
            <p:nvSpPr>
              <p:cNvPr id="334" name="Google Shape;334;p18"/>
              <p:cNvSpPr/>
              <p:nvPr/>
            </p:nvSpPr>
            <p:spPr>
              <a:xfrm>
                <a:off x="2173889" y="3589660"/>
                <a:ext cx="184122" cy="110532"/>
              </a:xfrm>
              <a:custGeom>
                <a:avLst/>
                <a:gdLst/>
                <a:ahLst/>
                <a:cxnLst/>
                <a:rect l="l" t="t" r="r" b="b"/>
                <a:pathLst>
                  <a:path w="5004" h="3004" extrusionOk="0">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025348" y="3145361"/>
                <a:ext cx="406327" cy="406290"/>
              </a:xfrm>
              <a:custGeom>
                <a:avLst/>
                <a:gdLst/>
                <a:ahLst/>
                <a:cxnLst/>
                <a:rect l="l" t="t" r="r" b="b"/>
                <a:pathLst>
                  <a:path w="11043" h="11042" extrusionOk="0">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6" name="Google Shape;336;p18"/>
          <p:cNvSpPr txBox="1">
            <a:spLocks noGrp="1"/>
          </p:cNvSpPr>
          <p:nvPr>
            <p:ph type="title"/>
          </p:nvPr>
        </p:nvSpPr>
        <p:spPr>
          <a:xfrm>
            <a:off x="720000" y="1913963"/>
            <a:ext cx="360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7" name="Google Shape;337;p18"/>
          <p:cNvSpPr txBox="1">
            <a:spLocks noGrp="1"/>
          </p:cNvSpPr>
          <p:nvPr>
            <p:ph type="subTitle" idx="1"/>
          </p:nvPr>
        </p:nvSpPr>
        <p:spPr>
          <a:xfrm>
            <a:off x="720000" y="2424288"/>
            <a:ext cx="3602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8" name="Google Shape;338;p18"/>
          <p:cNvSpPr txBox="1">
            <a:spLocks noGrp="1"/>
          </p:cNvSpPr>
          <p:nvPr>
            <p:ph type="title" idx="2"/>
          </p:nvPr>
        </p:nvSpPr>
        <p:spPr>
          <a:xfrm>
            <a:off x="4821900" y="1913963"/>
            <a:ext cx="360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9" name="Google Shape;339;p18"/>
          <p:cNvSpPr txBox="1">
            <a:spLocks noGrp="1"/>
          </p:cNvSpPr>
          <p:nvPr>
            <p:ph type="subTitle" idx="3"/>
          </p:nvPr>
        </p:nvSpPr>
        <p:spPr>
          <a:xfrm>
            <a:off x="4821900" y="2424288"/>
            <a:ext cx="3602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0" name="Google Shape;340;p18"/>
          <p:cNvSpPr txBox="1">
            <a:spLocks noGrp="1"/>
          </p:cNvSpPr>
          <p:nvPr>
            <p:ph type="title" idx="4"/>
          </p:nvPr>
        </p:nvSpPr>
        <p:spPr>
          <a:xfrm>
            <a:off x="720000" y="3613375"/>
            <a:ext cx="360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41" name="Google Shape;341;p18"/>
          <p:cNvSpPr txBox="1">
            <a:spLocks noGrp="1"/>
          </p:cNvSpPr>
          <p:nvPr>
            <p:ph type="subTitle" idx="5"/>
          </p:nvPr>
        </p:nvSpPr>
        <p:spPr>
          <a:xfrm>
            <a:off x="720000" y="4123700"/>
            <a:ext cx="3602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2" name="Google Shape;342;p18"/>
          <p:cNvSpPr txBox="1">
            <a:spLocks noGrp="1"/>
          </p:cNvSpPr>
          <p:nvPr>
            <p:ph type="title" idx="6"/>
          </p:nvPr>
        </p:nvSpPr>
        <p:spPr>
          <a:xfrm>
            <a:off x="4821900" y="3613375"/>
            <a:ext cx="360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43" name="Google Shape;343;p18"/>
          <p:cNvSpPr txBox="1">
            <a:spLocks noGrp="1"/>
          </p:cNvSpPr>
          <p:nvPr>
            <p:ph type="subTitle" idx="7"/>
          </p:nvPr>
        </p:nvSpPr>
        <p:spPr>
          <a:xfrm>
            <a:off x="4821900" y="4123700"/>
            <a:ext cx="3602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4" name="Google Shape;344;p18"/>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04"/>
        <p:cNvGrpSpPr/>
        <p:nvPr/>
      </p:nvGrpSpPr>
      <p:grpSpPr>
        <a:xfrm>
          <a:off x="0" y="0"/>
          <a:ext cx="0" cy="0"/>
          <a:chOff x="0" y="0"/>
          <a:chExt cx="0" cy="0"/>
        </a:xfrm>
      </p:grpSpPr>
      <p:grpSp>
        <p:nvGrpSpPr>
          <p:cNvPr id="605" name="Google Shape;605;p31"/>
          <p:cNvGrpSpPr/>
          <p:nvPr/>
        </p:nvGrpSpPr>
        <p:grpSpPr>
          <a:xfrm>
            <a:off x="69150" y="137187"/>
            <a:ext cx="9031450" cy="282372"/>
            <a:chOff x="69150" y="137187"/>
            <a:chExt cx="9031450" cy="282372"/>
          </a:xfrm>
        </p:grpSpPr>
        <p:cxnSp>
          <p:nvCxnSpPr>
            <p:cNvPr id="606" name="Google Shape;606;p31"/>
            <p:cNvCxnSpPr/>
            <p:nvPr/>
          </p:nvCxnSpPr>
          <p:spPr>
            <a:xfrm>
              <a:off x="78700" y="278373"/>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607" name="Google Shape;607;p31"/>
            <p:cNvCxnSpPr/>
            <p:nvPr/>
          </p:nvCxnSpPr>
          <p:spPr>
            <a:xfrm>
              <a:off x="69150" y="207780"/>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608" name="Google Shape;608;p31"/>
            <p:cNvCxnSpPr/>
            <p:nvPr/>
          </p:nvCxnSpPr>
          <p:spPr>
            <a:xfrm>
              <a:off x="73925" y="137187"/>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609" name="Google Shape;609;p31"/>
            <p:cNvCxnSpPr/>
            <p:nvPr/>
          </p:nvCxnSpPr>
          <p:spPr>
            <a:xfrm>
              <a:off x="78700" y="419559"/>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610" name="Google Shape;610;p31"/>
            <p:cNvCxnSpPr/>
            <p:nvPr/>
          </p:nvCxnSpPr>
          <p:spPr>
            <a:xfrm>
              <a:off x="78700" y="348966"/>
              <a:ext cx="9021900" cy="0"/>
            </a:xfrm>
            <a:prstGeom prst="straightConnector1">
              <a:avLst/>
            </a:prstGeom>
            <a:noFill/>
            <a:ln w="9525" cap="flat" cmpd="sng">
              <a:solidFill>
                <a:schemeClr val="dk1"/>
              </a:solidFill>
              <a:prstDash val="solid"/>
              <a:round/>
              <a:headEnd type="none" w="med" len="med"/>
              <a:tailEnd type="none" w="med" len="med"/>
            </a:ln>
          </p:spPr>
        </p:cxnSp>
      </p:grpSp>
      <p:sp>
        <p:nvSpPr>
          <p:cNvPr id="611" name="Google Shape;611;p31"/>
          <p:cNvSpPr/>
          <p:nvPr/>
        </p:nvSpPr>
        <p:spPr>
          <a:xfrm>
            <a:off x="70625" y="64225"/>
            <a:ext cx="9028500" cy="5028000"/>
          </a:xfrm>
          <a:prstGeom prst="roundRect">
            <a:avLst>
              <a:gd name="adj" fmla="val 2044"/>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 name="Google Shape;612;p31"/>
          <p:cNvGrpSpPr/>
          <p:nvPr/>
        </p:nvGrpSpPr>
        <p:grpSpPr>
          <a:xfrm>
            <a:off x="234375" y="117804"/>
            <a:ext cx="256800" cy="256800"/>
            <a:chOff x="234375" y="110636"/>
            <a:chExt cx="256800" cy="256800"/>
          </a:xfrm>
        </p:grpSpPr>
        <p:sp>
          <p:nvSpPr>
            <p:cNvPr id="613" name="Google Shape;613;p31"/>
            <p:cNvSpPr/>
            <p:nvPr/>
          </p:nvSpPr>
          <p:spPr>
            <a:xfrm>
              <a:off x="234375" y="110636"/>
              <a:ext cx="256800" cy="256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1"/>
            <p:cNvSpPr/>
            <p:nvPr/>
          </p:nvSpPr>
          <p:spPr>
            <a:xfrm>
              <a:off x="253750" y="130008"/>
              <a:ext cx="218100" cy="218100"/>
            </a:xfrm>
            <a:prstGeom prst="smileyFace">
              <a:avLst>
                <a:gd name="adj" fmla="val 4653"/>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15" name="Google Shape;615;p31"/>
          <p:cNvCxnSpPr/>
          <p:nvPr/>
        </p:nvCxnSpPr>
        <p:spPr>
          <a:xfrm>
            <a:off x="73925" y="5008650"/>
            <a:ext cx="9021900" cy="0"/>
          </a:xfrm>
          <a:prstGeom prst="straightConnector1">
            <a:avLst/>
          </a:prstGeom>
          <a:noFill/>
          <a:ln w="9525" cap="flat" cmpd="sng">
            <a:solidFill>
              <a:schemeClr val="dk1"/>
            </a:solidFill>
            <a:prstDash val="solid"/>
            <a:round/>
            <a:headEnd type="none" w="med" len="med"/>
            <a:tailEnd type="none" w="med" len="med"/>
          </a:ln>
        </p:spPr>
      </p:cxnSp>
      <p:sp>
        <p:nvSpPr>
          <p:cNvPr id="616" name="Google Shape;616;p31"/>
          <p:cNvSpPr/>
          <p:nvPr/>
        </p:nvSpPr>
        <p:spPr>
          <a:xfrm>
            <a:off x="6760300" y="117804"/>
            <a:ext cx="2161200" cy="256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31"/>
          <p:cNvGrpSpPr/>
          <p:nvPr/>
        </p:nvGrpSpPr>
        <p:grpSpPr>
          <a:xfrm>
            <a:off x="8712862" y="137154"/>
            <a:ext cx="132938" cy="218080"/>
            <a:chOff x="4113132" y="2072643"/>
            <a:chExt cx="406290" cy="666503"/>
          </a:xfrm>
        </p:grpSpPr>
        <p:sp>
          <p:nvSpPr>
            <p:cNvPr id="618" name="Google Shape;618;p31"/>
            <p:cNvSpPr/>
            <p:nvPr/>
          </p:nvSpPr>
          <p:spPr>
            <a:xfrm>
              <a:off x="4113132" y="2072643"/>
              <a:ext cx="406290" cy="662825"/>
            </a:xfrm>
            <a:custGeom>
              <a:avLst/>
              <a:gdLst/>
              <a:ahLst/>
              <a:cxnLst/>
              <a:rect l="l" t="t" r="r" b="b"/>
              <a:pathLst>
                <a:path w="11042" h="18014" extrusionOk="0">
                  <a:moveTo>
                    <a:pt x="0" y="0"/>
                  </a:moveTo>
                  <a:lnTo>
                    <a:pt x="0" y="1001"/>
                  </a:lnTo>
                  <a:lnTo>
                    <a:pt x="0" y="2002"/>
                  </a:lnTo>
                  <a:lnTo>
                    <a:pt x="1001" y="2002"/>
                  </a:lnTo>
                  <a:lnTo>
                    <a:pt x="1001" y="6005"/>
                  </a:lnTo>
                  <a:lnTo>
                    <a:pt x="2002" y="6005"/>
                  </a:lnTo>
                  <a:lnTo>
                    <a:pt x="2002" y="7005"/>
                  </a:lnTo>
                  <a:lnTo>
                    <a:pt x="3002" y="7005"/>
                  </a:lnTo>
                  <a:lnTo>
                    <a:pt x="3002" y="8006"/>
                  </a:lnTo>
                  <a:lnTo>
                    <a:pt x="4003" y="8006"/>
                  </a:lnTo>
                  <a:lnTo>
                    <a:pt x="4003" y="9007"/>
                  </a:lnTo>
                  <a:lnTo>
                    <a:pt x="4003" y="10008"/>
                  </a:lnTo>
                  <a:lnTo>
                    <a:pt x="3002" y="10008"/>
                  </a:lnTo>
                  <a:lnTo>
                    <a:pt x="3002" y="11008"/>
                  </a:lnTo>
                  <a:lnTo>
                    <a:pt x="2002" y="11008"/>
                  </a:lnTo>
                  <a:lnTo>
                    <a:pt x="2002" y="12009"/>
                  </a:lnTo>
                  <a:lnTo>
                    <a:pt x="1001" y="12009"/>
                  </a:lnTo>
                  <a:lnTo>
                    <a:pt x="1001" y="16012"/>
                  </a:lnTo>
                  <a:lnTo>
                    <a:pt x="0" y="16012"/>
                  </a:lnTo>
                  <a:lnTo>
                    <a:pt x="0" y="17013"/>
                  </a:lnTo>
                  <a:lnTo>
                    <a:pt x="0" y="18013"/>
                  </a:lnTo>
                  <a:lnTo>
                    <a:pt x="11042" y="18013"/>
                  </a:lnTo>
                  <a:lnTo>
                    <a:pt x="11042" y="17013"/>
                  </a:lnTo>
                  <a:lnTo>
                    <a:pt x="11042" y="16012"/>
                  </a:lnTo>
                  <a:lnTo>
                    <a:pt x="10041" y="16012"/>
                  </a:lnTo>
                  <a:lnTo>
                    <a:pt x="10041" y="12009"/>
                  </a:lnTo>
                  <a:lnTo>
                    <a:pt x="9040" y="12009"/>
                  </a:lnTo>
                  <a:lnTo>
                    <a:pt x="9040" y="11008"/>
                  </a:lnTo>
                  <a:lnTo>
                    <a:pt x="8039" y="11008"/>
                  </a:lnTo>
                  <a:lnTo>
                    <a:pt x="8039" y="10008"/>
                  </a:lnTo>
                  <a:lnTo>
                    <a:pt x="7039" y="10008"/>
                  </a:lnTo>
                  <a:lnTo>
                    <a:pt x="7039" y="9007"/>
                  </a:lnTo>
                  <a:lnTo>
                    <a:pt x="7039" y="8006"/>
                  </a:lnTo>
                  <a:lnTo>
                    <a:pt x="8039" y="8006"/>
                  </a:lnTo>
                  <a:lnTo>
                    <a:pt x="8039" y="7005"/>
                  </a:lnTo>
                  <a:lnTo>
                    <a:pt x="9040" y="7005"/>
                  </a:lnTo>
                  <a:lnTo>
                    <a:pt x="9040" y="6005"/>
                  </a:lnTo>
                  <a:lnTo>
                    <a:pt x="10041" y="6005"/>
                  </a:lnTo>
                  <a:lnTo>
                    <a:pt x="10041" y="2002"/>
                  </a:lnTo>
                  <a:lnTo>
                    <a:pt x="11042" y="2002"/>
                  </a:lnTo>
                  <a:lnTo>
                    <a:pt x="11042" y="1001"/>
                  </a:lnTo>
                  <a:lnTo>
                    <a:pt x="110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1"/>
            <p:cNvSpPr/>
            <p:nvPr/>
          </p:nvSpPr>
          <p:spPr>
            <a:xfrm>
              <a:off x="4260422" y="2367223"/>
              <a:ext cx="36832" cy="36832"/>
            </a:xfrm>
            <a:custGeom>
              <a:avLst/>
              <a:gdLst/>
              <a:ahLst/>
              <a:cxnLst/>
              <a:rect l="l" t="t" r="r" b="b"/>
              <a:pathLst>
                <a:path w="1001"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1"/>
            <p:cNvSpPr/>
            <p:nvPr/>
          </p:nvSpPr>
          <p:spPr>
            <a:xfrm>
              <a:off x="4260422" y="2405269"/>
              <a:ext cx="36832" cy="36832"/>
            </a:xfrm>
            <a:custGeom>
              <a:avLst/>
              <a:gdLst/>
              <a:ahLst/>
              <a:cxnLst/>
              <a:rect l="l" t="t" r="r" b="b"/>
              <a:pathLst>
                <a:path w="1001"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1"/>
            <p:cNvSpPr/>
            <p:nvPr/>
          </p:nvSpPr>
          <p:spPr>
            <a:xfrm>
              <a:off x="4223590" y="2442064"/>
              <a:ext cx="36869" cy="36869"/>
            </a:xfrm>
            <a:custGeom>
              <a:avLst/>
              <a:gdLst/>
              <a:ahLst/>
              <a:cxnLst/>
              <a:rect l="l" t="t" r="r" b="b"/>
              <a:pathLst>
                <a:path w="1002" h="1002" extrusionOk="0">
                  <a:moveTo>
                    <a:pt x="0" y="1"/>
                  </a:moveTo>
                  <a:lnTo>
                    <a:pt x="0" y="1002"/>
                  </a:lnTo>
                  <a:lnTo>
                    <a:pt x="1001" y="1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1"/>
            <p:cNvSpPr/>
            <p:nvPr/>
          </p:nvSpPr>
          <p:spPr>
            <a:xfrm>
              <a:off x="4186758" y="2478895"/>
              <a:ext cx="36869" cy="36869"/>
            </a:xfrm>
            <a:custGeom>
              <a:avLst/>
              <a:gdLst/>
              <a:ahLst/>
              <a:cxnLst/>
              <a:rect l="l" t="t" r="r" b="b"/>
              <a:pathLst>
                <a:path w="1002" h="1002" extrusionOk="0">
                  <a:moveTo>
                    <a:pt x="1" y="1"/>
                  </a:moveTo>
                  <a:lnTo>
                    <a:pt x="1"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4223590" y="2330391"/>
              <a:ext cx="36869" cy="36869"/>
            </a:xfrm>
            <a:custGeom>
              <a:avLst/>
              <a:gdLst/>
              <a:ahLst/>
              <a:cxnLst/>
              <a:rect l="l" t="t" r="r" b="b"/>
              <a:pathLst>
                <a:path w="1002" h="1002"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1"/>
            <p:cNvSpPr/>
            <p:nvPr/>
          </p:nvSpPr>
          <p:spPr>
            <a:xfrm>
              <a:off x="4186758" y="2293559"/>
              <a:ext cx="36869" cy="36869"/>
            </a:xfrm>
            <a:custGeom>
              <a:avLst/>
              <a:gdLst/>
              <a:ahLst/>
              <a:cxnLst/>
              <a:rect l="l" t="t" r="r" b="b"/>
              <a:pathLst>
                <a:path w="1002" h="1002" extrusionOk="0">
                  <a:moveTo>
                    <a:pt x="1" y="1"/>
                  </a:moveTo>
                  <a:lnTo>
                    <a:pt x="1"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1"/>
            <p:cNvSpPr/>
            <p:nvPr/>
          </p:nvSpPr>
          <p:spPr>
            <a:xfrm>
              <a:off x="4149964" y="2146269"/>
              <a:ext cx="36832" cy="147327"/>
            </a:xfrm>
            <a:custGeom>
              <a:avLst/>
              <a:gdLst/>
              <a:ahLst/>
              <a:cxnLst/>
              <a:rect l="l" t="t" r="r" b="b"/>
              <a:pathLst>
                <a:path w="1001" h="4004" extrusionOk="0">
                  <a:moveTo>
                    <a:pt x="0" y="1"/>
                  </a:moveTo>
                  <a:lnTo>
                    <a:pt x="0" y="4004"/>
                  </a:lnTo>
                  <a:lnTo>
                    <a:pt x="1001" y="4004"/>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1"/>
            <p:cNvSpPr/>
            <p:nvPr/>
          </p:nvSpPr>
          <p:spPr>
            <a:xfrm>
              <a:off x="4113132" y="2072643"/>
              <a:ext cx="406290" cy="73664"/>
            </a:xfrm>
            <a:custGeom>
              <a:avLst/>
              <a:gdLst/>
              <a:ahLst/>
              <a:cxnLst/>
              <a:rect l="l" t="t" r="r" b="b"/>
              <a:pathLst>
                <a:path w="11042" h="2002" extrusionOk="0">
                  <a:moveTo>
                    <a:pt x="0" y="0"/>
                  </a:moveTo>
                  <a:lnTo>
                    <a:pt x="0" y="1001"/>
                  </a:lnTo>
                  <a:lnTo>
                    <a:pt x="0" y="2002"/>
                  </a:lnTo>
                  <a:lnTo>
                    <a:pt x="11042" y="2002"/>
                  </a:lnTo>
                  <a:lnTo>
                    <a:pt x="11042" y="1001"/>
                  </a:lnTo>
                  <a:lnTo>
                    <a:pt x="11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a:off x="4334049" y="2367223"/>
              <a:ext cx="36869" cy="36832"/>
            </a:xfrm>
            <a:custGeom>
              <a:avLst/>
              <a:gdLst/>
              <a:ahLst/>
              <a:cxnLst/>
              <a:rect l="l" t="t" r="r" b="b"/>
              <a:pathLst>
                <a:path w="1002" h="1001" extrusionOk="0">
                  <a:moveTo>
                    <a:pt x="1" y="0"/>
                  </a:moveTo>
                  <a:lnTo>
                    <a:pt x="1"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a:off x="4334049" y="2405269"/>
              <a:ext cx="36869" cy="36832"/>
            </a:xfrm>
            <a:custGeom>
              <a:avLst/>
              <a:gdLst/>
              <a:ahLst/>
              <a:cxnLst/>
              <a:rect l="l" t="t" r="r" b="b"/>
              <a:pathLst>
                <a:path w="1002" h="1001" extrusionOk="0">
                  <a:moveTo>
                    <a:pt x="1" y="0"/>
                  </a:moveTo>
                  <a:lnTo>
                    <a:pt x="1"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a:off x="4370881" y="2442064"/>
              <a:ext cx="36869" cy="36869"/>
            </a:xfrm>
            <a:custGeom>
              <a:avLst/>
              <a:gdLst/>
              <a:ahLst/>
              <a:cxnLst/>
              <a:rect l="l" t="t" r="r" b="b"/>
              <a:pathLst>
                <a:path w="1002" h="1002" extrusionOk="0">
                  <a:moveTo>
                    <a:pt x="0" y="1"/>
                  </a:moveTo>
                  <a:lnTo>
                    <a:pt x="0" y="1002"/>
                  </a:lnTo>
                  <a:lnTo>
                    <a:pt x="1001" y="1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1"/>
            <p:cNvSpPr/>
            <p:nvPr/>
          </p:nvSpPr>
          <p:spPr>
            <a:xfrm>
              <a:off x="4408927" y="2478895"/>
              <a:ext cx="36869" cy="36869"/>
            </a:xfrm>
            <a:custGeom>
              <a:avLst/>
              <a:gdLst/>
              <a:ahLst/>
              <a:cxnLst/>
              <a:rect l="l" t="t" r="r" b="b"/>
              <a:pathLst>
                <a:path w="1002" h="1002" extrusionOk="0">
                  <a:moveTo>
                    <a:pt x="0" y="1"/>
                  </a:moveTo>
                  <a:lnTo>
                    <a:pt x="0"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1"/>
            <p:cNvSpPr/>
            <p:nvPr/>
          </p:nvSpPr>
          <p:spPr>
            <a:xfrm>
              <a:off x="4370881" y="2330391"/>
              <a:ext cx="36869" cy="36869"/>
            </a:xfrm>
            <a:custGeom>
              <a:avLst/>
              <a:gdLst/>
              <a:ahLst/>
              <a:cxnLst/>
              <a:rect l="l" t="t" r="r" b="b"/>
              <a:pathLst>
                <a:path w="1002" h="1002"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4297217" y="2293559"/>
              <a:ext cx="36869" cy="36869"/>
            </a:xfrm>
            <a:custGeom>
              <a:avLst/>
              <a:gdLst/>
              <a:ahLst/>
              <a:cxnLst/>
              <a:rect l="l" t="t" r="r" b="b"/>
              <a:pathLst>
                <a:path w="1002" h="1002" extrusionOk="0">
                  <a:moveTo>
                    <a:pt x="1" y="1"/>
                  </a:moveTo>
                  <a:lnTo>
                    <a:pt x="1" y="1001"/>
                  </a:lnTo>
                  <a:lnTo>
                    <a:pt x="1002" y="1001"/>
                  </a:lnTo>
                  <a:lnTo>
                    <a:pt x="1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4260422" y="2256728"/>
              <a:ext cx="36832" cy="36869"/>
            </a:xfrm>
            <a:custGeom>
              <a:avLst/>
              <a:gdLst/>
              <a:ahLst/>
              <a:cxnLst/>
              <a:rect l="l" t="t" r="r" b="b"/>
              <a:pathLst>
                <a:path w="1001" h="1002" extrusionOk="0">
                  <a:moveTo>
                    <a:pt x="0" y="1"/>
                  </a:moveTo>
                  <a:lnTo>
                    <a:pt x="0" y="1002"/>
                  </a:lnTo>
                  <a:lnTo>
                    <a:pt x="1001" y="1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4334049" y="2256728"/>
              <a:ext cx="36869" cy="36869"/>
            </a:xfrm>
            <a:custGeom>
              <a:avLst/>
              <a:gdLst/>
              <a:ahLst/>
              <a:cxnLst/>
              <a:rect l="l" t="t" r="r" b="b"/>
              <a:pathLst>
                <a:path w="1002" h="1002" extrusionOk="0">
                  <a:moveTo>
                    <a:pt x="1" y="1"/>
                  </a:moveTo>
                  <a:lnTo>
                    <a:pt x="1" y="1002"/>
                  </a:lnTo>
                  <a:lnTo>
                    <a:pt x="1001" y="1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4408927" y="2293559"/>
              <a:ext cx="36869" cy="36869"/>
            </a:xfrm>
            <a:custGeom>
              <a:avLst/>
              <a:gdLst/>
              <a:ahLst/>
              <a:cxnLst/>
              <a:rect l="l" t="t" r="r" b="b"/>
              <a:pathLst>
                <a:path w="1002" h="1002" extrusionOk="0">
                  <a:moveTo>
                    <a:pt x="0" y="1"/>
                  </a:moveTo>
                  <a:lnTo>
                    <a:pt x="0"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4445758" y="2146269"/>
              <a:ext cx="36832" cy="147327"/>
            </a:xfrm>
            <a:custGeom>
              <a:avLst/>
              <a:gdLst/>
              <a:ahLst/>
              <a:cxnLst/>
              <a:rect l="l" t="t" r="r" b="b"/>
              <a:pathLst>
                <a:path w="1001" h="4004" extrusionOk="0">
                  <a:moveTo>
                    <a:pt x="0" y="1"/>
                  </a:moveTo>
                  <a:lnTo>
                    <a:pt x="0" y="4004"/>
                  </a:lnTo>
                  <a:lnTo>
                    <a:pt x="1001" y="4004"/>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4149964" y="2515727"/>
              <a:ext cx="36832" cy="147327"/>
            </a:xfrm>
            <a:custGeom>
              <a:avLst/>
              <a:gdLst/>
              <a:ahLst/>
              <a:cxnLst/>
              <a:rect l="l" t="t" r="r" b="b"/>
              <a:pathLst>
                <a:path w="1001" h="4004" extrusionOk="0">
                  <a:moveTo>
                    <a:pt x="0" y="0"/>
                  </a:moveTo>
                  <a:lnTo>
                    <a:pt x="0" y="4003"/>
                  </a:lnTo>
                  <a:lnTo>
                    <a:pt x="1001" y="4003"/>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4113132" y="2663017"/>
              <a:ext cx="406290" cy="76129"/>
            </a:xfrm>
            <a:custGeom>
              <a:avLst/>
              <a:gdLst/>
              <a:ahLst/>
              <a:cxnLst/>
              <a:rect l="l" t="t" r="r" b="b"/>
              <a:pathLst>
                <a:path w="11042" h="2069" extrusionOk="0">
                  <a:moveTo>
                    <a:pt x="0" y="0"/>
                  </a:moveTo>
                  <a:lnTo>
                    <a:pt x="0" y="1068"/>
                  </a:lnTo>
                  <a:lnTo>
                    <a:pt x="0" y="2068"/>
                  </a:lnTo>
                  <a:lnTo>
                    <a:pt x="11042" y="2068"/>
                  </a:lnTo>
                  <a:lnTo>
                    <a:pt x="11042" y="1068"/>
                  </a:lnTo>
                  <a:lnTo>
                    <a:pt x="11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4223590" y="2515727"/>
              <a:ext cx="185373" cy="110495"/>
            </a:xfrm>
            <a:custGeom>
              <a:avLst/>
              <a:gdLst/>
              <a:ahLst/>
              <a:cxnLst/>
              <a:rect l="l" t="t" r="r" b="b"/>
              <a:pathLst>
                <a:path w="5038" h="3003" extrusionOk="0">
                  <a:moveTo>
                    <a:pt x="2002" y="0"/>
                  </a:moveTo>
                  <a:lnTo>
                    <a:pt x="2002" y="1001"/>
                  </a:lnTo>
                  <a:lnTo>
                    <a:pt x="1001" y="1001"/>
                  </a:lnTo>
                  <a:lnTo>
                    <a:pt x="1001" y="2002"/>
                  </a:lnTo>
                  <a:lnTo>
                    <a:pt x="0" y="2002"/>
                  </a:lnTo>
                  <a:lnTo>
                    <a:pt x="0" y="3002"/>
                  </a:lnTo>
                  <a:lnTo>
                    <a:pt x="5037" y="3002"/>
                  </a:lnTo>
                  <a:lnTo>
                    <a:pt x="5037" y="2002"/>
                  </a:lnTo>
                  <a:lnTo>
                    <a:pt x="4003" y="2002"/>
                  </a:lnTo>
                  <a:lnTo>
                    <a:pt x="4003" y="1001"/>
                  </a:lnTo>
                  <a:lnTo>
                    <a:pt x="3003" y="1001"/>
                  </a:lnTo>
                  <a:lnTo>
                    <a:pt x="30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a:off x="4445758" y="2515727"/>
              <a:ext cx="36832" cy="147327"/>
            </a:xfrm>
            <a:custGeom>
              <a:avLst/>
              <a:gdLst/>
              <a:ahLst/>
              <a:cxnLst/>
              <a:rect l="l" t="t" r="r" b="b"/>
              <a:pathLst>
                <a:path w="1001" h="4004" extrusionOk="0">
                  <a:moveTo>
                    <a:pt x="0" y="0"/>
                  </a:moveTo>
                  <a:lnTo>
                    <a:pt x="0" y="4003"/>
                  </a:lnTo>
                  <a:lnTo>
                    <a:pt x="1001" y="4003"/>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641"/>
        <p:cNvGrpSpPr/>
        <p:nvPr/>
      </p:nvGrpSpPr>
      <p:grpSpPr>
        <a:xfrm>
          <a:off x="0" y="0"/>
          <a:ext cx="0" cy="0"/>
          <a:chOff x="0" y="0"/>
          <a:chExt cx="0" cy="0"/>
        </a:xfrm>
      </p:grpSpPr>
      <p:grpSp>
        <p:nvGrpSpPr>
          <p:cNvPr id="642" name="Google Shape;642;p32"/>
          <p:cNvGrpSpPr/>
          <p:nvPr/>
        </p:nvGrpSpPr>
        <p:grpSpPr>
          <a:xfrm>
            <a:off x="69150" y="137187"/>
            <a:ext cx="9031450" cy="282372"/>
            <a:chOff x="69150" y="137187"/>
            <a:chExt cx="9031450" cy="282372"/>
          </a:xfrm>
        </p:grpSpPr>
        <p:cxnSp>
          <p:nvCxnSpPr>
            <p:cNvPr id="643" name="Google Shape;643;p32"/>
            <p:cNvCxnSpPr/>
            <p:nvPr/>
          </p:nvCxnSpPr>
          <p:spPr>
            <a:xfrm>
              <a:off x="78700" y="278373"/>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644" name="Google Shape;644;p32"/>
            <p:cNvCxnSpPr/>
            <p:nvPr/>
          </p:nvCxnSpPr>
          <p:spPr>
            <a:xfrm>
              <a:off x="69150" y="207780"/>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645" name="Google Shape;645;p32"/>
            <p:cNvCxnSpPr/>
            <p:nvPr/>
          </p:nvCxnSpPr>
          <p:spPr>
            <a:xfrm>
              <a:off x="73925" y="137187"/>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646" name="Google Shape;646;p32"/>
            <p:cNvCxnSpPr/>
            <p:nvPr/>
          </p:nvCxnSpPr>
          <p:spPr>
            <a:xfrm>
              <a:off x="78700" y="419559"/>
              <a:ext cx="9021900" cy="0"/>
            </a:xfrm>
            <a:prstGeom prst="straightConnector1">
              <a:avLst/>
            </a:prstGeom>
            <a:noFill/>
            <a:ln w="9525" cap="flat" cmpd="sng">
              <a:solidFill>
                <a:schemeClr val="dk1"/>
              </a:solidFill>
              <a:prstDash val="solid"/>
              <a:round/>
              <a:headEnd type="none" w="med" len="med"/>
              <a:tailEnd type="none" w="med" len="med"/>
            </a:ln>
          </p:spPr>
        </p:cxnSp>
        <p:cxnSp>
          <p:nvCxnSpPr>
            <p:cNvPr id="647" name="Google Shape;647;p32"/>
            <p:cNvCxnSpPr/>
            <p:nvPr/>
          </p:nvCxnSpPr>
          <p:spPr>
            <a:xfrm>
              <a:off x="78700" y="348966"/>
              <a:ext cx="9021900" cy="0"/>
            </a:xfrm>
            <a:prstGeom prst="straightConnector1">
              <a:avLst/>
            </a:prstGeom>
            <a:noFill/>
            <a:ln w="9525" cap="flat" cmpd="sng">
              <a:solidFill>
                <a:schemeClr val="dk1"/>
              </a:solidFill>
              <a:prstDash val="solid"/>
              <a:round/>
              <a:headEnd type="none" w="med" len="med"/>
              <a:tailEnd type="none" w="med" len="med"/>
            </a:ln>
          </p:spPr>
        </p:cxnSp>
      </p:grpSp>
      <p:sp>
        <p:nvSpPr>
          <p:cNvPr id="648" name="Google Shape;648;p32"/>
          <p:cNvSpPr/>
          <p:nvPr/>
        </p:nvSpPr>
        <p:spPr>
          <a:xfrm>
            <a:off x="70625" y="64225"/>
            <a:ext cx="9028500" cy="5028000"/>
          </a:xfrm>
          <a:prstGeom prst="roundRect">
            <a:avLst>
              <a:gd name="adj" fmla="val 2044"/>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32"/>
          <p:cNvGrpSpPr/>
          <p:nvPr/>
        </p:nvGrpSpPr>
        <p:grpSpPr>
          <a:xfrm>
            <a:off x="234375" y="117804"/>
            <a:ext cx="256800" cy="256800"/>
            <a:chOff x="234375" y="110636"/>
            <a:chExt cx="256800" cy="256800"/>
          </a:xfrm>
        </p:grpSpPr>
        <p:sp>
          <p:nvSpPr>
            <p:cNvPr id="650" name="Google Shape;650;p32"/>
            <p:cNvSpPr/>
            <p:nvPr/>
          </p:nvSpPr>
          <p:spPr>
            <a:xfrm>
              <a:off x="234375" y="110636"/>
              <a:ext cx="256800" cy="256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253750" y="130008"/>
              <a:ext cx="218100" cy="218100"/>
            </a:xfrm>
            <a:prstGeom prst="leftRightArrowCallout">
              <a:avLst>
                <a:gd name="adj1" fmla="val 34916"/>
                <a:gd name="adj2" fmla="val 25000"/>
                <a:gd name="adj3" fmla="val 35030"/>
                <a:gd name="adj4" fmla="val 48123"/>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52" name="Google Shape;652;p32"/>
          <p:cNvCxnSpPr/>
          <p:nvPr/>
        </p:nvCxnSpPr>
        <p:spPr>
          <a:xfrm>
            <a:off x="73925" y="5008650"/>
            <a:ext cx="9021900" cy="0"/>
          </a:xfrm>
          <a:prstGeom prst="straightConnector1">
            <a:avLst/>
          </a:prstGeom>
          <a:noFill/>
          <a:ln w="9525" cap="flat" cmpd="sng">
            <a:solidFill>
              <a:schemeClr val="dk1"/>
            </a:solidFill>
            <a:prstDash val="solid"/>
            <a:round/>
            <a:headEnd type="none" w="med" len="med"/>
            <a:tailEnd type="none" w="med" len="med"/>
          </a:ln>
        </p:spPr>
      </p:cxnSp>
      <p:sp>
        <p:nvSpPr>
          <p:cNvPr id="653" name="Google Shape;653;p32"/>
          <p:cNvSpPr/>
          <p:nvPr/>
        </p:nvSpPr>
        <p:spPr>
          <a:xfrm>
            <a:off x="6760300" y="117804"/>
            <a:ext cx="2161200" cy="256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8690995" y="137150"/>
            <a:ext cx="152400" cy="218100"/>
          </a:xfrm>
          <a:prstGeom prst="curvedLeftArrow">
            <a:avLst>
              <a:gd name="adj1" fmla="val 25000"/>
              <a:gd name="adj2" fmla="val 50000"/>
              <a:gd name="adj3" fmla="val 25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777231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Chakra Petch Medium"/>
              <a:buNone/>
              <a:defRPr sz="3500">
                <a:solidFill>
                  <a:schemeClr val="dk1"/>
                </a:solidFill>
                <a:latin typeface="Chakra Petch Medium"/>
                <a:ea typeface="Chakra Petch Medium"/>
                <a:cs typeface="Chakra Petch Medium"/>
                <a:sym typeface="Chakra Petch Medium"/>
              </a:defRPr>
            </a:lvl1pPr>
            <a:lvl2pPr lvl="1" algn="ctr" rtl="0">
              <a:spcBef>
                <a:spcPts val="0"/>
              </a:spcBef>
              <a:spcAft>
                <a:spcPts val="0"/>
              </a:spcAft>
              <a:buClr>
                <a:schemeClr val="dk1"/>
              </a:buClr>
              <a:buSzPts val="3500"/>
              <a:buFont typeface="Chakra Petch Medium"/>
              <a:buNone/>
              <a:defRPr sz="3500">
                <a:solidFill>
                  <a:schemeClr val="dk1"/>
                </a:solidFill>
                <a:latin typeface="Chakra Petch Medium"/>
                <a:ea typeface="Chakra Petch Medium"/>
                <a:cs typeface="Chakra Petch Medium"/>
                <a:sym typeface="Chakra Petch Medium"/>
              </a:defRPr>
            </a:lvl2pPr>
            <a:lvl3pPr lvl="2" algn="ctr" rtl="0">
              <a:spcBef>
                <a:spcPts val="0"/>
              </a:spcBef>
              <a:spcAft>
                <a:spcPts val="0"/>
              </a:spcAft>
              <a:buClr>
                <a:schemeClr val="dk1"/>
              </a:buClr>
              <a:buSzPts val="3500"/>
              <a:buFont typeface="Chakra Petch Medium"/>
              <a:buNone/>
              <a:defRPr sz="3500">
                <a:solidFill>
                  <a:schemeClr val="dk1"/>
                </a:solidFill>
                <a:latin typeface="Chakra Petch Medium"/>
                <a:ea typeface="Chakra Petch Medium"/>
                <a:cs typeface="Chakra Petch Medium"/>
                <a:sym typeface="Chakra Petch Medium"/>
              </a:defRPr>
            </a:lvl3pPr>
            <a:lvl4pPr lvl="3" algn="ctr" rtl="0">
              <a:spcBef>
                <a:spcPts val="0"/>
              </a:spcBef>
              <a:spcAft>
                <a:spcPts val="0"/>
              </a:spcAft>
              <a:buClr>
                <a:schemeClr val="dk1"/>
              </a:buClr>
              <a:buSzPts val="3500"/>
              <a:buFont typeface="Chakra Petch Medium"/>
              <a:buNone/>
              <a:defRPr sz="3500">
                <a:solidFill>
                  <a:schemeClr val="dk1"/>
                </a:solidFill>
                <a:latin typeface="Chakra Petch Medium"/>
                <a:ea typeface="Chakra Petch Medium"/>
                <a:cs typeface="Chakra Petch Medium"/>
                <a:sym typeface="Chakra Petch Medium"/>
              </a:defRPr>
            </a:lvl4pPr>
            <a:lvl5pPr lvl="4" algn="ctr" rtl="0">
              <a:spcBef>
                <a:spcPts val="0"/>
              </a:spcBef>
              <a:spcAft>
                <a:spcPts val="0"/>
              </a:spcAft>
              <a:buClr>
                <a:schemeClr val="dk1"/>
              </a:buClr>
              <a:buSzPts val="3500"/>
              <a:buFont typeface="Chakra Petch Medium"/>
              <a:buNone/>
              <a:defRPr sz="3500">
                <a:solidFill>
                  <a:schemeClr val="dk1"/>
                </a:solidFill>
                <a:latin typeface="Chakra Petch Medium"/>
                <a:ea typeface="Chakra Petch Medium"/>
                <a:cs typeface="Chakra Petch Medium"/>
                <a:sym typeface="Chakra Petch Medium"/>
              </a:defRPr>
            </a:lvl5pPr>
            <a:lvl6pPr lvl="5" algn="ctr" rtl="0">
              <a:spcBef>
                <a:spcPts val="0"/>
              </a:spcBef>
              <a:spcAft>
                <a:spcPts val="0"/>
              </a:spcAft>
              <a:buClr>
                <a:schemeClr val="dk1"/>
              </a:buClr>
              <a:buSzPts val="3500"/>
              <a:buFont typeface="Chakra Petch Medium"/>
              <a:buNone/>
              <a:defRPr sz="3500">
                <a:solidFill>
                  <a:schemeClr val="dk1"/>
                </a:solidFill>
                <a:latin typeface="Chakra Petch Medium"/>
                <a:ea typeface="Chakra Petch Medium"/>
                <a:cs typeface="Chakra Petch Medium"/>
                <a:sym typeface="Chakra Petch Medium"/>
              </a:defRPr>
            </a:lvl6pPr>
            <a:lvl7pPr lvl="6" algn="ctr" rtl="0">
              <a:spcBef>
                <a:spcPts val="0"/>
              </a:spcBef>
              <a:spcAft>
                <a:spcPts val="0"/>
              </a:spcAft>
              <a:buClr>
                <a:schemeClr val="dk1"/>
              </a:buClr>
              <a:buSzPts val="3500"/>
              <a:buFont typeface="Chakra Petch Medium"/>
              <a:buNone/>
              <a:defRPr sz="3500">
                <a:solidFill>
                  <a:schemeClr val="dk1"/>
                </a:solidFill>
                <a:latin typeface="Chakra Petch Medium"/>
                <a:ea typeface="Chakra Petch Medium"/>
                <a:cs typeface="Chakra Petch Medium"/>
                <a:sym typeface="Chakra Petch Medium"/>
              </a:defRPr>
            </a:lvl7pPr>
            <a:lvl8pPr lvl="7" algn="ctr" rtl="0">
              <a:spcBef>
                <a:spcPts val="0"/>
              </a:spcBef>
              <a:spcAft>
                <a:spcPts val="0"/>
              </a:spcAft>
              <a:buClr>
                <a:schemeClr val="dk1"/>
              </a:buClr>
              <a:buSzPts val="3500"/>
              <a:buFont typeface="Chakra Petch Medium"/>
              <a:buNone/>
              <a:defRPr sz="3500">
                <a:solidFill>
                  <a:schemeClr val="dk1"/>
                </a:solidFill>
                <a:latin typeface="Chakra Petch Medium"/>
                <a:ea typeface="Chakra Petch Medium"/>
                <a:cs typeface="Chakra Petch Medium"/>
                <a:sym typeface="Chakra Petch Medium"/>
              </a:defRPr>
            </a:lvl8pPr>
            <a:lvl9pPr lvl="8" algn="ctr" rtl="0">
              <a:spcBef>
                <a:spcPts val="0"/>
              </a:spcBef>
              <a:spcAft>
                <a:spcPts val="0"/>
              </a:spcAft>
              <a:buClr>
                <a:schemeClr val="dk1"/>
              </a:buClr>
              <a:buSzPts val="3500"/>
              <a:buFont typeface="Chakra Petch Medium"/>
              <a:buNone/>
              <a:defRPr sz="3500">
                <a:solidFill>
                  <a:schemeClr val="dk1"/>
                </a:solidFill>
                <a:latin typeface="Chakra Petch Medium"/>
                <a:ea typeface="Chakra Petch Medium"/>
                <a:cs typeface="Chakra Petch Medium"/>
                <a:sym typeface="Chakra Petch Medium"/>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Fira Code"/>
              <a:buChar char="●"/>
              <a:defRPr>
                <a:solidFill>
                  <a:schemeClr val="dk1"/>
                </a:solidFill>
                <a:latin typeface="Fira Code"/>
                <a:ea typeface="Fira Code"/>
                <a:cs typeface="Fira Code"/>
                <a:sym typeface="Fira Code"/>
              </a:defRPr>
            </a:lvl1pPr>
            <a:lvl2pPr marL="914400" lvl="1" indent="-317500">
              <a:lnSpc>
                <a:spcPct val="115000"/>
              </a:lnSpc>
              <a:spcBef>
                <a:spcPts val="1600"/>
              </a:spcBef>
              <a:spcAft>
                <a:spcPts val="0"/>
              </a:spcAft>
              <a:buClr>
                <a:schemeClr val="dk1"/>
              </a:buClr>
              <a:buSzPts val="1400"/>
              <a:buFont typeface="Fira Code"/>
              <a:buChar char="○"/>
              <a:defRPr>
                <a:solidFill>
                  <a:schemeClr val="dk1"/>
                </a:solidFill>
                <a:latin typeface="Fira Code"/>
                <a:ea typeface="Fira Code"/>
                <a:cs typeface="Fira Code"/>
                <a:sym typeface="Fira Code"/>
              </a:defRPr>
            </a:lvl2pPr>
            <a:lvl3pPr marL="1371600" lvl="2" indent="-317500">
              <a:lnSpc>
                <a:spcPct val="115000"/>
              </a:lnSpc>
              <a:spcBef>
                <a:spcPts val="1600"/>
              </a:spcBef>
              <a:spcAft>
                <a:spcPts val="0"/>
              </a:spcAft>
              <a:buClr>
                <a:schemeClr val="dk1"/>
              </a:buClr>
              <a:buSzPts val="1400"/>
              <a:buFont typeface="Fira Code"/>
              <a:buChar char="■"/>
              <a:defRPr>
                <a:solidFill>
                  <a:schemeClr val="dk1"/>
                </a:solidFill>
                <a:latin typeface="Fira Code"/>
                <a:ea typeface="Fira Code"/>
                <a:cs typeface="Fira Code"/>
                <a:sym typeface="Fira Code"/>
              </a:defRPr>
            </a:lvl3pPr>
            <a:lvl4pPr marL="1828800" lvl="3" indent="-317500">
              <a:lnSpc>
                <a:spcPct val="115000"/>
              </a:lnSpc>
              <a:spcBef>
                <a:spcPts val="1600"/>
              </a:spcBef>
              <a:spcAft>
                <a:spcPts val="0"/>
              </a:spcAft>
              <a:buClr>
                <a:schemeClr val="dk1"/>
              </a:buClr>
              <a:buSzPts val="1400"/>
              <a:buFont typeface="Fira Code"/>
              <a:buChar char="●"/>
              <a:defRPr>
                <a:solidFill>
                  <a:schemeClr val="dk1"/>
                </a:solidFill>
                <a:latin typeface="Fira Code"/>
                <a:ea typeface="Fira Code"/>
                <a:cs typeface="Fira Code"/>
                <a:sym typeface="Fira Code"/>
              </a:defRPr>
            </a:lvl4pPr>
            <a:lvl5pPr marL="2286000" lvl="4" indent="-317500">
              <a:lnSpc>
                <a:spcPct val="115000"/>
              </a:lnSpc>
              <a:spcBef>
                <a:spcPts val="1600"/>
              </a:spcBef>
              <a:spcAft>
                <a:spcPts val="0"/>
              </a:spcAft>
              <a:buClr>
                <a:schemeClr val="dk1"/>
              </a:buClr>
              <a:buSzPts val="1400"/>
              <a:buFont typeface="Fira Code"/>
              <a:buChar char="○"/>
              <a:defRPr>
                <a:solidFill>
                  <a:schemeClr val="dk1"/>
                </a:solidFill>
                <a:latin typeface="Fira Code"/>
                <a:ea typeface="Fira Code"/>
                <a:cs typeface="Fira Code"/>
                <a:sym typeface="Fira Code"/>
              </a:defRPr>
            </a:lvl5pPr>
            <a:lvl6pPr marL="2743200" lvl="5" indent="-317500">
              <a:lnSpc>
                <a:spcPct val="115000"/>
              </a:lnSpc>
              <a:spcBef>
                <a:spcPts val="1600"/>
              </a:spcBef>
              <a:spcAft>
                <a:spcPts val="0"/>
              </a:spcAft>
              <a:buClr>
                <a:schemeClr val="dk1"/>
              </a:buClr>
              <a:buSzPts val="1400"/>
              <a:buFont typeface="Fira Code"/>
              <a:buChar char="■"/>
              <a:defRPr>
                <a:solidFill>
                  <a:schemeClr val="dk1"/>
                </a:solidFill>
                <a:latin typeface="Fira Code"/>
                <a:ea typeface="Fira Code"/>
                <a:cs typeface="Fira Code"/>
                <a:sym typeface="Fira Code"/>
              </a:defRPr>
            </a:lvl6pPr>
            <a:lvl7pPr marL="3200400" lvl="6" indent="-317500">
              <a:lnSpc>
                <a:spcPct val="115000"/>
              </a:lnSpc>
              <a:spcBef>
                <a:spcPts val="1600"/>
              </a:spcBef>
              <a:spcAft>
                <a:spcPts val="0"/>
              </a:spcAft>
              <a:buClr>
                <a:schemeClr val="dk1"/>
              </a:buClr>
              <a:buSzPts val="1400"/>
              <a:buFont typeface="Fira Code"/>
              <a:buChar char="●"/>
              <a:defRPr>
                <a:solidFill>
                  <a:schemeClr val="dk1"/>
                </a:solidFill>
                <a:latin typeface="Fira Code"/>
                <a:ea typeface="Fira Code"/>
                <a:cs typeface="Fira Code"/>
                <a:sym typeface="Fira Code"/>
              </a:defRPr>
            </a:lvl7pPr>
            <a:lvl8pPr marL="3657600" lvl="7" indent="-317500">
              <a:lnSpc>
                <a:spcPct val="115000"/>
              </a:lnSpc>
              <a:spcBef>
                <a:spcPts val="1600"/>
              </a:spcBef>
              <a:spcAft>
                <a:spcPts val="0"/>
              </a:spcAft>
              <a:buClr>
                <a:schemeClr val="dk1"/>
              </a:buClr>
              <a:buSzPts val="1400"/>
              <a:buFont typeface="Fira Code"/>
              <a:buChar char="○"/>
              <a:defRPr>
                <a:solidFill>
                  <a:schemeClr val="dk1"/>
                </a:solidFill>
                <a:latin typeface="Fira Code"/>
                <a:ea typeface="Fira Code"/>
                <a:cs typeface="Fira Code"/>
                <a:sym typeface="Fira Code"/>
              </a:defRPr>
            </a:lvl8pPr>
            <a:lvl9pPr marL="4114800" lvl="8" indent="-317500">
              <a:lnSpc>
                <a:spcPct val="115000"/>
              </a:lnSpc>
              <a:spcBef>
                <a:spcPts val="1600"/>
              </a:spcBef>
              <a:spcAft>
                <a:spcPts val="1600"/>
              </a:spcAft>
              <a:buClr>
                <a:schemeClr val="dk1"/>
              </a:buClr>
              <a:buSzPts val="1400"/>
              <a:buFont typeface="Fira Code"/>
              <a:buChar char="■"/>
              <a:defRPr>
                <a:solidFill>
                  <a:schemeClr val="dk1"/>
                </a:solidFill>
                <a:latin typeface="Fira Code"/>
                <a:ea typeface="Fira Code"/>
                <a:cs typeface="Fira Code"/>
                <a:sym typeface="Fira Code"/>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64" r:id="rId4"/>
    <p:sldLayoutId id="2147483677" r:id="rId5"/>
    <p:sldLayoutId id="2147483678" r:id="rId6"/>
    <p:sldLayoutId id="214748368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 Id="rId35"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400.sv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svg"/><Relationship Id="rId35" Type="http://schemas.openxmlformats.org/officeDocument/2006/relationships/image" Target="NUL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svg"/><Relationship Id="rId36" Type="http://schemas.openxmlformats.org/officeDocument/2006/relationships/image" Target="../media/image12.png"/><Relationship Id="rId35"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6" y="1582646"/>
            <a:ext cx="9146366" cy="1938992"/>
          </a:xfrm>
          <a:prstGeom prst="rect">
            <a:avLst/>
          </a:prstGeom>
          <a:noFill/>
        </p:spPr>
        <p:txBody>
          <a:bodyPr wrap="square" rtlCol="0">
            <a:spAutoFit/>
          </a:bodyPr>
          <a:lstStyle/>
          <a:p>
            <a:pPr algn="ctr">
              <a:lnSpc>
                <a:spcPct val="150000"/>
              </a:lnSpc>
            </a:pPr>
            <a:r>
              <a:rPr lang="en-US" sz="4000" b="1" smtClean="0">
                <a:solidFill>
                  <a:srgbClr val="002060"/>
                </a:solidFill>
              </a:rPr>
              <a:t>CHÀO MỪNG CÁC EM </a:t>
            </a:r>
          </a:p>
          <a:p>
            <a:pPr algn="ctr">
              <a:lnSpc>
                <a:spcPct val="150000"/>
              </a:lnSpc>
            </a:pPr>
            <a:r>
              <a:rPr lang="en-US" sz="4000" b="1" smtClean="0">
                <a:solidFill>
                  <a:srgbClr val="002060"/>
                </a:solidFill>
              </a:rPr>
              <a:t>ĐẾN BUỔI HỌC NÀY!</a:t>
            </a:r>
            <a:endParaRPr lang="en-US" sz="4000" b="1">
              <a:solidFill>
                <a:srgbClr val="002060"/>
              </a:solidFill>
            </a:endParaRPr>
          </a:p>
        </p:txBody>
      </p:sp>
      <p:grpSp>
        <p:nvGrpSpPr>
          <p:cNvPr id="5" name="Google Shape;746;p39"/>
          <p:cNvGrpSpPr/>
          <p:nvPr/>
        </p:nvGrpSpPr>
        <p:grpSpPr>
          <a:xfrm>
            <a:off x="555747" y="835466"/>
            <a:ext cx="723042" cy="598023"/>
            <a:chOff x="1654675" y="4256126"/>
            <a:chExt cx="851841" cy="704551"/>
          </a:xfrm>
        </p:grpSpPr>
        <p:grpSp>
          <p:nvGrpSpPr>
            <p:cNvPr id="6" name="Google Shape;747;p39"/>
            <p:cNvGrpSpPr/>
            <p:nvPr/>
          </p:nvGrpSpPr>
          <p:grpSpPr>
            <a:xfrm>
              <a:off x="1654675" y="4256126"/>
              <a:ext cx="445587" cy="704551"/>
              <a:chOff x="1654675" y="4256126"/>
              <a:chExt cx="445587" cy="704551"/>
            </a:xfrm>
          </p:grpSpPr>
          <p:sp>
            <p:nvSpPr>
              <p:cNvPr id="25" name="Google Shape;748;p39"/>
              <p:cNvSpPr/>
              <p:nvPr/>
            </p:nvSpPr>
            <p:spPr>
              <a:xfrm>
                <a:off x="1655926" y="4257377"/>
                <a:ext cx="440657" cy="703300"/>
              </a:xfrm>
              <a:custGeom>
                <a:avLst/>
                <a:gdLst/>
                <a:ahLst/>
                <a:cxnLst/>
                <a:rect l="l" t="t" r="r" b="b"/>
                <a:pathLst>
                  <a:path w="11976" h="19114" extrusionOk="0">
                    <a:moveTo>
                      <a:pt x="0" y="0"/>
                    </a:moveTo>
                    <a:lnTo>
                      <a:pt x="0" y="17112"/>
                    </a:lnTo>
                    <a:lnTo>
                      <a:pt x="2002" y="17112"/>
                    </a:lnTo>
                    <a:lnTo>
                      <a:pt x="2002" y="16112"/>
                    </a:lnTo>
                    <a:lnTo>
                      <a:pt x="3002" y="16112"/>
                    </a:lnTo>
                    <a:lnTo>
                      <a:pt x="3002" y="15111"/>
                    </a:lnTo>
                    <a:lnTo>
                      <a:pt x="4003" y="15111"/>
                    </a:lnTo>
                    <a:lnTo>
                      <a:pt x="4003" y="14110"/>
                    </a:lnTo>
                    <a:lnTo>
                      <a:pt x="4971" y="14110"/>
                    </a:lnTo>
                    <a:lnTo>
                      <a:pt x="4971" y="16112"/>
                    </a:lnTo>
                    <a:lnTo>
                      <a:pt x="5971" y="16112"/>
                    </a:lnTo>
                    <a:lnTo>
                      <a:pt x="5971" y="18113"/>
                    </a:lnTo>
                    <a:lnTo>
                      <a:pt x="6972" y="18113"/>
                    </a:lnTo>
                    <a:lnTo>
                      <a:pt x="6972" y="19114"/>
                    </a:lnTo>
                    <a:lnTo>
                      <a:pt x="8973" y="19114"/>
                    </a:lnTo>
                    <a:lnTo>
                      <a:pt x="8973" y="18113"/>
                    </a:lnTo>
                    <a:lnTo>
                      <a:pt x="9974" y="18113"/>
                    </a:lnTo>
                    <a:lnTo>
                      <a:pt x="9974" y="16112"/>
                    </a:lnTo>
                    <a:lnTo>
                      <a:pt x="8973" y="16112"/>
                    </a:lnTo>
                    <a:lnTo>
                      <a:pt x="8973" y="14110"/>
                    </a:lnTo>
                    <a:lnTo>
                      <a:pt x="7973" y="14110"/>
                    </a:lnTo>
                    <a:lnTo>
                      <a:pt x="7973" y="13110"/>
                    </a:lnTo>
                    <a:lnTo>
                      <a:pt x="11976" y="13110"/>
                    </a:lnTo>
                    <a:lnTo>
                      <a:pt x="11976" y="12009"/>
                    </a:lnTo>
                    <a:lnTo>
                      <a:pt x="11976" y="11008"/>
                    </a:lnTo>
                    <a:lnTo>
                      <a:pt x="11042" y="11008"/>
                    </a:lnTo>
                    <a:lnTo>
                      <a:pt x="11042" y="10007"/>
                    </a:lnTo>
                    <a:lnTo>
                      <a:pt x="10041" y="10007"/>
                    </a:lnTo>
                    <a:lnTo>
                      <a:pt x="10041" y="9007"/>
                    </a:lnTo>
                    <a:lnTo>
                      <a:pt x="9040" y="9007"/>
                    </a:lnTo>
                    <a:lnTo>
                      <a:pt x="9040" y="8006"/>
                    </a:lnTo>
                    <a:lnTo>
                      <a:pt x="8039" y="8006"/>
                    </a:lnTo>
                    <a:lnTo>
                      <a:pt x="8039" y="7005"/>
                    </a:lnTo>
                    <a:lnTo>
                      <a:pt x="7039" y="7005"/>
                    </a:lnTo>
                    <a:lnTo>
                      <a:pt x="7039" y="6005"/>
                    </a:lnTo>
                    <a:lnTo>
                      <a:pt x="6038" y="6005"/>
                    </a:lnTo>
                    <a:lnTo>
                      <a:pt x="6038" y="5004"/>
                    </a:lnTo>
                    <a:lnTo>
                      <a:pt x="5037" y="5004"/>
                    </a:lnTo>
                    <a:lnTo>
                      <a:pt x="5037" y="4003"/>
                    </a:lnTo>
                    <a:lnTo>
                      <a:pt x="4037" y="4003"/>
                    </a:lnTo>
                    <a:lnTo>
                      <a:pt x="4037" y="3002"/>
                    </a:lnTo>
                    <a:lnTo>
                      <a:pt x="3036" y="3002"/>
                    </a:lnTo>
                    <a:lnTo>
                      <a:pt x="3036" y="2002"/>
                    </a:lnTo>
                    <a:lnTo>
                      <a:pt x="2035" y="2002"/>
                    </a:lnTo>
                    <a:lnTo>
                      <a:pt x="2035" y="1001"/>
                    </a:lnTo>
                    <a:lnTo>
                      <a:pt x="1001" y="1001"/>
                    </a:lnTo>
                    <a:lnTo>
                      <a:pt x="10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49;p39"/>
              <p:cNvSpPr/>
              <p:nvPr/>
            </p:nvSpPr>
            <p:spPr>
              <a:xfrm>
                <a:off x="1654675" y="4256126"/>
                <a:ext cx="36869" cy="628459"/>
              </a:xfrm>
              <a:custGeom>
                <a:avLst/>
                <a:gdLst/>
                <a:ahLst/>
                <a:cxnLst/>
                <a:rect l="l" t="t" r="r" b="b"/>
                <a:pathLst>
                  <a:path w="1002" h="17080" extrusionOk="0">
                    <a:moveTo>
                      <a:pt x="1" y="1"/>
                    </a:moveTo>
                    <a:lnTo>
                      <a:pt x="1" y="17080"/>
                    </a:lnTo>
                    <a:lnTo>
                      <a:pt x="1002" y="17080"/>
                    </a:lnTo>
                    <a:lnTo>
                      <a:pt x="1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50;p39"/>
              <p:cNvSpPr/>
              <p:nvPr/>
            </p:nvSpPr>
            <p:spPr>
              <a:xfrm>
                <a:off x="1692758" y="4292958"/>
                <a:ext cx="36832" cy="36869"/>
              </a:xfrm>
              <a:custGeom>
                <a:avLst/>
                <a:gdLst/>
                <a:ahLst/>
                <a:cxnLst/>
                <a:rect l="l" t="t" r="r" b="b"/>
                <a:pathLst>
                  <a:path w="1001" h="1002" extrusionOk="0">
                    <a:moveTo>
                      <a:pt x="0" y="1"/>
                    </a:moveTo>
                    <a:lnTo>
                      <a:pt x="0"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51;p39"/>
              <p:cNvSpPr/>
              <p:nvPr/>
            </p:nvSpPr>
            <p:spPr>
              <a:xfrm>
                <a:off x="1729553" y="4329790"/>
                <a:ext cx="36869" cy="36832"/>
              </a:xfrm>
              <a:custGeom>
                <a:avLst/>
                <a:gdLst/>
                <a:ahLst/>
                <a:cxnLst/>
                <a:rect l="l" t="t" r="r" b="b"/>
                <a:pathLst>
                  <a:path w="1002" h="1001" extrusionOk="0">
                    <a:moveTo>
                      <a:pt x="1" y="0"/>
                    </a:moveTo>
                    <a:lnTo>
                      <a:pt x="1"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52;p39"/>
              <p:cNvSpPr/>
              <p:nvPr/>
            </p:nvSpPr>
            <p:spPr>
              <a:xfrm>
                <a:off x="1765170" y="4366621"/>
                <a:ext cx="36832" cy="36832"/>
              </a:xfrm>
              <a:custGeom>
                <a:avLst/>
                <a:gdLst/>
                <a:ahLst/>
                <a:cxnLst/>
                <a:rect l="l" t="t" r="r" b="b"/>
                <a:pathLst>
                  <a:path w="1001"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53;p39"/>
              <p:cNvSpPr/>
              <p:nvPr/>
            </p:nvSpPr>
            <p:spPr>
              <a:xfrm>
                <a:off x="1803216" y="4403416"/>
                <a:ext cx="36832" cy="36869"/>
              </a:xfrm>
              <a:custGeom>
                <a:avLst/>
                <a:gdLst/>
                <a:ahLst/>
                <a:cxnLst/>
                <a:rect l="l" t="t" r="r" b="b"/>
                <a:pathLst>
                  <a:path w="1001" h="1002" extrusionOk="0">
                    <a:moveTo>
                      <a:pt x="0" y="1"/>
                    </a:moveTo>
                    <a:lnTo>
                      <a:pt x="0"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54;p39"/>
              <p:cNvSpPr/>
              <p:nvPr/>
            </p:nvSpPr>
            <p:spPr>
              <a:xfrm>
                <a:off x="1841262" y="4440248"/>
                <a:ext cx="36832" cy="36869"/>
              </a:xfrm>
              <a:custGeom>
                <a:avLst/>
                <a:gdLst/>
                <a:ahLst/>
                <a:cxnLst/>
                <a:rect l="l" t="t" r="r" b="b"/>
                <a:pathLst>
                  <a:path w="1001" h="1002"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55;p39"/>
              <p:cNvSpPr/>
              <p:nvPr/>
            </p:nvSpPr>
            <p:spPr>
              <a:xfrm>
                <a:off x="1878057" y="4477080"/>
                <a:ext cx="36869" cy="36832"/>
              </a:xfrm>
              <a:custGeom>
                <a:avLst/>
                <a:gdLst/>
                <a:ahLst/>
                <a:cxnLst/>
                <a:rect l="l" t="t" r="r" b="b"/>
                <a:pathLst>
                  <a:path w="1002" h="1001" extrusionOk="0">
                    <a:moveTo>
                      <a:pt x="1" y="0"/>
                    </a:moveTo>
                    <a:lnTo>
                      <a:pt x="1" y="1001"/>
                    </a:lnTo>
                    <a:lnTo>
                      <a:pt x="1002" y="1001"/>
                    </a:lnTo>
                    <a:lnTo>
                      <a:pt x="1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56;p39"/>
              <p:cNvSpPr/>
              <p:nvPr/>
            </p:nvSpPr>
            <p:spPr>
              <a:xfrm>
                <a:off x="1914889" y="4515125"/>
                <a:ext cx="36869" cy="36832"/>
              </a:xfrm>
              <a:custGeom>
                <a:avLst/>
                <a:gdLst/>
                <a:ahLst/>
                <a:cxnLst/>
                <a:rect l="l" t="t" r="r" b="b"/>
                <a:pathLst>
                  <a:path w="1002" h="1001" extrusionOk="0">
                    <a:moveTo>
                      <a:pt x="1" y="0"/>
                    </a:moveTo>
                    <a:lnTo>
                      <a:pt x="1"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57;p39"/>
              <p:cNvSpPr/>
              <p:nvPr/>
            </p:nvSpPr>
            <p:spPr>
              <a:xfrm>
                <a:off x="1951721" y="4551920"/>
                <a:ext cx="36869" cy="36869"/>
              </a:xfrm>
              <a:custGeom>
                <a:avLst/>
                <a:gdLst/>
                <a:ahLst/>
                <a:cxnLst/>
                <a:rect l="l" t="t" r="r" b="b"/>
                <a:pathLst>
                  <a:path w="1002" h="1002" extrusionOk="0">
                    <a:moveTo>
                      <a:pt x="0" y="1"/>
                    </a:moveTo>
                    <a:lnTo>
                      <a:pt x="0" y="1002"/>
                    </a:lnTo>
                    <a:lnTo>
                      <a:pt x="1001" y="1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58;p39"/>
              <p:cNvSpPr/>
              <p:nvPr/>
            </p:nvSpPr>
            <p:spPr>
              <a:xfrm>
                <a:off x="1988553" y="4588752"/>
                <a:ext cx="36832" cy="36869"/>
              </a:xfrm>
              <a:custGeom>
                <a:avLst/>
                <a:gdLst/>
                <a:ahLst/>
                <a:cxnLst/>
                <a:rect l="l" t="t" r="r" b="b"/>
                <a:pathLst>
                  <a:path w="1001" h="1002" extrusionOk="0">
                    <a:moveTo>
                      <a:pt x="0" y="1"/>
                    </a:moveTo>
                    <a:lnTo>
                      <a:pt x="0"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59;p39"/>
              <p:cNvSpPr/>
              <p:nvPr/>
            </p:nvSpPr>
            <p:spPr>
              <a:xfrm>
                <a:off x="2025348" y="4625584"/>
                <a:ext cx="36869" cy="36869"/>
              </a:xfrm>
              <a:custGeom>
                <a:avLst/>
                <a:gdLst/>
                <a:ahLst/>
                <a:cxnLst/>
                <a:rect l="l" t="t" r="r" b="b"/>
                <a:pathLst>
                  <a:path w="1002" h="1002" extrusionOk="0">
                    <a:moveTo>
                      <a:pt x="1" y="0"/>
                    </a:moveTo>
                    <a:lnTo>
                      <a:pt x="1" y="1001"/>
                    </a:lnTo>
                    <a:lnTo>
                      <a:pt x="1002" y="1001"/>
                    </a:lnTo>
                    <a:lnTo>
                      <a:pt x="1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60;p39"/>
              <p:cNvSpPr/>
              <p:nvPr/>
            </p:nvSpPr>
            <p:spPr>
              <a:xfrm>
                <a:off x="2062179" y="4662415"/>
                <a:ext cx="36869" cy="36832"/>
              </a:xfrm>
              <a:custGeom>
                <a:avLst/>
                <a:gdLst/>
                <a:ahLst/>
                <a:cxnLst/>
                <a:rect l="l" t="t" r="r" b="b"/>
                <a:pathLst>
                  <a:path w="1002" h="1001" extrusionOk="0">
                    <a:moveTo>
                      <a:pt x="1" y="0"/>
                    </a:moveTo>
                    <a:lnTo>
                      <a:pt x="1" y="1001"/>
                    </a:lnTo>
                    <a:lnTo>
                      <a:pt x="1001" y="1001"/>
                    </a:lnTo>
                    <a:lnTo>
                      <a:pt x="10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61;p39"/>
              <p:cNvSpPr/>
              <p:nvPr/>
            </p:nvSpPr>
            <p:spPr>
              <a:xfrm>
                <a:off x="1914889" y="4699210"/>
                <a:ext cx="185373" cy="36869"/>
              </a:xfrm>
              <a:custGeom>
                <a:avLst/>
                <a:gdLst/>
                <a:ahLst/>
                <a:cxnLst/>
                <a:rect l="l" t="t" r="r" b="b"/>
                <a:pathLst>
                  <a:path w="5038" h="1002" extrusionOk="0">
                    <a:moveTo>
                      <a:pt x="1" y="1"/>
                    </a:moveTo>
                    <a:lnTo>
                      <a:pt x="1" y="1002"/>
                    </a:lnTo>
                    <a:lnTo>
                      <a:pt x="5038" y="1002"/>
                    </a:lnTo>
                    <a:lnTo>
                      <a:pt x="50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62;p39"/>
              <p:cNvSpPr/>
              <p:nvPr/>
            </p:nvSpPr>
            <p:spPr>
              <a:xfrm>
                <a:off x="1914889" y="4736042"/>
                <a:ext cx="36869" cy="36869"/>
              </a:xfrm>
              <a:custGeom>
                <a:avLst/>
                <a:gdLst/>
                <a:ahLst/>
                <a:cxnLst/>
                <a:rect l="l" t="t" r="r" b="b"/>
                <a:pathLst>
                  <a:path w="1002" h="1002" extrusionOk="0">
                    <a:moveTo>
                      <a:pt x="1" y="1"/>
                    </a:moveTo>
                    <a:lnTo>
                      <a:pt x="1"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63;p39"/>
              <p:cNvSpPr/>
              <p:nvPr/>
            </p:nvSpPr>
            <p:spPr>
              <a:xfrm>
                <a:off x="1803216" y="4736042"/>
                <a:ext cx="36832" cy="36869"/>
              </a:xfrm>
              <a:custGeom>
                <a:avLst/>
                <a:gdLst/>
                <a:ahLst/>
                <a:cxnLst/>
                <a:rect l="l" t="t" r="r" b="b"/>
                <a:pathLst>
                  <a:path w="1001" h="1002" extrusionOk="0">
                    <a:moveTo>
                      <a:pt x="0" y="1"/>
                    </a:moveTo>
                    <a:lnTo>
                      <a:pt x="0"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64;p39"/>
              <p:cNvSpPr/>
              <p:nvPr/>
            </p:nvSpPr>
            <p:spPr>
              <a:xfrm>
                <a:off x="1841262" y="4772874"/>
                <a:ext cx="36832" cy="73664"/>
              </a:xfrm>
              <a:custGeom>
                <a:avLst/>
                <a:gdLst/>
                <a:ahLst/>
                <a:cxnLst/>
                <a:rect l="l" t="t" r="r" b="b"/>
                <a:pathLst>
                  <a:path w="1001" h="2002" extrusionOk="0">
                    <a:moveTo>
                      <a:pt x="0" y="0"/>
                    </a:moveTo>
                    <a:lnTo>
                      <a:pt x="0" y="2002"/>
                    </a:lnTo>
                    <a:lnTo>
                      <a:pt x="1001" y="2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65;p39"/>
              <p:cNvSpPr/>
              <p:nvPr/>
            </p:nvSpPr>
            <p:spPr>
              <a:xfrm>
                <a:off x="1878057" y="4847751"/>
                <a:ext cx="36869" cy="73664"/>
              </a:xfrm>
              <a:custGeom>
                <a:avLst/>
                <a:gdLst/>
                <a:ahLst/>
                <a:cxnLst/>
                <a:rect l="l" t="t" r="r" b="b"/>
                <a:pathLst>
                  <a:path w="1002" h="2002" extrusionOk="0">
                    <a:moveTo>
                      <a:pt x="1" y="0"/>
                    </a:moveTo>
                    <a:lnTo>
                      <a:pt x="1" y="2001"/>
                    </a:lnTo>
                    <a:lnTo>
                      <a:pt x="1002" y="2001"/>
                    </a:lnTo>
                    <a:lnTo>
                      <a:pt x="1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66;p39"/>
              <p:cNvSpPr/>
              <p:nvPr/>
            </p:nvSpPr>
            <p:spPr>
              <a:xfrm>
                <a:off x="1914889" y="4921378"/>
                <a:ext cx="73700" cy="36869"/>
              </a:xfrm>
              <a:custGeom>
                <a:avLst/>
                <a:gdLst/>
                <a:ahLst/>
                <a:cxnLst/>
                <a:rect l="l" t="t" r="r" b="b"/>
                <a:pathLst>
                  <a:path w="2003" h="1002" extrusionOk="0">
                    <a:moveTo>
                      <a:pt x="1" y="0"/>
                    </a:moveTo>
                    <a:lnTo>
                      <a:pt x="1" y="1001"/>
                    </a:lnTo>
                    <a:lnTo>
                      <a:pt x="2002" y="1001"/>
                    </a:lnTo>
                    <a:lnTo>
                      <a:pt x="2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67;p39"/>
              <p:cNvSpPr/>
              <p:nvPr/>
            </p:nvSpPr>
            <p:spPr>
              <a:xfrm>
                <a:off x="1951721" y="4772874"/>
                <a:ext cx="36869" cy="73664"/>
              </a:xfrm>
              <a:custGeom>
                <a:avLst/>
                <a:gdLst/>
                <a:ahLst/>
                <a:cxnLst/>
                <a:rect l="l" t="t" r="r" b="b"/>
                <a:pathLst>
                  <a:path w="1002" h="2002" extrusionOk="0">
                    <a:moveTo>
                      <a:pt x="0" y="0"/>
                    </a:moveTo>
                    <a:lnTo>
                      <a:pt x="0" y="2002"/>
                    </a:lnTo>
                    <a:lnTo>
                      <a:pt x="1001" y="2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68;p39"/>
              <p:cNvSpPr/>
              <p:nvPr/>
            </p:nvSpPr>
            <p:spPr>
              <a:xfrm>
                <a:off x="1988553" y="4847751"/>
                <a:ext cx="36832" cy="73664"/>
              </a:xfrm>
              <a:custGeom>
                <a:avLst/>
                <a:gdLst/>
                <a:ahLst/>
                <a:cxnLst/>
                <a:rect l="l" t="t" r="r" b="b"/>
                <a:pathLst>
                  <a:path w="1001" h="2002" extrusionOk="0">
                    <a:moveTo>
                      <a:pt x="0" y="0"/>
                    </a:moveTo>
                    <a:lnTo>
                      <a:pt x="0" y="2001"/>
                    </a:lnTo>
                    <a:lnTo>
                      <a:pt x="1001" y="2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69;p39"/>
              <p:cNvSpPr/>
              <p:nvPr/>
            </p:nvSpPr>
            <p:spPr>
              <a:xfrm>
                <a:off x="1765170" y="4772874"/>
                <a:ext cx="36832" cy="36832"/>
              </a:xfrm>
              <a:custGeom>
                <a:avLst/>
                <a:gdLst/>
                <a:ahLst/>
                <a:cxnLst/>
                <a:rect l="l" t="t" r="r" b="b"/>
                <a:pathLst>
                  <a:path w="1001"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0;p39"/>
              <p:cNvSpPr/>
              <p:nvPr/>
            </p:nvSpPr>
            <p:spPr>
              <a:xfrm>
                <a:off x="1729553" y="4810920"/>
                <a:ext cx="36869" cy="36869"/>
              </a:xfrm>
              <a:custGeom>
                <a:avLst/>
                <a:gdLst/>
                <a:ahLst/>
                <a:cxnLst/>
                <a:rect l="l" t="t" r="r" b="b"/>
                <a:pathLst>
                  <a:path w="1002" h="1002" extrusionOk="0">
                    <a:moveTo>
                      <a:pt x="1" y="0"/>
                    </a:moveTo>
                    <a:lnTo>
                      <a:pt x="1"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71;p39"/>
              <p:cNvSpPr/>
              <p:nvPr/>
            </p:nvSpPr>
            <p:spPr>
              <a:xfrm>
                <a:off x="1692758" y="4847751"/>
                <a:ext cx="36832" cy="36832"/>
              </a:xfrm>
              <a:custGeom>
                <a:avLst/>
                <a:gdLst/>
                <a:ahLst/>
                <a:cxnLst/>
                <a:rect l="l" t="t" r="r" b="b"/>
                <a:pathLst>
                  <a:path w="1001"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772;p39"/>
            <p:cNvGrpSpPr/>
            <p:nvPr/>
          </p:nvGrpSpPr>
          <p:grpSpPr>
            <a:xfrm>
              <a:off x="2099011" y="4329790"/>
              <a:ext cx="407505" cy="517999"/>
              <a:chOff x="2099011" y="4329790"/>
              <a:chExt cx="407505" cy="517999"/>
            </a:xfrm>
          </p:grpSpPr>
          <p:sp>
            <p:nvSpPr>
              <p:cNvPr id="8" name="Google Shape;773;p39"/>
              <p:cNvSpPr/>
              <p:nvPr/>
            </p:nvSpPr>
            <p:spPr>
              <a:xfrm>
                <a:off x="2100225" y="4331004"/>
                <a:ext cx="405076" cy="515535"/>
              </a:xfrm>
              <a:custGeom>
                <a:avLst/>
                <a:gdLst/>
                <a:ahLst/>
                <a:cxnLst/>
                <a:rect l="l" t="t" r="r" b="b"/>
                <a:pathLst>
                  <a:path w="11009" h="14011" extrusionOk="0">
                    <a:moveTo>
                      <a:pt x="1" y="1"/>
                    </a:moveTo>
                    <a:lnTo>
                      <a:pt x="1" y="1001"/>
                    </a:lnTo>
                    <a:lnTo>
                      <a:pt x="1001" y="1001"/>
                    </a:lnTo>
                    <a:lnTo>
                      <a:pt x="1001" y="2002"/>
                    </a:lnTo>
                    <a:lnTo>
                      <a:pt x="1001" y="3003"/>
                    </a:lnTo>
                    <a:lnTo>
                      <a:pt x="1001" y="4004"/>
                    </a:lnTo>
                    <a:lnTo>
                      <a:pt x="2002" y="4004"/>
                    </a:lnTo>
                    <a:lnTo>
                      <a:pt x="2002" y="5004"/>
                    </a:lnTo>
                    <a:lnTo>
                      <a:pt x="3003" y="5004"/>
                    </a:lnTo>
                    <a:lnTo>
                      <a:pt x="3003" y="6005"/>
                    </a:lnTo>
                    <a:lnTo>
                      <a:pt x="4003" y="6005"/>
                    </a:lnTo>
                    <a:lnTo>
                      <a:pt x="4003" y="7006"/>
                    </a:lnTo>
                    <a:lnTo>
                      <a:pt x="4003" y="8006"/>
                    </a:lnTo>
                    <a:lnTo>
                      <a:pt x="3003" y="8006"/>
                    </a:lnTo>
                    <a:lnTo>
                      <a:pt x="3003" y="9007"/>
                    </a:lnTo>
                    <a:lnTo>
                      <a:pt x="2002" y="9007"/>
                    </a:lnTo>
                    <a:lnTo>
                      <a:pt x="2002" y="10008"/>
                    </a:lnTo>
                    <a:lnTo>
                      <a:pt x="1001" y="10008"/>
                    </a:lnTo>
                    <a:lnTo>
                      <a:pt x="1001" y="11009"/>
                    </a:lnTo>
                    <a:lnTo>
                      <a:pt x="1001" y="12009"/>
                    </a:lnTo>
                    <a:lnTo>
                      <a:pt x="1001" y="13010"/>
                    </a:lnTo>
                    <a:lnTo>
                      <a:pt x="1" y="13010"/>
                    </a:lnTo>
                    <a:lnTo>
                      <a:pt x="1" y="14011"/>
                    </a:lnTo>
                    <a:lnTo>
                      <a:pt x="11008" y="14011"/>
                    </a:lnTo>
                    <a:lnTo>
                      <a:pt x="11008" y="13010"/>
                    </a:lnTo>
                    <a:lnTo>
                      <a:pt x="10008" y="13010"/>
                    </a:lnTo>
                    <a:lnTo>
                      <a:pt x="10008" y="12009"/>
                    </a:lnTo>
                    <a:lnTo>
                      <a:pt x="10008" y="11009"/>
                    </a:lnTo>
                    <a:lnTo>
                      <a:pt x="10008" y="10008"/>
                    </a:lnTo>
                    <a:lnTo>
                      <a:pt x="9007" y="10008"/>
                    </a:lnTo>
                    <a:lnTo>
                      <a:pt x="9007" y="9007"/>
                    </a:lnTo>
                    <a:lnTo>
                      <a:pt x="8006" y="9007"/>
                    </a:lnTo>
                    <a:lnTo>
                      <a:pt x="8006" y="8006"/>
                    </a:lnTo>
                    <a:lnTo>
                      <a:pt x="7006" y="8006"/>
                    </a:lnTo>
                    <a:lnTo>
                      <a:pt x="7006" y="7006"/>
                    </a:lnTo>
                    <a:lnTo>
                      <a:pt x="7006" y="6005"/>
                    </a:lnTo>
                    <a:lnTo>
                      <a:pt x="8006" y="6005"/>
                    </a:lnTo>
                    <a:lnTo>
                      <a:pt x="8006" y="5004"/>
                    </a:lnTo>
                    <a:lnTo>
                      <a:pt x="9007" y="5004"/>
                    </a:lnTo>
                    <a:lnTo>
                      <a:pt x="9007" y="4004"/>
                    </a:lnTo>
                    <a:lnTo>
                      <a:pt x="10008" y="4004"/>
                    </a:lnTo>
                    <a:lnTo>
                      <a:pt x="10008" y="3003"/>
                    </a:lnTo>
                    <a:lnTo>
                      <a:pt x="10008" y="2002"/>
                    </a:lnTo>
                    <a:lnTo>
                      <a:pt x="10008" y="1001"/>
                    </a:lnTo>
                    <a:lnTo>
                      <a:pt x="11008" y="1001"/>
                    </a:lnTo>
                    <a:lnTo>
                      <a:pt x="110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74;p39"/>
              <p:cNvSpPr/>
              <p:nvPr/>
            </p:nvSpPr>
            <p:spPr>
              <a:xfrm>
                <a:off x="2173889" y="4477080"/>
                <a:ext cx="73664" cy="74878"/>
              </a:xfrm>
              <a:custGeom>
                <a:avLst/>
                <a:gdLst/>
                <a:ahLst/>
                <a:cxnLst/>
                <a:rect l="l" t="t" r="r" b="b"/>
                <a:pathLst>
                  <a:path w="2002" h="2035" extrusionOk="0">
                    <a:moveTo>
                      <a:pt x="0" y="0"/>
                    </a:moveTo>
                    <a:lnTo>
                      <a:pt x="0" y="1034"/>
                    </a:lnTo>
                    <a:lnTo>
                      <a:pt x="1001" y="1034"/>
                    </a:lnTo>
                    <a:lnTo>
                      <a:pt x="1001" y="0"/>
                    </a:lnTo>
                    <a:close/>
                    <a:moveTo>
                      <a:pt x="1001" y="1034"/>
                    </a:moveTo>
                    <a:lnTo>
                      <a:pt x="1001" y="2035"/>
                    </a:lnTo>
                    <a:lnTo>
                      <a:pt x="2001" y="2035"/>
                    </a:lnTo>
                    <a:lnTo>
                      <a:pt x="2001" y="103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75;p39"/>
              <p:cNvSpPr/>
              <p:nvPr/>
            </p:nvSpPr>
            <p:spPr>
              <a:xfrm>
                <a:off x="2284348" y="4477080"/>
                <a:ext cx="36832" cy="36832"/>
              </a:xfrm>
              <a:custGeom>
                <a:avLst/>
                <a:gdLst/>
                <a:ahLst/>
                <a:cxnLst/>
                <a:rect l="l" t="t" r="r" b="b"/>
                <a:pathLst>
                  <a:path w="1001"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76;p39"/>
              <p:cNvSpPr/>
              <p:nvPr/>
            </p:nvSpPr>
            <p:spPr>
              <a:xfrm>
                <a:off x="2247516" y="4440248"/>
                <a:ext cx="36869" cy="36869"/>
              </a:xfrm>
              <a:custGeom>
                <a:avLst/>
                <a:gdLst/>
                <a:ahLst/>
                <a:cxnLst/>
                <a:rect l="l" t="t" r="r" b="b"/>
                <a:pathLst>
                  <a:path w="1002" h="1002"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77;p39"/>
              <p:cNvSpPr/>
              <p:nvPr/>
            </p:nvSpPr>
            <p:spPr>
              <a:xfrm>
                <a:off x="2321143" y="4440248"/>
                <a:ext cx="36869" cy="36869"/>
              </a:xfrm>
              <a:custGeom>
                <a:avLst/>
                <a:gdLst/>
                <a:ahLst/>
                <a:cxnLst/>
                <a:rect l="l" t="t" r="r" b="b"/>
                <a:pathLst>
                  <a:path w="1002" h="1002" extrusionOk="0">
                    <a:moveTo>
                      <a:pt x="1" y="0"/>
                    </a:moveTo>
                    <a:lnTo>
                      <a:pt x="1" y="1001"/>
                    </a:lnTo>
                    <a:lnTo>
                      <a:pt x="1002" y="1001"/>
                    </a:lnTo>
                    <a:lnTo>
                      <a:pt x="1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78;p39"/>
              <p:cNvSpPr/>
              <p:nvPr/>
            </p:nvSpPr>
            <p:spPr>
              <a:xfrm>
                <a:off x="2247516" y="4551920"/>
                <a:ext cx="36869" cy="73700"/>
              </a:xfrm>
              <a:custGeom>
                <a:avLst/>
                <a:gdLst/>
                <a:ahLst/>
                <a:cxnLst/>
                <a:rect l="l" t="t" r="r" b="b"/>
                <a:pathLst>
                  <a:path w="1002" h="2003" extrusionOk="0">
                    <a:moveTo>
                      <a:pt x="0" y="1"/>
                    </a:moveTo>
                    <a:lnTo>
                      <a:pt x="0" y="1002"/>
                    </a:lnTo>
                    <a:lnTo>
                      <a:pt x="0" y="2002"/>
                    </a:lnTo>
                    <a:lnTo>
                      <a:pt x="1001" y="2002"/>
                    </a:lnTo>
                    <a:lnTo>
                      <a:pt x="1001" y="1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79;p39"/>
              <p:cNvSpPr/>
              <p:nvPr/>
            </p:nvSpPr>
            <p:spPr>
              <a:xfrm>
                <a:off x="2210684" y="4625584"/>
                <a:ext cx="36869" cy="36869"/>
              </a:xfrm>
              <a:custGeom>
                <a:avLst/>
                <a:gdLst/>
                <a:ahLst/>
                <a:cxnLst/>
                <a:rect l="l" t="t" r="r" b="b"/>
                <a:pathLst>
                  <a:path w="1002" h="1002" extrusionOk="0">
                    <a:moveTo>
                      <a:pt x="1" y="0"/>
                    </a:moveTo>
                    <a:lnTo>
                      <a:pt x="1"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80;p39"/>
              <p:cNvSpPr/>
              <p:nvPr/>
            </p:nvSpPr>
            <p:spPr>
              <a:xfrm>
                <a:off x="2173889" y="4662415"/>
                <a:ext cx="36832" cy="36832"/>
              </a:xfrm>
              <a:custGeom>
                <a:avLst/>
                <a:gdLst/>
                <a:ahLst/>
                <a:cxnLst/>
                <a:rect l="l" t="t" r="r" b="b"/>
                <a:pathLst>
                  <a:path w="1001"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81;p39"/>
              <p:cNvSpPr/>
              <p:nvPr/>
            </p:nvSpPr>
            <p:spPr>
              <a:xfrm>
                <a:off x="2321143" y="4736042"/>
                <a:ext cx="36869" cy="36869"/>
              </a:xfrm>
              <a:custGeom>
                <a:avLst/>
                <a:gdLst/>
                <a:ahLst/>
                <a:cxnLst/>
                <a:rect l="l" t="t" r="r" b="b"/>
                <a:pathLst>
                  <a:path w="1002" h="1002" extrusionOk="0">
                    <a:moveTo>
                      <a:pt x="1" y="1"/>
                    </a:moveTo>
                    <a:lnTo>
                      <a:pt x="1" y="1001"/>
                    </a:lnTo>
                    <a:lnTo>
                      <a:pt x="1002" y="1001"/>
                    </a:lnTo>
                    <a:lnTo>
                      <a:pt x="1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2;p39"/>
              <p:cNvSpPr/>
              <p:nvPr/>
            </p:nvSpPr>
            <p:spPr>
              <a:xfrm>
                <a:off x="2247516" y="4736042"/>
                <a:ext cx="36869" cy="36869"/>
              </a:xfrm>
              <a:custGeom>
                <a:avLst/>
                <a:gdLst/>
                <a:ahLst/>
                <a:cxnLst/>
                <a:rect l="l" t="t" r="r" b="b"/>
                <a:pathLst>
                  <a:path w="1002" h="1002" extrusionOk="0">
                    <a:moveTo>
                      <a:pt x="0" y="1"/>
                    </a:moveTo>
                    <a:lnTo>
                      <a:pt x="0"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83;p39"/>
              <p:cNvSpPr/>
              <p:nvPr/>
            </p:nvSpPr>
            <p:spPr>
              <a:xfrm>
                <a:off x="2284348" y="4699210"/>
                <a:ext cx="36832" cy="36869"/>
              </a:xfrm>
              <a:custGeom>
                <a:avLst/>
                <a:gdLst/>
                <a:ahLst/>
                <a:cxnLst/>
                <a:rect l="l" t="t" r="r" b="b"/>
                <a:pathLst>
                  <a:path w="1001" h="1002" extrusionOk="0">
                    <a:moveTo>
                      <a:pt x="0" y="1"/>
                    </a:moveTo>
                    <a:lnTo>
                      <a:pt x="0" y="1002"/>
                    </a:lnTo>
                    <a:lnTo>
                      <a:pt x="1001" y="1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84;p39"/>
              <p:cNvSpPr/>
              <p:nvPr/>
            </p:nvSpPr>
            <p:spPr>
              <a:xfrm>
                <a:off x="2099011" y="4329790"/>
                <a:ext cx="407505" cy="147327"/>
              </a:xfrm>
              <a:custGeom>
                <a:avLst/>
                <a:gdLst/>
                <a:ahLst/>
                <a:cxnLst/>
                <a:rect l="l" t="t" r="r" b="b"/>
                <a:pathLst>
                  <a:path w="11075" h="4004" extrusionOk="0">
                    <a:moveTo>
                      <a:pt x="0" y="0"/>
                    </a:moveTo>
                    <a:lnTo>
                      <a:pt x="0" y="1001"/>
                    </a:lnTo>
                    <a:lnTo>
                      <a:pt x="1001" y="1001"/>
                    </a:lnTo>
                    <a:lnTo>
                      <a:pt x="1001" y="2002"/>
                    </a:lnTo>
                    <a:lnTo>
                      <a:pt x="1001" y="3002"/>
                    </a:lnTo>
                    <a:lnTo>
                      <a:pt x="1001" y="4003"/>
                    </a:lnTo>
                    <a:lnTo>
                      <a:pt x="2035" y="4003"/>
                    </a:lnTo>
                    <a:lnTo>
                      <a:pt x="2035" y="3002"/>
                    </a:lnTo>
                    <a:lnTo>
                      <a:pt x="2035" y="2002"/>
                    </a:lnTo>
                    <a:lnTo>
                      <a:pt x="2035" y="1001"/>
                    </a:lnTo>
                    <a:lnTo>
                      <a:pt x="9040" y="1001"/>
                    </a:lnTo>
                    <a:lnTo>
                      <a:pt x="9040" y="2002"/>
                    </a:lnTo>
                    <a:lnTo>
                      <a:pt x="9040" y="3002"/>
                    </a:lnTo>
                    <a:lnTo>
                      <a:pt x="9040" y="4003"/>
                    </a:lnTo>
                    <a:lnTo>
                      <a:pt x="10074" y="4003"/>
                    </a:lnTo>
                    <a:lnTo>
                      <a:pt x="10074" y="3002"/>
                    </a:lnTo>
                    <a:lnTo>
                      <a:pt x="10074" y="2002"/>
                    </a:lnTo>
                    <a:lnTo>
                      <a:pt x="10074" y="1001"/>
                    </a:lnTo>
                    <a:lnTo>
                      <a:pt x="11075" y="1001"/>
                    </a:lnTo>
                    <a:lnTo>
                      <a:pt x="110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85;p39"/>
              <p:cNvSpPr/>
              <p:nvPr/>
            </p:nvSpPr>
            <p:spPr>
              <a:xfrm>
                <a:off x="2357974" y="4477080"/>
                <a:ext cx="73700" cy="74878"/>
              </a:xfrm>
              <a:custGeom>
                <a:avLst/>
                <a:gdLst/>
                <a:ahLst/>
                <a:cxnLst/>
                <a:rect l="l" t="t" r="r" b="b"/>
                <a:pathLst>
                  <a:path w="2003" h="2035" extrusionOk="0">
                    <a:moveTo>
                      <a:pt x="1001" y="0"/>
                    </a:moveTo>
                    <a:lnTo>
                      <a:pt x="1001" y="1034"/>
                    </a:lnTo>
                    <a:lnTo>
                      <a:pt x="2002" y="1034"/>
                    </a:lnTo>
                    <a:lnTo>
                      <a:pt x="2002" y="0"/>
                    </a:lnTo>
                    <a:close/>
                    <a:moveTo>
                      <a:pt x="1" y="1034"/>
                    </a:moveTo>
                    <a:lnTo>
                      <a:pt x="1" y="2035"/>
                    </a:lnTo>
                    <a:lnTo>
                      <a:pt x="1001" y="2035"/>
                    </a:lnTo>
                    <a:lnTo>
                      <a:pt x="1001" y="103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86;p39"/>
              <p:cNvSpPr/>
              <p:nvPr/>
            </p:nvSpPr>
            <p:spPr>
              <a:xfrm>
                <a:off x="2321143" y="4551920"/>
                <a:ext cx="36869" cy="73700"/>
              </a:xfrm>
              <a:custGeom>
                <a:avLst/>
                <a:gdLst/>
                <a:ahLst/>
                <a:cxnLst/>
                <a:rect l="l" t="t" r="r" b="b"/>
                <a:pathLst>
                  <a:path w="1002" h="2003" extrusionOk="0">
                    <a:moveTo>
                      <a:pt x="1" y="1"/>
                    </a:moveTo>
                    <a:lnTo>
                      <a:pt x="1" y="1002"/>
                    </a:lnTo>
                    <a:lnTo>
                      <a:pt x="1" y="2002"/>
                    </a:lnTo>
                    <a:lnTo>
                      <a:pt x="1002" y="2002"/>
                    </a:lnTo>
                    <a:lnTo>
                      <a:pt x="1002" y="1002"/>
                    </a:lnTo>
                    <a:lnTo>
                      <a:pt x="1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87;p39"/>
              <p:cNvSpPr/>
              <p:nvPr/>
            </p:nvSpPr>
            <p:spPr>
              <a:xfrm>
                <a:off x="2357974" y="4625584"/>
                <a:ext cx="36869" cy="36869"/>
              </a:xfrm>
              <a:custGeom>
                <a:avLst/>
                <a:gdLst/>
                <a:ahLst/>
                <a:cxnLst/>
                <a:rect l="l" t="t" r="r" b="b"/>
                <a:pathLst>
                  <a:path w="1002" h="1002" extrusionOk="0">
                    <a:moveTo>
                      <a:pt x="1" y="0"/>
                    </a:moveTo>
                    <a:lnTo>
                      <a:pt x="1"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8;p39"/>
              <p:cNvSpPr/>
              <p:nvPr/>
            </p:nvSpPr>
            <p:spPr>
              <a:xfrm>
                <a:off x="2394806" y="4662415"/>
                <a:ext cx="36869" cy="36832"/>
              </a:xfrm>
              <a:custGeom>
                <a:avLst/>
                <a:gdLst/>
                <a:ahLst/>
                <a:cxnLst/>
                <a:rect l="l" t="t" r="r" b="b"/>
                <a:pathLst>
                  <a:path w="1002"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9;p39"/>
              <p:cNvSpPr/>
              <p:nvPr/>
            </p:nvSpPr>
            <p:spPr>
              <a:xfrm>
                <a:off x="2099011" y="4699210"/>
                <a:ext cx="407505" cy="148578"/>
              </a:xfrm>
              <a:custGeom>
                <a:avLst/>
                <a:gdLst/>
                <a:ahLst/>
                <a:cxnLst/>
                <a:rect l="l" t="t" r="r" b="b"/>
                <a:pathLst>
                  <a:path w="11075" h="4038" extrusionOk="0">
                    <a:moveTo>
                      <a:pt x="1001" y="1"/>
                    </a:moveTo>
                    <a:lnTo>
                      <a:pt x="1001" y="1002"/>
                    </a:lnTo>
                    <a:lnTo>
                      <a:pt x="1001" y="2002"/>
                    </a:lnTo>
                    <a:lnTo>
                      <a:pt x="1001" y="3036"/>
                    </a:lnTo>
                    <a:lnTo>
                      <a:pt x="0" y="3036"/>
                    </a:lnTo>
                    <a:lnTo>
                      <a:pt x="0" y="4037"/>
                    </a:lnTo>
                    <a:lnTo>
                      <a:pt x="11075" y="4037"/>
                    </a:lnTo>
                    <a:lnTo>
                      <a:pt x="11075" y="3036"/>
                    </a:lnTo>
                    <a:lnTo>
                      <a:pt x="10074" y="3036"/>
                    </a:lnTo>
                    <a:lnTo>
                      <a:pt x="10074" y="2002"/>
                    </a:lnTo>
                    <a:lnTo>
                      <a:pt x="10074" y="1002"/>
                    </a:lnTo>
                    <a:lnTo>
                      <a:pt x="10074" y="1"/>
                    </a:lnTo>
                    <a:lnTo>
                      <a:pt x="9040" y="1"/>
                    </a:lnTo>
                    <a:lnTo>
                      <a:pt x="9040" y="1002"/>
                    </a:lnTo>
                    <a:lnTo>
                      <a:pt x="9040" y="2002"/>
                    </a:lnTo>
                    <a:lnTo>
                      <a:pt x="9040" y="3036"/>
                    </a:lnTo>
                    <a:lnTo>
                      <a:pt x="8039" y="3036"/>
                    </a:lnTo>
                    <a:lnTo>
                      <a:pt x="8039" y="2002"/>
                    </a:lnTo>
                    <a:lnTo>
                      <a:pt x="7039" y="2002"/>
                    </a:lnTo>
                    <a:lnTo>
                      <a:pt x="7039" y="3036"/>
                    </a:lnTo>
                    <a:lnTo>
                      <a:pt x="6038" y="3036"/>
                    </a:lnTo>
                    <a:lnTo>
                      <a:pt x="6038" y="2002"/>
                    </a:lnTo>
                    <a:lnTo>
                      <a:pt x="5037" y="2002"/>
                    </a:lnTo>
                    <a:lnTo>
                      <a:pt x="5037" y="3036"/>
                    </a:lnTo>
                    <a:lnTo>
                      <a:pt x="4036" y="3036"/>
                    </a:lnTo>
                    <a:lnTo>
                      <a:pt x="4036" y="2002"/>
                    </a:lnTo>
                    <a:lnTo>
                      <a:pt x="3036" y="2002"/>
                    </a:lnTo>
                    <a:lnTo>
                      <a:pt x="3036" y="3036"/>
                    </a:lnTo>
                    <a:lnTo>
                      <a:pt x="2035" y="3036"/>
                    </a:lnTo>
                    <a:lnTo>
                      <a:pt x="2035" y="2002"/>
                    </a:lnTo>
                    <a:lnTo>
                      <a:pt x="2035" y="1002"/>
                    </a:lnTo>
                    <a:lnTo>
                      <a:pt x="20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 name="Google Shape;717;p38"/>
          <p:cNvGrpSpPr/>
          <p:nvPr/>
        </p:nvGrpSpPr>
        <p:grpSpPr>
          <a:xfrm>
            <a:off x="8158684" y="3992682"/>
            <a:ext cx="534466" cy="691809"/>
            <a:chOff x="2875937" y="1960933"/>
            <a:chExt cx="629673" cy="815044"/>
          </a:xfrm>
        </p:grpSpPr>
        <p:sp>
          <p:nvSpPr>
            <p:cNvPr id="50" name="Google Shape;718;p38"/>
            <p:cNvSpPr/>
            <p:nvPr/>
          </p:nvSpPr>
          <p:spPr>
            <a:xfrm>
              <a:off x="2879617" y="1962184"/>
              <a:ext cx="625993" cy="811330"/>
            </a:xfrm>
            <a:custGeom>
              <a:avLst/>
              <a:gdLst/>
              <a:ahLst/>
              <a:cxnLst/>
              <a:rect l="l" t="t" r="r" b="b"/>
              <a:pathLst>
                <a:path w="17013" h="22050" extrusionOk="0">
                  <a:moveTo>
                    <a:pt x="5004" y="0"/>
                  </a:moveTo>
                  <a:lnTo>
                    <a:pt x="5004" y="1001"/>
                  </a:lnTo>
                  <a:lnTo>
                    <a:pt x="4003" y="1001"/>
                  </a:lnTo>
                  <a:lnTo>
                    <a:pt x="4003" y="10041"/>
                  </a:lnTo>
                  <a:lnTo>
                    <a:pt x="3003" y="10041"/>
                  </a:lnTo>
                  <a:lnTo>
                    <a:pt x="3003" y="9040"/>
                  </a:lnTo>
                  <a:lnTo>
                    <a:pt x="0" y="9040"/>
                  </a:lnTo>
                  <a:lnTo>
                    <a:pt x="0" y="10041"/>
                  </a:lnTo>
                  <a:lnTo>
                    <a:pt x="0" y="10541"/>
                  </a:lnTo>
                  <a:lnTo>
                    <a:pt x="0" y="12042"/>
                  </a:lnTo>
                  <a:lnTo>
                    <a:pt x="1001" y="12042"/>
                  </a:lnTo>
                  <a:lnTo>
                    <a:pt x="1001" y="13043"/>
                  </a:lnTo>
                  <a:lnTo>
                    <a:pt x="2002" y="13043"/>
                  </a:lnTo>
                  <a:lnTo>
                    <a:pt x="2002" y="15044"/>
                  </a:lnTo>
                  <a:lnTo>
                    <a:pt x="3003" y="15044"/>
                  </a:lnTo>
                  <a:lnTo>
                    <a:pt x="3003" y="17046"/>
                  </a:lnTo>
                  <a:lnTo>
                    <a:pt x="4003" y="17046"/>
                  </a:lnTo>
                  <a:lnTo>
                    <a:pt x="4003" y="19047"/>
                  </a:lnTo>
                  <a:lnTo>
                    <a:pt x="5004" y="19047"/>
                  </a:lnTo>
                  <a:lnTo>
                    <a:pt x="5004" y="21049"/>
                  </a:lnTo>
                  <a:lnTo>
                    <a:pt x="5004" y="22049"/>
                  </a:lnTo>
                  <a:lnTo>
                    <a:pt x="15011" y="22049"/>
                  </a:lnTo>
                  <a:lnTo>
                    <a:pt x="15011" y="19047"/>
                  </a:lnTo>
                  <a:lnTo>
                    <a:pt x="16012" y="19047"/>
                  </a:lnTo>
                  <a:lnTo>
                    <a:pt x="16012" y="16045"/>
                  </a:lnTo>
                  <a:lnTo>
                    <a:pt x="17013" y="16045"/>
                  </a:lnTo>
                  <a:lnTo>
                    <a:pt x="17013" y="9007"/>
                  </a:lnTo>
                  <a:lnTo>
                    <a:pt x="16012" y="9007"/>
                  </a:lnTo>
                  <a:lnTo>
                    <a:pt x="16012" y="8006"/>
                  </a:lnTo>
                  <a:lnTo>
                    <a:pt x="15011" y="8006"/>
                  </a:lnTo>
                  <a:lnTo>
                    <a:pt x="15011" y="7005"/>
                  </a:lnTo>
                  <a:lnTo>
                    <a:pt x="13010" y="7005"/>
                  </a:lnTo>
                  <a:lnTo>
                    <a:pt x="13010" y="6005"/>
                  </a:lnTo>
                  <a:lnTo>
                    <a:pt x="10008" y="6005"/>
                  </a:lnTo>
                  <a:lnTo>
                    <a:pt x="10008" y="5004"/>
                  </a:lnTo>
                  <a:lnTo>
                    <a:pt x="8006" y="5004"/>
                  </a:lnTo>
                  <a:lnTo>
                    <a:pt x="8006" y="1001"/>
                  </a:lnTo>
                  <a:lnTo>
                    <a:pt x="7005" y="1001"/>
                  </a:lnTo>
                  <a:lnTo>
                    <a:pt x="70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19;p38"/>
            <p:cNvSpPr/>
            <p:nvPr/>
          </p:nvSpPr>
          <p:spPr>
            <a:xfrm>
              <a:off x="3024442" y="1997765"/>
              <a:ext cx="36869" cy="443122"/>
            </a:xfrm>
            <a:custGeom>
              <a:avLst/>
              <a:gdLst/>
              <a:ahLst/>
              <a:cxnLst/>
              <a:rect l="l" t="t" r="r" b="b"/>
              <a:pathLst>
                <a:path w="1002" h="12043" extrusionOk="0">
                  <a:moveTo>
                    <a:pt x="1" y="1"/>
                  </a:moveTo>
                  <a:lnTo>
                    <a:pt x="1" y="12043"/>
                  </a:lnTo>
                  <a:lnTo>
                    <a:pt x="1001" y="12043"/>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20;p38"/>
            <p:cNvSpPr/>
            <p:nvPr/>
          </p:nvSpPr>
          <p:spPr>
            <a:xfrm>
              <a:off x="3062488" y="1960933"/>
              <a:ext cx="73700" cy="36869"/>
            </a:xfrm>
            <a:custGeom>
              <a:avLst/>
              <a:gdLst/>
              <a:ahLst/>
              <a:cxnLst/>
              <a:rect l="l" t="t" r="r" b="b"/>
              <a:pathLst>
                <a:path w="2003" h="1002" extrusionOk="0">
                  <a:moveTo>
                    <a:pt x="1" y="1"/>
                  </a:moveTo>
                  <a:lnTo>
                    <a:pt x="1" y="1002"/>
                  </a:lnTo>
                  <a:lnTo>
                    <a:pt x="2002" y="1002"/>
                  </a:lnTo>
                  <a:lnTo>
                    <a:pt x="2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21;p38"/>
            <p:cNvSpPr/>
            <p:nvPr/>
          </p:nvSpPr>
          <p:spPr>
            <a:xfrm>
              <a:off x="3136151" y="1997765"/>
              <a:ext cx="36832" cy="332664"/>
            </a:xfrm>
            <a:custGeom>
              <a:avLst/>
              <a:gdLst/>
              <a:ahLst/>
              <a:cxnLst/>
              <a:rect l="l" t="t" r="r" b="b"/>
              <a:pathLst>
                <a:path w="1001" h="9041" extrusionOk="0">
                  <a:moveTo>
                    <a:pt x="0" y="1"/>
                  </a:moveTo>
                  <a:lnTo>
                    <a:pt x="0" y="9040"/>
                  </a:lnTo>
                  <a:lnTo>
                    <a:pt x="1001" y="9040"/>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22;p38"/>
            <p:cNvSpPr/>
            <p:nvPr/>
          </p:nvSpPr>
          <p:spPr>
            <a:xfrm>
              <a:off x="3172946" y="2146269"/>
              <a:ext cx="73700" cy="36869"/>
            </a:xfrm>
            <a:custGeom>
              <a:avLst/>
              <a:gdLst/>
              <a:ahLst/>
              <a:cxnLst/>
              <a:rect l="l" t="t" r="r" b="b"/>
              <a:pathLst>
                <a:path w="2003" h="1002" extrusionOk="0">
                  <a:moveTo>
                    <a:pt x="1" y="1"/>
                  </a:moveTo>
                  <a:lnTo>
                    <a:pt x="1" y="1002"/>
                  </a:lnTo>
                  <a:lnTo>
                    <a:pt x="2002" y="1002"/>
                  </a:lnTo>
                  <a:lnTo>
                    <a:pt x="2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23;p38"/>
            <p:cNvSpPr/>
            <p:nvPr/>
          </p:nvSpPr>
          <p:spPr>
            <a:xfrm>
              <a:off x="3246610" y="2219933"/>
              <a:ext cx="36832" cy="110495"/>
            </a:xfrm>
            <a:custGeom>
              <a:avLst/>
              <a:gdLst/>
              <a:ahLst/>
              <a:cxnLst/>
              <a:rect l="l" t="t" r="r" b="b"/>
              <a:pathLst>
                <a:path w="1001" h="3003" extrusionOk="0">
                  <a:moveTo>
                    <a:pt x="0" y="0"/>
                  </a:moveTo>
                  <a:lnTo>
                    <a:pt x="0" y="3002"/>
                  </a:lnTo>
                  <a:lnTo>
                    <a:pt x="1001" y="3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24;p38"/>
            <p:cNvSpPr/>
            <p:nvPr/>
          </p:nvSpPr>
          <p:spPr>
            <a:xfrm>
              <a:off x="3246610" y="2183101"/>
              <a:ext cx="110495" cy="36869"/>
            </a:xfrm>
            <a:custGeom>
              <a:avLst/>
              <a:gdLst/>
              <a:ahLst/>
              <a:cxnLst/>
              <a:rect l="l" t="t" r="r" b="b"/>
              <a:pathLst>
                <a:path w="3003" h="1002" extrusionOk="0">
                  <a:moveTo>
                    <a:pt x="0" y="1"/>
                  </a:moveTo>
                  <a:lnTo>
                    <a:pt x="0" y="1001"/>
                  </a:lnTo>
                  <a:lnTo>
                    <a:pt x="3002" y="1001"/>
                  </a:lnTo>
                  <a:lnTo>
                    <a:pt x="3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25;p38"/>
            <p:cNvSpPr/>
            <p:nvPr/>
          </p:nvSpPr>
          <p:spPr>
            <a:xfrm>
              <a:off x="3358283" y="2256728"/>
              <a:ext cx="36869" cy="110532"/>
            </a:xfrm>
            <a:custGeom>
              <a:avLst/>
              <a:gdLst/>
              <a:ahLst/>
              <a:cxnLst/>
              <a:rect l="l" t="t" r="r" b="b"/>
              <a:pathLst>
                <a:path w="1002" h="3004" extrusionOk="0">
                  <a:moveTo>
                    <a:pt x="1" y="1"/>
                  </a:moveTo>
                  <a:lnTo>
                    <a:pt x="1" y="3003"/>
                  </a:lnTo>
                  <a:lnTo>
                    <a:pt x="1001" y="3003"/>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26;p38"/>
            <p:cNvSpPr/>
            <p:nvPr/>
          </p:nvSpPr>
          <p:spPr>
            <a:xfrm>
              <a:off x="3358283" y="2219933"/>
              <a:ext cx="73700" cy="36832"/>
            </a:xfrm>
            <a:custGeom>
              <a:avLst/>
              <a:gdLst/>
              <a:ahLst/>
              <a:cxnLst/>
              <a:rect l="l" t="t" r="r" b="b"/>
              <a:pathLst>
                <a:path w="2003" h="1001" extrusionOk="0">
                  <a:moveTo>
                    <a:pt x="1" y="0"/>
                  </a:moveTo>
                  <a:lnTo>
                    <a:pt x="1" y="1001"/>
                  </a:lnTo>
                  <a:lnTo>
                    <a:pt x="2002" y="1001"/>
                  </a:lnTo>
                  <a:lnTo>
                    <a:pt x="2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27;p38"/>
            <p:cNvSpPr/>
            <p:nvPr/>
          </p:nvSpPr>
          <p:spPr>
            <a:xfrm>
              <a:off x="3431946" y="2256728"/>
              <a:ext cx="36832" cy="36869"/>
            </a:xfrm>
            <a:custGeom>
              <a:avLst/>
              <a:gdLst/>
              <a:ahLst/>
              <a:cxnLst/>
              <a:rect l="l" t="t" r="r" b="b"/>
              <a:pathLst>
                <a:path w="1001" h="1002" extrusionOk="0">
                  <a:moveTo>
                    <a:pt x="0" y="1"/>
                  </a:moveTo>
                  <a:lnTo>
                    <a:pt x="0" y="1002"/>
                  </a:lnTo>
                  <a:lnTo>
                    <a:pt x="1001" y="1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28;p38"/>
            <p:cNvSpPr/>
            <p:nvPr/>
          </p:nvSpPr>
          <p:spPr>
            <a:xfrm>
              <a:off x="3468741" y="2293559"/>
              <a:ext cx="36869" cy="259037"/>
            </a:xfrm>
            <a:custGeom>
              <a:avLst/>
              <a:gdLst/>
              <a:ahLst/>
              <a:cxnLst/>
              <a:rect l="l" t="t" r="r" b="b"/>
              <a:pathLst>
                <a:path w="1002" h="7040" extrusionOk="0">
                  <a:moveTo>
                    <a:pt x="1" y="1"/>
                  </a:moveTo>
                  <a:lnTo>
                    <a:pt x="1" y="7039"/>
                  </a:lnTo>
                  <a:lnTo>
                    <a:pt x="1002" y="7039"/>
                  </a:lnTo>
                  <a:lnTo>
                    <a:pt x="1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29;p38"/>
            <p:cNvSpPr/>
            <p:nvPr/>
          </p:nvSpPr>
          <p:spPr>
            <a:xfrm>
              <a:off x="3431946" y="2552559"/>
              <a:ext cx="36832" cy="110495"/>
            </a:xfrm>
            <a:custGeom>
              <a:avLst/>
              <a:gdLst/>
              <a:ahLst/>
              <a:cxnLst/>
              <a:rect l="l" t="t" r="r" b="b"/>
              <a:pathLst>
                <a:path w="1001" h="3003" extrusionOk="0">
                  <a:moveTo>
                    <a:pt x="0" y="0"/>
                  </a:moveTo>
                  <a:lnTo>
                    <a:pt x="0" y="3002"/>
                  </a:lnTo>
                  <a:lnTo>
                    <a:pt x="1001" y="3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30;p38"/>
            <p:cNvSpPr/>
            <p:nvPr/>
          </p:nvSpPr>
          <p:spPr>
            <a:xfrm>
              <a:off x="3395114" y="2663017"/>
              <a:ext cx="36869" cy="110495"/>
            </a:xfrm>
            <a:custGeom>
              <a:avLst/>
              <a:gdLst/>
              <a:ahLst/>
              <a:cxnLst/>
              <a:rect l="l" t="t" r="r" b="b"/>
              <a:pathLst>
                <a:path w="1002" h="3003" extrusionOk="0">
                  <a:moveTo>
                    <a:pt x="0" y="0"/>
                  </a:moveTo>
                  <a:lnTo>
                    <a:pt x="0" y="3002"/>
                  </a:lnTo>
                  <a:lnTo>
                    <a:pt x="1001" y="3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1;p38"/>
            <p:cNvSpPr/>
            <p:nvPr/>
          </p:nvSpPr>
          <p:spPr>
            <a:xfrm>
              <a:off x="3062488" y="2739109"/>
              <a:ext cx="332664" cy="36869"/>
            </a:xfrm>
            <a:custGeom>
              <a:avLst/>
              <a:gdLst/>
              <a:ahLst/>
              <a:cxnLst/>
              <a:rect l="l" t="t" r="r" b="b"/>
              <a:pathLst>
                <a:path w="9041" h="1002" extrusionOk="0">
                  <a:moveTo>
                    <a:pt x="1" y="0"/>
                  </a:moveTo>
                  <a:lnTo>
                    <a:pt x="1" y="1001"/>
                  </a:lnTo>
                  <a:lnTo>
                    <a:pt x="9040" y="1001"/>
                  </a:lnTo>
                  <a:lnTo>
                    <a:pt x="90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2;p38"/>
            <p:cNvSpPr/>
            <p:nvPr/>
          </p:nvSpPr>
          <p:spPr>
            <a:xfrm>
              <a:off x="2986396" y="2330391"/>
              <a:ext cx="36869" cy="36869"/>
            </a:xfrm>
            <a:custGeom>
              <a:avLst/>
              <a:gdLst/>
              <a:ahLst/>
              <a:cxnLst/>
              <a:rect l="l" t="t" r="r" b="b"/>
              <a:pathLst>
                <a:path w="1002" h="1002"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33;p38"/>
            <p:cNvSpPr/>
            <p:nvPr/>
          </p:nvSpPr>
          <p:spPr>
            <a:xfrm>
              <a:off x="2875937" y="2293559"/>
              <a:ext cx="110495" cy="36869"/>
            </a:xfrm>
            <a:custGeom>
              <a:avLst/>
              <a:gdLst/>
              <a:ahLst/>
              <a:cxnLst/>
              <a:rect l="l" t="t" r="r" b="b"/>
              <a:pathLst>
                <a:path w="3003" h="1002" extrusionOk="0">
                  <a:moveTo>
                    <a:pt x="0" y="1"/>
                  </a:moveTo>
                  <a:lnTo>
                    <a:pt x="0" y="1001"/>
                  </a:lnTo>
                  <a:lnTo>
                    <a:pt x="3002" y="1001"/>
                  </a:lnTo>
                  <a:lnTo>
                    <a:pt x="3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34;p38"/>
            <p:cNvSpPr/>
            <p:nvPr/>
          </p:nvSpPr>
          <p:spPr>
            <a:xfrm>
              <a:off x="2875937" y="2330391"/>
              <a:ext cx="36869" cy="73664"/>
            </a:xfrm>
            <a:custGeom>
              <a:avLst/>
              <a:gdLst/>
              <a:ahLst/>
              <a:cxnLst/>
              <a:rect l="l" t="t" r="r" b="b"/>
              <a:pathLst>
                <a:path w="1002" h="2002" extrusionOk="0">
                  <a:moveTo>
                    <a:pt x="0" y="0"/>
                  </a:moveTo>
                  <a:lnTo>
                    <a:pt x="0" y="2002"/>
                  </a:lnTo>
                  <a:lnTo>
                    <a:pt x="1001" y="2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35;p38"/>
            <p:cNvSpPr/>
            <p:nvPr/>
          </p:nvSpPr>
          <p:spPr>
            <a:xfrm>
              <a:off x="2912769" y="2405269"/>
              <a:ext cx="36832" cy="36832"/>
            </a:xfrm>
            <a:custGeom>
              <a:avLst/>
              <a:gdLst/>
              <a:ahLst/>
              <a:cxnLst/>
              <a:rect l="l" t="t" r="r" b="b"/>
              <a:pathLst>
                <a:path w="1001"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36;p38"/>
            <p:cNvSpPr/>
            <p:nvPr/>
          </p:nvSpPr>
          <p:spPr>
            <a:xfrm>
              <a:off x="2950815" y="2442064"/>
              <a:ext cx="36832" cy="73700"/>
            </a:xfrm>
            <a:custGeom>
              <a:avLst/>
              <a:gdLst/>
              <a:ahLst/>
              <a:cxnLst/>
              <a:rect l="l" t="t" r="r" b="b"/>
              <a:pathLst>
                <a:path w="1001" h="2003" extrusionOk="0">
                  <a:moveTo>
                    <a:pt x="0" y="1"/>
                  </a:moveTo>
                  <a:lnTo>
                    <a:pt x="0" y="2002"/>
                  </a:lnTo>
                  <a:lnTo>
                    <a:pt x="1001" y="2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7;p38"/>
            <p:cNvSpPr/>
            <p:nvPr/>
          </p:nvSpPr>
          <p:spPr>
            <a:xfrm>
              <a:off x="2986396" y="2515727"/>
              <a:ext cx="36869" cy="73664"/>
            </a:xfrm>
            <a:custGeom>
              <a:avLst/>
              <a:gdLst/>
              <a:ahLst/>
              <a:cxnLst/>
              <a:rect l="l" t="t" r="r" b="b"/>
              <a:pathLst>
                <a:path w="1002" h="2002" extrusionOk="0">
                  <a:moveTo>
                    <a:pt x="0" y="0"/>
                  </a:moveTo>
                  <a:lnTo>
                    <a:pt x="0" y="2002"/>
                  </a:lnTo>
                  <a:lnTo>
                    <a:pt x="1001" y="2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8;p38"/>
            <p:cNvSpPr/>
            <p:nvPr/>
          </p:nvSpPr>
          <p:spPr>
            <a:xfrm>
              <a:off x="3024442" y="2589354"/>
              <a:ext cx="36869" cy="73700"/>
            </a:xfrm>
            <a:custGeom>
              <a:avLst/>
              <a:gdLst/>
              <a:ahLst/>
              <a:cxnLst/>
              <a:rect l="l" t="t" r="r" b="b"/>
              <a:pathLst>
                <a:path w="1002" h="2003" extrusionOk="0">
                  <a:moveTo>
                    <a:pt x="1" y="1"/>
                  </a:moveTo>
                  <a:lnTo>
                    <a:pt x="1" y="2002"/>
                  </a:lnTo>
                  <a:lnTo>
                    <a:pt x="1001" y="2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9;p38"/>
            <p:cNvSpPr/>
            <p:nvPr/>
          </p:nvSpPr>
          <p:spPr>
            <a:xfrm>
              <a:off x="3062488" y="2663017"/>
              <a:ext cx="36869" cy="73664"/>
            </a:xfrm>
            <a:custGeom>
              <a:avLst/>
              <a:gdLst/>
              <a:ahLst/>
              <a:cxnLst/>
              <a:rect l="l" t="t" r="r" b="b"/>
              <a:pathLst>
                <a:path w="1002" h="2002" extrusionOk="0">
                  <a:moveTo>
                    <a:pt x="1" y="0"/>
                  </a:moveTo>
                  <a:lnTo>
                    <a:pt x="1" y="2002"/>
                  </a:lnTo>
                  <a:lnTo>
                    <a:pt x="1001" y="2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2077;p71"/>
          <p:cNvGrpSpPr/>
          <p:nvPr/>
        </p:nvGrpSpPr>
        <p:grpSpPr>
          <a:xfrm>
            <a:off x="7951796" y="699316"/>
            <a:ext cx="855513" cy="536311"/>
            <a:chOff x="4993280" y="1654544"/>
            <a:chExt cx="855513" cy="536311"/>
          </a:xfrm>
        </p:grpSpPr>
        <p:grpSp>
          <p:nvGrpSpPr>
            <p:cNvPr id="73" name="Google Shape;2078;p71"/>
            <p:cNvGrpSpPr/>
            <p:nvPr/>
          </p:nvGrpSpPr>
          <p:grpSpPr>
            <a:xfrm>
              <a:off x="4993280" y="1654544"/>
              <a:ext cx="855513" cy="514283"/>
              <a:chOff x="4993280" y="1654544"/>
              <a:chExt cx="855513" cy="514283"/>
            </a:xfrm>
          </p:grpSpPr>
          <p:sp>
            <p:nvSpPr>
              <p:cNvPr id="75" name="Google Shape;2079;p71"/>
              <p:cNvSpPr/>
              <p:nvPr/>
            </p:nvSpPr>
            <p:spPr>
              <a:xfrm>
                <a:off x="5650270" y="2034124"/>
                <a:ext cx="153248" cy="22096"/>
              </a:xfrm>
              <a:custGeom>
                <a:avLst/>
                <a:gdLst/>
                <a:ahLst/>
                <a:cxnLst/>
                <a:rect l="l" t="t" r="r" b="b"/>
                <a:pathLst>
                  <a:path w="4404" h="635" extrusionOk="0">
                    <a:moveTo>
                      <a:pt x="0" y="1"/>
                    </a:moveTo>
                    <a:lnTo>
                      <a:pt x="0" y="634"/>
                    </a:lnTo>
                    <a:lnTo>
                      <a:pt x="4403" y="634"/>
                    </a:lnTo>
                    <a:lnTo>
                      <a:pt x="44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80;p71"/>
              <p:cNvSpPr/>
              <p:nvPr/>
            </p:nvSpPr>
            <p:spPr>
              <a:xfrm>
                <a:off x="5036221" y="2034124"/>
                <a:ext cx="479405" cy="22096"/>
              </a:xfrm>
              <a:custGeom>
                <a:avLst/>
                <a:gdLst/>
                <a:ahLst/>
                <a:cxnLst/>
                <a:rect l="l" t="t" r="r" b="b"/>
                <a:pathLst>
                  <a:path w="13777" h="635" extrusionOk="0">
                    <a:moveTo>
                      <a:pt x="0" y="1"/>
                    </a:moveTo>
                    <a:lnTo>
                      <a:pt x="0" y="634"/>
                    </a:lnTo>
                    <a:lnTo>
                      <a:pt x="13777" y="634"/>
                    </a:lnTo>
                    <a:lnTo>
                      <a:pt x="1377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81;p71"/>
              <p:cNvSpPr/>
              <p:nvPr/>
            </p:nvSpPr>
            <p:spPr>
              <a:xfrm>
                <a:off x="5037370" y="1654544"/>
                <a:ext cx="766137" cy="22096"/>
              </a:xfrm>
              <a:custGeom>
                <a:avLst/>
                <a:gdLst/>
                <a:ahLst/>
                <a:cxnLst/>
                <a:rect l="l" t="t" r="r" b="b"/>
                <a:pathLst>
                  <a:path w="22017" h="635" extrusionOk="0">
                    <a:moveTo>
                      <a:pt x="1" y="1"/>
                    </a:moveTo>
                    <a:lnTo>
                      <a:pt x="1" y="635"/>
                    </a:lnTo>
                    <a:lnTo>
                      <a:pt x="22016" y="635"/>
                    </a:lnTo>
                    <a:lnTo>
                      <a:pt x="2201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082;p71"/>
              <p:cNvSpPr/>
              <p:nvPr/>
            </p:nvSpPr>
            <p:spPr>
              <a:xfrm>
                <a:off x="5826697" y="1699817"/>
                <a:ext cx="22096" cy="313456"/>
              </a:xfrm>
              <a:custGeom>
                <a:avLst/>
                <a:gdLst/>
                <a:ahLst/>
                <a:cxnLst/>
                <a:rect l="l" t="t" r="r" b="b"/>
                <a:pathLst>
                  <a:path w="635" h="9008" extrusionOk="0">
                    <a:moveTo>
                      <a:pt x="1" y="1"/>
                    </a:moveTo>
                    <a:lnTo>
                      <a:pt x="1" y="9007"/>
                    </a:lnTo>
                    <a:lnTo>
                      <a:pt x="634" y="9007"/>
                    </a:lnTo>
                    <a:lnTo>
                      <a:pt x="6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083;p71"/>
              <p:cNvSpPr/>
              <p:nvPr/>
            </p:nvSpPr>
            <p:spPr>
              <a:xfrm>
                <a:off x="5650270" y="2034124"/>
                <a:ext cx="22096" cy="133518"/>
              </a:xfrm>
              <a:custGeom>
                <a:avLst/>
                <a:gdLst/>
                <a:ahLst/>
                <a:cxnLst/>
                <a:rect l="l" t="t" r="r" b="b"/>
                <a:pathLst>
                  <a:path w="635" h="3837" extrusionOk="0">
                    <a:moveTo>
                      <a:pt x="0" y="1"/>
                    </a:moveTo>
                    <a:lnTo>
                      <a:pt x="0" y="3837"/>
                    </a:lnTo>
                    <a:lnTo>
                      <a:pt x="634" y="3837"/>
                    </a:lnTo>
                    <a:lnTo>
                      <a:pt x="6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84;p71"/>
              <p:cNvSpPr/>
              <p:nvPr/>
            </p:nvSpPr>
            <p:spPr>
              <a:xfrm>
                <a:off x="5606146" y="2147879"/>
                <a:ext cx="22096" cy="20948"/>
              </a:xfrm>
              <a:custGeom>
                <a:avLst/>
                <a:gdLst/>
                <a:ahLst/>
                <a:cxnLst/>
                <a:rect l="l" t="t" r="r" b="b"/>
                <a:pathLst>
                  <a:path w="635" h="602" extrusionOk="0">
                    <a:moveTo>
                      <a:pt x="1" y="1"/>
                    </a:moveTo>
                    <a:lnTo>
                      <a:pt x="1" y="601"/>
                    </a:lnTo>
                    <a:lnTo>
                      <a:pt x="634" y="601"/>
                    </a:lnTo>
                    <a:lnTo>
                      <a:pt x="6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85;p71"/>
              <p:cNvSpPr/>
              <p:nvPr/>
            </p:nvSpPr>
            <p:spPr>
              <a:xfrm>
                <a:off x="5582935" y="2124669"/>
                <a:ext cx="22096" cy="22096"/>
              </a:xfrm>
              <a:custGeom>
                <a:avLst/>
                <a:gdLst/>
                <a:ahLst/>
                <a:cxnLst/>
                <a:rect l="l" t="t" r="r" b="b"/>
                <a:pathLst>
                  <a:path w="635" h="635" extrusionOk="0">
                    <a:moveTo>
                      <a:pt x="1" y="0"/>
                    </a:moveTo>
                    <a:lnTo>
                      <a:pt x="1" y="634"/>
                    </a:lnTo>
                    <a:lnTo>
                      <a:pt x="634" y="634"/>
                    </a:lnTo>
                    <a:lnTo>
                      <a:pt x="6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86;p71"/>
              <p:cNvSpPr/>
              <p:nvPr/>
            </p:nvSpPr>
            <p:spPr>
              <a:xfrm>
                <a:off x="5560873" y="2102607"/>
                <a:ext cx="22096" cy="22096"/>
              </a:xfrm>
              <a:custGeom>
                <a:avLst/>
                <a:gdLst/>
                <a:ahLst/>
                <a:cxnLst/>
                <a:rect l="l" t="t" r="r" b="b"/>
                <a:pathLst>
                  <a:path w="635" h="635" extrusionOk="0">
                    <a:moveTo>
                      <a:pt x="1" y="1"/>
                    </a:moveTo>
                    <a:lnTo>
                      <a:pt x="1" y="634"/>
                    </a:lnTo>
                    <a:lnTo>
                      <a:pt x="635" y="634"/>
                    </a:lnTo>
                    <a:lnTo>
                      <a:pt x="6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87;p71"/>
              <p:cNvSpPr/>
              <p:nvPr/>
            </p:nvSpPr>
            <p:spPr>
              <a:xfrm>
                <a:off x="5537663" y="2079396"/>
                <a:ext cx="22096" cy="22096"/>
              </a:xfrm>
              <a:custGeom>
                <a:avLst/>
                <a:gdLst/>
                <a:ahLst/>
                <a:cxnLst/>
                <a:rect l="l" t="t" r="r" b="b"/>
                <a:pathLst>
                  <a:path w="635" h="635" extrusionOk="0">
                    <a:moveTo>
                      <a:pt x="1" y="1"/>
                    </a:moveTo>
                    <a:lnTo>
                      <a:pt x="1" y="634"/>
                    </a:lnTo>
                    <a:lnTo>
                      <a:pt x="634" y="634"/>
                    </a:lnTo>
                    <a:lnTo>
                      <a:pt x="6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88;p71"/>
              <p:cNvSpPr/>
              <p:nvPr/>
            </p:nvSpPr>
            <p:spPr>
              <a:xfrm>
                <a:off x="5516784" y="2057334"/>
                <a:ext cx="20913" cy="22096"/>
              </a:xfrm>
              <a:custGeom>
                <a:avLst/>
                <a:gdLst/>
                <a:ahLst/>
                <a:cxnLst/>
                <a:rect l="l" t="t" r="r" b="b"/>
                <a:pathLst>
                  <a:path w="601" h="635" extrusionOk="0">
                    <a:moveTo>
                      <a:pt x="0" y="1"/>
                    </a:moveTo>
                    <a:lnTo>
                      <a:pt x="0" y="635"/>
                    </a:lnTo>
                    <a:lnTo>
                      <a:pt x="601" y="635"/>
                    </a:lnTo>
                    <a:lnTo>
                      <a:pt x="6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89;p71"/>
              <p:cNvSpPr/>
              <p:nvPr/>
            </p:nvSpPr>
            <p:spPr>
              <a:xfrm>
                <a:off x="5494722" y="2035272"/>
                <a:ext cx="22096" cy="22096"/>
              </a:xfrm>
              <a:custGeom>
                <a:avLst/>
                <a:gdLst/>
                <a:ahLst/>
                <a:cxnLst/>
                <a:rect l="l" t="t" r="r" b="b"/>
                <a:pathLst>
                  <a:path w="635" h="635" extrusionOk="0">
                    <a:moveTo>
                      <a:pt x="0" y="1"/>
                    </a:moveTo>
                    <a:lnTo>
                      <a:pt x="0" y="635"/>
                    </a:lnTo>
                    <a:lnTo>
                      <a:pt x="634" y="635"/>
                    </a:lnTo>
                    <a:lnTo>
                      <a:pt x="6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90;p71"/>
              <p:cNvSpPr/>
              <p:nvPr/>
            </p:nvSpPr>
            <p:spPr>
              <a:xfrm>
                <a:off x="5803486" y="2013245"/>
                <a:ext cx="22096" cy="20913"/>
              </a:xfrm>
              <a:custGeom>
                <a:avLst/>
                <a:gdLst/>
                <a:ahLst/>
                <a:cxnLst/>
                <a:rect l="l" t="t" r="r" b="b"/>
                <a:pathLst>
                  <a:path w="635" h="601" extrusionOk="0">
                    <a:moveTo>
                      <a:pt x="0" y="0"/>
                    </a:moveTo>
                    <a:lnTo>
                      <a:pt x="0" y="601"/>
                    </a:lnTo>
                    <a:lnTo>
                      <a:pt x="634" y="601"/>
                    </a:lnTo>
                    <a:lnTo>
                      <a:pt x="6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91;p71"/>
              <p:cNvSpPr/>
              <p:nvPr/>
            </p:nvSpPr>
            <p:spPr>
              <a:xfrm>
                <a:off x="5803486" y="1677754"/>
                <a:ext cx="22096" cy="22096"/>
              </a:xfrm>
              <a:custGeom>
                <a:avLst/>
                <a:gdLst/>
                <a:ahLst/>
                <a:cxnLst/>
                <a:rect l="l" t="t" r="r" b="b"/>
                <a:pathLst>
                  <a:path w="635" h="635" extrusionOk="0">
                    <a:moveTo>
                      <a:pt x="0" y="1"/>
                    </a:moveTo>
                    <a:lnTo>
                      <a:pt x="0" y="635"/>
                    </a:lnTo>
                    <a:lnTo>
                      <a:pt x="634" y="635"/>
                    </a:lnTo>
                    <a:lnTo>
                      <a:pt x="6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92;p71"/>
              <p:cNvSpPr/>
              <p:nvPr/>
            </p:nvSpPr>
            <p:spPr>
              <a:xfrm>
                <a:off x="4993280" y="1699817"/>
                <a:ext cx="20913" cy="313456"/>
              </a:xfrm>
              <a:custGeom>
                <a:avLst/>
                <a:gdLst/>
                <a:ahLst/>
                <a:cxnLst/>
                <a:rect l="l" t="t" r="r" b="b"/>
                <a:pathLst>
                  <a:path w="601" h="9008" extrusionOk="0">
                    <a:moveTo>
                      <a:pt x="0" y="1"/>
                    </a:moveTo>
                    <a:lnTo>
                      <a:pt x="0" y="9007"/>
                    </a:lnTo>
                    <a:lnTo>
                      <a:pt x="601" y="9007"/>
                    </a:lnTo>
                    <a:lnTo>
                      <a:pt x="6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93;p71"/>
              <p:cNvSpPr/>
              <p:nvPr/>
            </p:nvSpPr>
            <p:spPr>
              <a:xfrm>
                <a:off x="5014159" y="1677754"/>
                <a:ext cx="22096" cy="22096"/>
              </a:xfrm>
              <a:custGeom>
                <a:avLst/>
                <a:gdLst/>
                <a:ahLst/>
                <a:cxnLst/>
                <a:rect l="l" t="t" r="r" b="b"/>
                <a:pathLst>
                  <a:path w="635" h="635" extrusionOk="0">
                    <a:moveTo>
                      <a:pt x="1" y="1"/>
                    </a:moveTo>
                    <a:lnTo>
                      <a:pt x="1" y="635"/>
                    </a:lnTo>
                    <a:lnTo>
                      <a:pt x="634" y="635"/>
                    </a:lnTo>
                    <a:lnTo>
                      <a:pt x="6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94;p71"/>
              <p:cNvSpPr/>
              <p:nvPr/>
            </p:nvSpPr>
            <p:spPr>
              <a:xfrm>
                <a:off x="5014159" y="2013245"/>
                <a:ext cx="22096" cy="20913"/>
              </a:xfrm>
              <a:custGeom>
                <a:avLst/>
                <a:gdLst/>
                <a:ahLst/>
                <a:cxnLst/>
                <a:rect l="l" t="t" r="r" b="b"/>
                <a:pathLst>
                  <a:path w="635" h="601" extrusionOk="0">
                    <a:moveTo>
                      <a:pt x="1" y="0"/>
                    </a:moveTo>
                    <a:lnTo>
                      <a:pt x="1" y="601"/>
                    </a:lnTo>
                    <a:lnTo>
                      <a:pt x="634" y="601"/>
                    </a:lnTo>
                    <a:lnTo>
                      <a:pt x="6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2095;p71"/>
            <p:cNvSpPr/>
            <p:nvPr/>
          </p:nvSpPr>
          <p:spPr>
            <a:xfrm>
              <a:off x="5628208" y="2168793"/>
              <a:ext cx="22096" cy="22062"/>
            </a:xfrm>
            <a:custGeom>
              <a:avLst/>
              <a:gdLst/>
              <a:ahLst/>
              <a:cxnLst/>
              <a:rect l="l" t="t" r="r" b="b"/>
              <a:pathLst>
                <a:path w="635" h="634" extrusionOk="0">
                  <a:moveTo>
                    <a:pt x="0" y="0"/>
                  </a:moveTo>
                  <a:lnTo>
                    <a:pt x="0" y="634"/>
                  </a:lnTo>
                  <a:lnTo>
                    <a:pt x="634" y="634"/>
                  </a:lnTo>
                  <a:lnTo>
                    <a:pt x="6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2317;p71"/>
          <p:cNvGrpSpPr/>
          <p:nvPr/>
        </p:nvGrpSpPr>
        <p:grpSpPr>
          <a:xfrm rot="192063">
            <a:off x="416978" y="3807954"/>
            <a:ext cx="653688" cy="934121"/>
            <a:chOff x="6422725" y="4430725"/>
            <a:chExt cx="372375" cy="532125"/>
          </a:xfrm>
        </p:grpSpPr>
        <p:sp>
          <p:nvSpPr>
            <p:cNvPr id="92" name="Google Shape;2318;p71"/>
            <p:cNvSpPr/>
            <p:nvPr/>
          </p:nvSpPr>
          <p:spPr>
            <a:xfrm>
              <a:off x="6422725" y="4579100"/>
              <a:ext cx="294850" cy="383750"/>
            </a:xfrm>
            <a:custGeom>
              <a:avLst/>
              <a:gdLst/>
              <a:ahLst/>
              <a:cxnLst/>
              <a:rect l="l" t="t" r="r" b="b"/>
              <a:pathLst>
                <a:path w="11794" h="15350" fill="none" extrusionOk="0">
                  <a:moveTo>
                    <a:pt x="11547" y="4052"/>
                  </a:moveTo>
                  <a:cubicBezTo>
                    <a:pt x="11166" y="2092"/>
                    <a:pt x="9873" y="1065"/>
                    <a:pt x="8237" y="533"/>
                  </a:cubicBezTo>
                  <a:cubicBezTo>
                    <a:pt x="6582" y="0"/>
                    <a:pt x="4946" y="57"/>
                    <a:pt x="3482" y="1446"/>
                  </a:cubicBezTo>
                  <a:cubicBezTo>
                    <a:pt x="2455" y="2416"/>
                    <a:pt x="1390" y="4299"/>
                    <a:pt x="876" y="5897"/>
                  </a:cubicBezTo>
                  <a:cubicBezTo>
                    <a:pt x="286" y="7723"/>
                    <a:pt x="1" y="10290"/>
                    <a:pt x="400" y="11812"/>
                  </a:cubicBezTo>
                  <a:cubicBezTo>
                    <a:pt x="876" y="13524"/>
                    <a:pt x="2169" y="14076"/>
                    <a:pt x="3634" y="14551"/>
                  </a:cubicBezTo>
                  <a:cubicBezTo>
                    <a:pt x="5118" y="15027"/>
                    <a:pt x="6487" y="15350"/>
                    <a:pt x="7876" y="14266"/>
                  </a:cubicBezTo>
                  <a:cubicBezTo>
                    <a:pt x="9112" y="13277"/>
                    <a:pt x="10386" y="11013"/>
                    <a:pt x="10995" y="9206"/>
                  </a:cubicBezTo>
                  <a:cubicBezTo>
                    <a:pt x="11509" y="7609"/>
                    <a:pt x="11794" y="5459"/>
                    <a:pt x="11547" y="4052"/>
                  </a:cubicBezTo>
                  <a:close/>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19;p71"/>
            <p:cNvSpPr/>
            <p:nvPr/>
          </p:nvSpPr>
          <p:spPr>
            <a:xfrm>
              <a:off x="6636725" y="4688925"/>
              <a:ext cx="75625" cy="229225"/>
            </a:xfrm>
            <a:custGeom>
              <a:avLst/>
              <a:gdLst/>
              <a:ahLst/>
              <a:cxnLst/>
              <a:rect l="l" t="t" r="r" b="b"/>
              <a:pathLst>
                <a:path w="3025" h="9169" fill="none" extrusionOk="0">
                  <a:moveTo>
                    <a:pt x="3025" y="1"/>
                  </a:moveTo>
                  <a:cubicBezTo>
                    <a:pt x="3025" y="1"/>
                    <a:pt x="951" y="3995"/>
                    <a:pt x="0" y="9169"/>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20;p71"/>
            <p:cNvSpPr/>
            <p:nvPr/>
          </p:nvSpPr>
          <p:spPr>
            <a:xfrm>
              <a:off x="6429875" y="4620950"/>
              <a:ext cx="75625" cy="229700"/>
            </a:xfrm>
            <a:custGeom>
              <a:avLst/>
              <a:gdLst/>
              <a:ahLst/>
              <a:cxnLst/>
              <a:rect l="l" t="t" r="r" b="b"/>
              <a:pathLst>
                <a:path w="3025" h="9188" fill="none" extrusionOk="0">
                  <a:moveTo>
                    <a:pt x="3025" y="0"/>
                  </a:moveTo>
                  <a:cubicBezTo>
                    <a:pt x="3025" y="0"/>
                    <a:pt x="2321" y="4451"/>
                    <a:pt x="0" y="9187"/>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21;p71"/>
            <p:cNvSpPr/>
            <p:nvPr/>
          </p:nvSpPr>
          <p:spPr>
            <a:xfrm>
              <a:off x="6470775" y="4751700"/>
              <a:ext cx="192125" cy="63275"/>
            </a:xfrm>
            <a:custGeom>
              <a:avLst/>
              <a:gdLst/>
              <a:ahLst/>
              <a:cxnLst/>
              <a:rect l="l" t="t" r="r" b="b"/>
              <a:pathLst>
                <a:path w="7685" h="2531" fill="none" extrusionOk="0">
                  <a:moveTo>
                    <a:pt x="0" y="1"/>
                  </a:moveTo>
                  <a:cubicBezTo>
                    <a:pt x="0" y="1"/>
                    <a:pt x="4128" y="305"/>
                    <a:pt x="7685" y="2531"/>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22;p71"/>
            <p:cNvSpPr/>
            <p:nvPr/>
          </p:nvSpPr>
          <p:spPr>
            <a:xfrm>
              <a:off x="6588700" y="4643775"/>
              <a:ext cx="30925" cy="45175"/>
            </a:xfrm>
            <a:custGeom>
              <a:avLst/>
              <a:gdLst/>
              <a:ahLst/>
              <a:cxnLst/>
              <a:rect l="l" t="t" r="r" b="b"/>
              <a:pathLst>
                <a:path w="1237" h="1807" fill="none" extrusionOk="0">
                  <a:moveTo>
                    <a:pt x="1142" y="761"/>
                  </a:moveTo>
                  <a:cubicBezTo>
                    <a:pt x="1237" y="457"/>
                    <a:pt x="1122" y="133"/>
                    <a:pt x="913" y="76"/>
                  </a:cubicBezTo>
                  <a:cubicBezTo>
                    <a:pt x="666" y="0"/>
                    <a:pt x="400" y="171"/>
                    <a:pt x="286" y="476"/>
                  </a:cubicBezTo>
                  <a:lnTo>
                    <a:pt x="95" y="1046"/>
                  </a:lnTo>
                  <a:cubicBezTo>
                    <a:pt x="0" y="1351"/>
                    <a:pt x="114" y="1655"/>
                    <a:pt x="343" y="1731"/>
                  </a:cubicBezTo>
                  <a:cubicBezTo>
                    <a:pt x="571" y="1807"/>
                    <a:pt x="837" y="1617"/>
                    <a:pt x="932" y="1331"/>
                  </a:cubicBezTo>
                  <a:close/>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23;p71"/>
            <p:cNvSpPr/>
            <p:nvPr/>
          </p:nvSpPr>
          <p:spPr>
            <a:xfrm>
              <a:off x="6611050" y="4592400"/>
              <a:ext cx="17600" cy="53300"/>
            </a:xfrm>
            <a:custGeom>
              <a:avLst/>
              <a:gdLst/>
              <a:ahLst/>
              <a:cxnLst/>
              <a:rect l="l" t="t" r="r" b="b"/>
              <a:pathLst>
                <a:path w="704" h="2132" fill="none" extrusionOk="0">
                  <a:moveTo>
                    <a:pt x="0" y="2131"/>
                  </a:moveTo>
                  <a:lnTo>
                    <a:pt x="704" y="1"/>
                  </a:ln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24;p71"/>
            <p:cNvSpPr/>
            <p:nvPr/>
          </p:nvSpPr>
          <p:spPr>
            <a:xfrm>
              <a:off x="6589175" y="4687025"/>
              <a:ext cx="8575" cy="24750"/>
            </a:xfrm>
            <a:custGeom>
              <a:avLst/>
              <a:gdLst/>
              <a:ahLst/>
              <a:cxnLst/>
              <a:rect l="l" t="t" r="r" b="b"/>
              <a:pathLst>
                <a:path w="343" h="990" fill="none" extrusionOk="0">
                  <a:moveTo>
                    <a:pt x="343" y="1"/>
                  </a:moveTo>
                  <a:lnTo>
                    <a:pt x="0" y="990"/>
                  </a:ln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25;p71"/>
            <p:cNvSpPr/>
            <p:nvPr/>
          </p:nvSpPr>
          <p:spPr>
            <a:xfrm>
              <a:off x="6577275" y="4708700"/>
              <a:ext cx="20475" cy="18025"/>
            </a:xfrm>
            <a:custGeom>
              <a:avLst/>
              <a:gdLst/>
              <a:ahLst/>
              <a:cxnLst/>
              <a:rect l="l" t="t" r="r" b="b"/>
              <a:pathLst>
                <a:path w="819" h="721" extrusionOk="0">
                  <a:moveTo>
                    <a:pt x="450" y="1"/>
                  </a:moveTo>
                  <a:cubicBezTo>
                    <a:pt x="290" y="1"/>
                    <a:pt x="142" y="94"/>
                    <a:pt x="77" y="256"/>
                  </a:cubicBezTo>
                  <a:cubicBezTo>
                    <a:pt x="1" y="446"/>
                    <a:pt x="96" y="637"/>
                    <a:pt x="324" y="713"/>
                  </a:cubicBezTo>
                  <a:cubicBezTo>
                    <a:pt x="352" y="718"/>
                    <a:pt x="380" y="721"/>
                    <a:pt x="407" y="721"/>
                  </a:cubicBezTo>
                  <a:cubicBezTo>
                    <a:pt x="567" y="721"/>
                    <a:pt x="713" y="628"/>
                    <a:pt x="762" y="465"/>
                  </a:cubicBezTo>
                  <a:cubicBezTo>
                    <a:pt x="819" y="275"/>
                    <a:pt x="724" y="85"/>
                    <a:pt x="533" y="9"/>
                  </a:cubicBezTo>
                  <a:cubicBezTo>
                    <a:pt x="506" y="3"/>
                    <a:pt x="478" y="1"/>
                    <a:pt x="450"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26;p71"/>
            <p:cNvSpPr/>
            <p:nvPr/>
          </p:nvSpPr>
          <p:spPr>
            <a:xfrm>
              <a:off x="6530200" y="4524400"/>
              <a:ext cx="201175" cy="83250"/>
            </a:xfrm>
            <a:custGeom>
              <a:avLst/>
              <a:gdLst/>
              <a:ahLst/>
              <a:cxnLst/>
              <a:rect l="l" t="t" r="r" b="b"/>
              <a:pathLst>
                <a:path w="8047" h="3330" fill="none" extrusionOk="0">
                  <a:moveTo>
                    <a:pt x="1" y="952"/>
                  </a:moveTo>
                  <a:cubicBezTo>
                    <a:pt x="1294" y="210"/>
                    <a:pt x="3006" y="1"/>
                    <a:pt x="4661" y="533"/>
                  </a:cubicBezTo>
                  <a:cubicBezTo>
                    <a:pt x="6221" y="1047"/>
                    <a:pt x="7400" y="2093"/>
                    <a:pt x="8047" y="3329"/>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27;p71"/>
            <p:cNvSpPr/>
            <p:nvPr/>
          </p:nvSpPr>
          <p:spPr>
            <a:xfrm>
              <a:off x="6526400" y="4475900"/>
              <a:ext cx="234925" cy="97025"/>
            </a:xfrm>
            <a:custGeom>
              <a:avLst/>
              <a:gdLst/>
              <a:ahLst/>
              <a:cxnLst/>
              <a:rect l="l" t="t" r="r" b="b"/>
              <a:pathLst>
                <a:path w="9397" h="3881" fill="none" extrusionOk="0">
                  <a:moveTo>
                    <a:pt x="1" y="1104"/>
                  </a:moveTo>
                  <a:cubicBezTo>
                    <a:pt x="1503" y="229"/>
                    <a:pt x="3500" y="1"/>
                    <a:pt x="5440" y="647"/>
                  </a:cubicBezTo>
                  <a:cubicBezTo>
                    <a:pt x="7247" y="1237"/>
                    <a:pt x="8636" y="2454"/>
                    <a:pt x="9397" y="3881"/>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28;p71"/>
            <p:cNvSpPr/>
            <p:nvPr/>
          </p:nvSpPr>
          <p:spPr>
            <a:xfrm>
              <a:off x="6515000" y="4430725"/>
              <a:ext cx="280100" cy="116050"/>
            </a:xfrm>
            <a:custGeom>
              <a:avLst/>
              <a:gdLst/>
              <a:ahLst/>
              <a:cxnLst/>
              <a:rect l="l" t="t" r="r" b="b"/>
              <a:pathLst>
                <a:path w="11204" h="4642" fill="none" extrusionOk="0">
                  <a:moveTo>
                    <a:pt x="0" y="1313"/>
                  </a:moveTo>
                  <a:cubicBezTo>
                    <a:pt x="1807" y="267"/>
                    <a:pt x="4166" y="1"/>
                    <a:pt x="6486" y="762"/>
                  </a:cubicBezTo>
                  <a:cubicBezTo>
                    <a:pt x="8635" y="1484"/>
                    <a:pt x="10290" y="2911"/>
                    <a:pt x="11203" y="4642"/>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4697835" y="3992682"/>
            <a:ext cx="3296902" cy="595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Giáo</a:t>
            </a:r>
            <a:r>
              <a:rPr lang="en-US" dirty="0" smtClean="0"/>
              <a:t> </a:t>
            </a:r>
            <a:r>
              <a:rPr lang="en-US" dirty="0" err="1" smtClean="0"/>
              <a:t>viên</a:t>
            </a:r>
            <a:r>
              <a:rPr lang="en-US" dirty="0" smtClean="0"/>
              <a:t> </a:t>
            </a:r>
            <a:r>
              <a:rPr lang="en-US" dirty="0" err="1" smtClean="0"/>
              <a:t>soạn</a:t>
            </a:r>
            <a:r>
              <a:rPr lang="en-US" dirty="0" smtClean="0"/>
              <a:t>: </a:t>
            </a:r>
            <a:r>
              <a:rPr lang="en-US" dirty="0" err="1" smtClean="0"/>
              <a:t>Trình</a:t>
            </a:r>
            <a:r>
              <a:rPr lang="en-US" dirty="0" smtClean="0"/>
              <a:t> </a:t>
            </a:r>
            <a:r>
              <a:rPr lang="en-US" dirty="0" err="1" smtClean="0"/>
              <a:t>Tuấn</a:t>
            </a:r>
            <a:r>
              <a:rPr lang="en-US" dirty="0" smtClean="0"/>
              <a:t> </a:t>
            </a:r>
            <a:r>
              <a:rPr lang="en-US" smtClean="0"/>
              <a:t>Phương</a:t>
            </a:r>
            <a:endParaRPr lang="en-US"/>
          </a:p>
        </p:txBody>
      </p:sp>
    </p:spTree>
    <p:extLst>
      <p:ext uri="{BB962C8B-B14F-4D97-AF65-F5344CB8AC3E}">
        <p14:creationId xmlns:p14="http://schemas.microsoft.com/office/powerpoint/2010/main" val="4083520999"/>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589256" y="1337581"/>
            <a:ext cx="3299870" cy="3651487"/>
            <a:chOff x="5589256" y="1337581"/>
            <a:chExt cx="3299870" cy="3651487"/>
          </a:xfrm>
        </p:grpSpPr>
        <p:sp>
          <p:nvSpPr>
            <p:cNvPr id="9" name="Freeform 23"/>
            <p:cNvSpPr/>
            <p:nvPr/>
          </p:nvSpPr>
          <p:spPr>
            <a:xfrm>
              <a:off x="5589257" y="2273300"/>
              <a:ext cx="3299869" cy="2715768"/>
            </a:xfrm>
            <a:custGeom>
              <a:avLst/>
              <a:gdLst/>
              <a:ahLst/>
              <a:cxnLst/>
              <a:rect l="l" t="t" r="r" b="b"/>
              <a:pathLst>
                <a:path w="2920650" h="2467949">
                  <a:moveTo>
                    <a:pt x="0" y="0"/>
                  </a:moveTo>
                  <a:lnTo>
                    <a:pt x="2920650" y="0"/>
                  </a:lnTo>
                  <a:lnTo>
                    <a:pt x="2920650" y="2467949"/>
                  </a:lnTo>
                  <a:lnTo>
                    <a:pt x="0" y="2467949"/>
                  </a:lnTo>
                  <a:lnTo>
                    <a:pt x="0" y="0"/>
                  </a:lnTo>
                  <a:close/>
                </a:path>
              </a:pathLst>
            </a:custGeom>
            <a:blipFill>
              <a:blip r:embed="rId3"/>
              <a:srcRect/>
              <a:stretch>
                <a:fillRect b="-2674"/>
              </a:stretch>
            </a:blipFill>
          </p:spPr>
          <p:txBody>
            <a:bodyPr/>
            <a:lstStyle/>
            <a:p>
              <a:endParaRPr lang="en-US" sz="1200"/>
            </a:p>
          </p:txBody>
        </p:sp>
        <p:grpSp>
          <p:nvGrpSpPr>
            <p:cNvPr id="13" name="Group 12">
              <a:extLst>
                <a:ext uri="{FF2B5EF4-FFF2-40B4-BE49-F238E27FC236}">
                  <a16:creationId xmlns:a16="http://schemas.microsoft.com/office/drawing/2014/main" xmlns="" id="{39338A61-E650-D252-D6E7-F65D7ED84A95}"/>
                </a:ext>
              </a:extLst>
            </p:cNvPr>
            <p:cNvGrpSpPr/>
            <p:nvPr/>
          </p:nvGrpSpPr>
          <p:grpSpPr>
            <a:xfrm>
              <a:off x="5589256" y="1337581"/>
              <a:ext cx="3299869" cy="542968"/>
              <a:chOff x="-609601" y="391227"/>
              <a:chExt cx="4027714" cy="542968"/>
            </a:xfrm>
          </p:grpSpPr>
          <p:sp>
            <p:nvSpPr>
              <p:cNvPr id="14" name="Rectangle: Rounded Corners 5">
                <a:extLst>
                  <a:ext uri="{FF2B5EF4-FFF2-40B4-BE49-F238E27FC236}">
                    <a16:creationId xmlns:a16="http://schemas.microsoft.com/office/drawing/2014/main" xmlns="" id="{2019DC16-A4CD-93F9-4B2B-24CA3B797C60}"/>
                  </a:ext>
                </a:extLst>
              </p:cNvPr>
              <p:cNvSpPr/>
              <p:nvPr/>
            </p:nvSpPr>
            <p:spPr>
              <a:xfrm>
                <a:off x="-609601" y="391227"/>
                <a:ext cx="4027714" cy="542968"/>
              </a:xfrm>
              <a:prstGeom prst="roundRect">
                <a:avLst>
                  <a:gd name="adj" fmla="val 50000"/>
                </a:avLst>
              </a:prstGeom>
              <a:solidFill>
                <a:srgbClr val="811C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en-US" sz="2000" b="1" smtClean="0">
                    <a:solidFill>
                      <a:srgbClr val="FFFFFF"/>
                    </a:solidFill>
                  </a:rPr>
                  <a:t>THẢO LUẬN NHÓM</a:t>
                </a:r>
                <a:endParaRPr lang="en-US" sz="2000" b="1">
                  <a:solidFill>
                    <a:srgbClr val="FFFFFF"/>
                  </a:solidFill>
                </a:endParaRPr>
              </a:p>
            </p:txBody>
          </p:sp>
        </p:grpSp>
      </p:grpSp>
      <p:grpSp>
        <p:nvGrpSpPr>
          <p:cNvPr id="2" name="Group 1"/>
          <p:cNvGrpSpPr/>
          <p:nvPr/>
        </p:nvGrpSpPr>
        <p:grpSpPr>
          <a:xfrm>
            <a:off x="327233" y="602344"/>
            <a:ext cx="5006767" cy="4293136"/>
            <a:chOff x="327233" y="602344"/>
            <a:chExt cx="5006767" cy="4293136"/>
          </a:xfrm>
        </p:grpSpPr>
        <p:sp>
          <p:nvSpPr>
            <p:cNvPr id="10" name="Rounded Rectangle 9"/>
            <p:cNvSpPr/>
            <p:nvPr/>
          </p:nvSpPr>
          <p:spPr>
            <a:xfrm>
              <a:off x="327233" y="602344"/>
              <a:ext cx="5006767" cy="3960726"/>
            </a:xfrm>
            <a:prstGeom prst="roundRect">
              <a:avLst>
                <a:gd name="adj" fmla="val 4766"/>
              </a:avLst>
            </a:prstGeom>
            <a:solidFill>
              <a:srgbClr val="FFF5E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4770" y="602344"/>
              <a:ext cx="4691692" cy="378565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smtClean="0"/>
                <a:t>Các </a:t>
              </a:r>
              <a:r>
                <a:rPr lang="vi-VN" sz="2000"/>
                <a:t>thẻ có bắt buộc phải có thuộc tính không?</a:t>
              </a:r>
            </a:p>
            <a:p>
              <a:pPr marL="342900" indent="-342900" algn="just">
                <a:lnSpc>
                  <a:spcPct val="150000"/>
                </a:lnSpc>
                <a:buFont typeface="Wingdings" panose="05000000000000000000" pitchFamily="2" charset="2"/>
                <a:buChar char="Ø"/>
              </a:pPr>
              <a:r>
                <a:rPr lang="vi-VN" sz="2000" smtClean="0"/>
                <a:t>Thuộc </a:t>
              </a:r>
              <a:r>
                <a:rPr lang="vi-VN" sz="2000"/>
                <a:t>tính thẻ có tác dụng gì?</a:t>
              </a:r>
            </a:p>
            <a:p>
              <a:pPr marL="342900" indent="-342900" algn="just">
                <a:lnSpc>
                  <a:spcPct val="150000"/>
                </a:lnSpc>
                <a:buFont typeface="Wingdings" panose="05000000000000000000" pitchFamily="2" charset="2"/>
                <a:buChar char="Ø"/>
              </a:pPr>
              <a:r>
                <a:rPr lang="vi-VN" sz="2000" smtClean="0"/>
                <a:t>Thuộc </a:t>
              </a:r>
              <a:r>
                <a:rPr lang="vi-VN" sz="2000"/>
                <a:t>tính thẻ được khai báo như thế nào?</a:t>
              </a:r>
            </a:p>
            <a:p>
              <a:pPr marL="342900" indent="-342900" algn="just">
                <a:lnSpc>
                  <a:spcPct val="150000"/>
                </a:lnSpc>
                <a:buFont typeface="Wingdings" panose="05000000000000000000" pitchFamily="2" charset="2"/>
                <a:buChar char="Ø"/>
              </a:pPr>
              <a:r>
                <a:rPr lang="vi-VN" sz="2000" smtClean="0"/>
                <a:t>Thuộc </a:t>
              </a:r>
              <a:r>
                <a:rPr lang="vi-VN" sz="2000"/>
                <a:t>tính thẻ được đặt ở vị trí nào?</a:t>
              </a:r>
            </a:p>
            <a:p>
              <a:pPr marL="342900" indent="-342900" algn="just">
                <a:lnSpc>
                  <a:spcPct val="150000"/>
                </a:lnSpc>
                <a:buFont typeface="Wingdings" panose="05000000000000000000" pitchFamily="2" charset="2"/>
                <a:buChar char="Ø"/>
              </a:pPr>
              <a:r>
                <a:rPr lang="vi-VN" sz="2000" smtClean="0"/>
                <a:t>Một </a:t>
              </a:r>
              <a:r>
                <a:rPr lang="vi-VN" sz="2000"/>
                <a:t>thẻ có thể có nhiều thuộc tính được không?</a:t>
              </a:r>
            </a:p>
          </p:txBody>
        </p:sp>
        <p:pic>
          <p:nvPicPr>
            <p:cNvPr id="16" name="Picture 32"/>
            <p:cNvPicPr>
              <a:picLocks noChangeAspect="1"/>
            </p:cNvPicPr>
            <p:nvPr/>
          </p:nvPicPr>
          <p:blipFill>
            <a:blip r:embed="rId4"/>
            <a:srcRect/>
            <a:stretch>
              <a:fillRect/>
            </a:stretch>
          </p:blipFill>
          <p:spPr>
            <a:xfrm>
              <a:off x="3709278" y="3992379"/>
              <a:ext cx="1152282" cy="903101"/>
            </a:xfrm>
            <a:prstGeom prst="rect">
              <a:avLst/>
            </a:prstGeom>
          </p:spPr>
        </p:pic>
      </p:grpSp>
    </p:spTree>
    <p:extLst>
      <p:ext uri="{BB962C8B-B14F-4D97-AF65-F5344CB8AC3E}">
        <p14:creationId xmlns:p14="http://schemas.microsoft.com/office/powerpoint/2010/main" val="145286455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62097"/>
            <a:ext cx="9144000" cy="477054"/>
          </a:xfrm>
          <a:prstGeom prst="rect">
            <a:avLst/>
          </a:prstGeom>
          <a:noFill/>
        </p:spPr>
        <p:txBody>
          <a:bodyPr wrap="square" rtlCol="0">
            <a:spAutoFit/>
          </a:bodyPr>
          <a:lstStyle/>
          <a:p>
            <a:pPr algn="ctr"/>
            <a:r>
              <a:rPr lang="en-US" sz="2500" b="1" smtClean="0">
                <a:solidFill>
                  <a:srgbClr val="C00000"/>
                </a:solidFill>
              </a:rPr>
              <a:t>1. Thuộc tính thẻ</a:t>
            </a:r>
            <a:endParaRPr lang="en-US" sz="2500" b="1">
              <a:solidFill>
                <a:srgbClr val="C00000"/>
              </a:solidFill>
            </a:endParaRPr>
          </a:p>
        </p:txBody>
      </p:sp>
      <p:grpSp>
        <p:nvGrpSpPr>
          <p:cNvPr id="4" name="Group 3"/>
          <p:cNvGrpSpPr/>
          <p:nvPr/>
        </p:nvGrpSpPr>
        <p:grpSpPr>
          <a:xfrm>
            <a:off x="309249" y="1165983"/>
            <a:ext cx="5086437" cy="553998"/>
            <a:chOff x="605200" y="2456835"/>
            <a:chExt cx="5086437" cy="553998"/>
          </a:xfrm>
        </p:grpSpPr>
        <p:sp>
          <p:nvSpPr>
            <p:cNvPr id="5" name="TextBox 4"/>
            <p:cNvSpPr txBox="1"/>
            <p:nvPr/>
          </p:nvSpPr>
          <p:spPr>
            <a:xfrm>
              <a:off x="696536" y="2456835"/>
              <a:ext cx="4995101" cy="553998"/>
            </a:xfrm>
            <a:prstGeom prst="rect">
              <a:avLst/>
            </a:prstGeom>
            <a:noFill/>
          </p:spPr>
          <p:txBody>
            <a:bodyPr wrap="square" rtlCol="0">
              <a:spAutoFit/>
            </a:bodyPr>
            <a:lstStyle/>
            <a:p>
              <a:pPr lvl="1" algn="just">
                <a:lnSpc>
                  <a:spcPct val="150000"/>
                </a:lnSpc>
              </a:pPr>
              <a:r>
                <a:rPr lang="en-US" sz="2000" smtClean="0"/>
                <a:t>   </a:t>
              </a:r>
              <a:r>
                <a:rPr lang="vi-VN" sz="2000" smtClean="0"/>
                <a:t>Thẻ </a:t>
              </a:r>
              <a:r>
                <a:rPr lang="vi-VN" sz="2000"/>
                <a:t>có thể có hoặc không có thuộc tính.</a:t>
              </a:r>
            </a:p>
          </p:txBody>
        </p:sp>
        <p:pic>
          <p:nvPicPr>
            <p:cNvPr id="6"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309249" y="1719917"/>
            <a:ext cx="8402951" cy="553998"/>
            <a:chOff x="605200" y="2456835"/>
            <a:chExt cx="8402951" cy="553998"/>
          </a:xfrm>
        </p:grpSpPr>
        <p:sp>
          <p:nvSpPr>
            <p:cNvPr id="8" name="TextBox 7"/>
            <p:cNvSpPr txBox="1"/>
            <p:nvPr/>
          </p:nvSpPr>
          <p:spPr>
            <a:xfrm>
              <a:off x="696536" y="2456835"/>
              <a:ext cx="8311615" cy="553998"/>
            </a:xfrm>
            <a:prstGeom prst="rect">
              <a:avLst/>
            </a:prstGeom>
            <a:noFill/>
          </p:spPr>
          <p:txBody>
            <a:bodyPr wrap="square" rtlCol="0">
              <a:spAutoFit/>
            </a:bodyPr>
            <a:lstStyle/>
            <a:p>
              <a:pPr lvl="1" algn="just">
                <a:lnSpc>
                  <a:spcPct val="150000"/>
                </a:lnSpc>
              </a:pPr>
              <a:r>
                <a:rPr lang="en-US" sz="2000" smtClean="0"/>
                <a:t>   </a:t>
              </a:r>
              <a:r>
                <a:rPr lang="vi-VN" sz="2000" b="1" smtClean="0"/>
                <a:t>Tác </a:t>
              </a:r>
              <a:r>
                <a:rPr lang="vi-VN" sz="2000" b="1"/>
                <a:t>dụng: </a:t>
              </a:r>
              <a:r>
                <a:rPr lang="vi-VN" sz="2000"/>
                <a:t>bổ sung thông tin, làm rõ các điều khiển được thẻ chỉ định.</a:t>
              </a:r>
            </a:p>
          </p:txBody>
        </p:sp>
        <p:pic>
          <p:nvPicPr>
            <p:cNvPr id="9"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309249" y="2273979"/>
            <a:ext cx="5563685" cy="553998"/>
            <a:chOff x="309249" y="2273979"/>
            <a:chExt cx="5563685" cy="553998"/>
          </a:xfrm>
        </p:grpSpPr>
        <p:grpSp>
          <p:nvGrpSpPr>
            <p:cNvPr id="10" name="Group 9"/>
            <p:cNvGrpSpPr/>
            <p:nvPr/>
          </p:nvGrpSpPr>
          <p:grpSpPr>
            <a:xfrm>
              <a:off x="309249" y="2273979"/>
              <a:ext cx="5086437" cy="553998"/>
              <a:chOff x="605200" y="2456835"/>
              <a:chExt cx="5086437" cy="553998"/>
            </a:xfrm>
          </p:grpSpPr>
          <p:sp>
            <p:nvSpPr>
              <p:cNvPr id="11" name="TextBox 10"/>
              <p:cNvSpPr txBox="1"/>
              <p:nvPr/>
            </p:nvSpPr>
            <p:spPr>
              <a:xfrm>
                <a:off x="696536" y="2456835"/>
                <a:ext cx="4995101" cy="553998"/>
              </a:xfrm>
              <a:prstGeom prst="rect">
                <a:avLst/>
              </a:prstGeom>
              <a:noFill/>
            </p:spPr>
            <p:txBody>
              <a:bodyPr wrap="square" rtlCol="0">
                <a:spAutoFit/>
              </a:bodyPr>
              <a:lstStyle/>
              <a:p>
                <a:pPr lvl="1" algn="just">
                  <a:lnSpc>
                    <a:spcPct val="150000"/>
                  </a:lnSpc>
                </a:pPr>
                <a:r>
                  <a:rPr lang="en-US" sz="2000" smtClean="0"/>
                  <a:t>   </a:t>
                </a:r>
                <a:r>
                  <a:rPr lang="vi-VN" sz="2000" b="1" smtClean="0"/>
                  <a:t>Cách </a:t>
                </a:r>
                <a:r>
                  <a:rPr lang="vi-VN" sz="2000" b="1"/>
                  <a:t>khai báo:</a:t>
                </a:r>
                <a:endParaRPr lang="vi-VN" sz="2000"/>
              </a:p>
            </p:txBody>
          </p:sp>
          <p:pic>
            <p:nvPicPr>
              <p:cNvPr id="12"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p:nvPr/>
          </p:nvPicPr>
          <p:blipFill>
            <a:blip r:embed="rId3"/>
            <a:stretch>
              <a:fillRect/>
            </a:stretch>
          </p:blipFill>
          <p:spPr>
            <a:xfrm>
              <a:off x="2620317" y="2459474"/>
              <a:ext cx="3252617" cy="256128"/>
            </a:xfrm>
            <a:prstGeom prst="rect">
              <a:avLst/>
            </a:prstGeom>
          </p:spPr>
        </p:pic>
      </p:grpSp>
      <p:grpSp>
        <p:nvGrpSpPr>
          <p:cNvPr id="14" name="Group 13"/>
          <p:cNvGrpSpPr/>
          <p:nvPr/>
        </p:nvGrpSpPr>
        <p:grpSpPr>
          <a:xfrm>
            <a:off x="309249" y="2827849"/>
            <a:ext cx="8669651" cy="553998"/>
            <a:chOff x="605200" y="2456835"/>
            <a:chExt cx="8669651" cy="553998"/>
          </a:xfrm>
        </p:grpSpPr>
        <p:sp>
          <p:nvSpPr>
            <p:cNvPr id="15" name="TextBox 14"/>
            <p:cNvSpPr txBox="1"/>
            <p:nvPr/>
          </p:nvSpPr>
          <p:spPr>
            <a:xfrm>
              <a:off x="696536" y="2456835"/>
              <a:ext cx="8578315" cy="553998"/>
            </a:xfrm>
            <a:prstGeom prst="rect">
              <a:avLst/>
            </a:prstGeom>
            <a:noFill/>
          </p:spPr>
          <p:txBody>
            <a:bodyPr wrap="square" rtlCol="0">
              <a:spAutoFit/>
            </a:bodyPr>
            <a:lstStyle/>
            <a:p>
              <a:pPr lvl="1" algn="just">
                <a:lnSpc>
                  <a:spcPct val="150000"/>
                </a:lnSpc>
              </a:pPr>
              <a:r>
                <a:rPr lang="en-US" sz="2000" smtClean="0"/>
                <a:t>   </a:t>
              </a:r>
              <a:r>
                <a:rPr lang="vi-VN" sz="2000" b="1" smtClean="0"/>
                <a:t>Vị </a:t>
              </a:r>
              <a:r>
                <a:rPr lang="vi-VN" sz="2000" b="1"/>
                <a:t>trí: </a:t>
              </a:r>
              <a:r>
                <a:rPr lang="vi-VN" sz="2000" smtClean="0"/>
                <a:t>nằm </a:t>
              </a:r>
              <a:r>
                <a:rPr lang="vi-VN" sz="2000"/>
                <a:t>trong thẻ bắt đầu (không nằm trong thẻ kết thúc), sau tên thẻ.</a:t>
              </a:r>
            </a:p>
          </p:txBody>
        </p:sp>
        <p:pic>
          <p:nvPicPr>
            <p:cNvPr id="16"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309249" y="3381719"/>
            <a:ext cx="8669651" cy="1201749"/>
            <a:chOff x="309249" y="3381719"/>
            <a:chExt cx="8669651" cy="1201749"/>
          </a:xfrm>
        </p:grpSpPr>
        <p:grpSp>
          <p:nvGrpSpPr>
            <p:cNvPr id="17" name="Group 16"/>
            <p:cNvGrpSpPr/>
            <p:nvPr/>
          </p:nvGrpSpPr>
          <p:grpSpPr>
            <a:xfrm>
              <a:off x="309249" y="3381719"/>
              <a:ext cx="8669651" cy="553998"/>
              <a:chOff x="605200" y="2456835"/>
              <a:chExt cx="8669651" cy="553998"/>
            </a:xfrm>
          </p:grpSpPr>
          <p:sp>
            <p:nvSpPr>
              <p:cNvPr id="18" name="TextBox 17"/>
              <p:cNvSpPr txBox="1"/>
              <p:nvPr/>
            </p:nvSpPr>
            <p:spPr>
              <a:xfrm>
                <a:off x="696536" y="2456835"/>
                <a:ext cx="8578315" cy="553998"/>
              </a:xfrm>
              <a:prstGeom prst="rect">
                <a:avLst/>
              </a:prstGeom>
              <a:noFill/>
            </p:spPr>
            <p:txBody>
              <a:bodyPr wrap="square" rtlCol="0">
                <a:spAutoFit/>
              </a:bodyPr>
              <a:lstStyle/>
              <a:p>
                <a:pPr lvl="1" algn="just">
                  <a:lnSpc>
                    <a:spcPct val="150000"/>
                  </a:lnSpc>
                </a:pPr>
                <a:r>
                  <a:rPr lang="en-US" sz="2000" smtClean="0"/>
                  <a:t>   </a:t>
                </a:r>
                <a:r>
                  <a:rPr lang="vi-VN" sz="2000" smtClean="0"/>
                  <a:t>Một </a:t>
                </a:r>
                <a:r>
                  <a:rPr lang="vi-VN" sz="2000"/>
                  <a:t>thẻ có thể có nhiều thuộc tính được ngăn cách bởi dấu cách.</a:t>
                </a:r>
              </a:p>
            </p:txBody>
          </p:sp>
          <p:pic>
            <p:nvPicPr>
              <p:cNvPr id="19"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9"/>
            <p:cNvPicPr/>
            <p:nvPr/>
          </p:nvPicPr>
          <p:blipFill>
            <a:blip r:embed="rId4"/>
            <a:stretch>
              <a:fillRect/>
            </a:stretch>
          </p:blipFill>
          <p:spPr>
            <a:xfrm>
              <a:off x="566414" y="4047964"/>
              <a:ext cx="7988580" cy="535504"/>
            </a:xfrm>
            <a:prstGeom prst="rect">
              <a:avLst/>
            </a:prstGeom>
          </p:spPr>
        </p:pic>
      </p:grpSp>
    </p:spTree>
    <p:extLst>
      <p:ext uri="{BB962C8B-B14F-4D97-AF65-F5344CB8AC3E}">
        <p14:creationId xmlns:p14="http://schemas.microsoft.com/office/powerpoint/2010/main" val="71119781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62097"/>
            <a:ext cx="9144000" cy="477054"/>
          </a:xfrm>
          <a:prstGeom prst="rect">
            <a:avLst/>
          </a:prstGeom>
          <a:noFill/>
        </p:spPr>
        <p:txBody>
          <a:bodyPr wrap="square" rtlCol="0">
            <a:spAutoFit/>
          </a:bodyPr>
          <a:lstStyle/>
          <a:p>
            <a:pPr algn="ctr"/>
            <a:r>
              <a:rPr lang="en-US" sz="2500" b="1" smtClean="0">
                <a:solidFill>
                  <a:srgbClr val="C00000"/>
                </a:solidFill>
              </a:rPr>
              <a:t>1. Thuộc tính thẻ</a:t>
            </a:r>
            <a:endParaRPr lang="en-US" sz="2500" b="1">
              <a:solidFill>
                <a:srgbClr val="C00000"/>
              </a:solidFill>
            </a:endParaRPr>
          </a:p>
        </p:txBody>
      </p:sp>
      <p:grpSp>
        <p:nvGrpSpPr>
          <p:cNvPr id="4" name="Group 3"/>
          <p:cNvGrpSpPr/>
          <p:nvPr/>
        </p:nvGrpSpPr>
        <p:grpSpPr>
          <a:xfrm>
            <a:off x="313374" y="1032160"/>
            <a:ext cx="8517251" cy="1938992"/>
            <a:chOff x="605200" y="2456835"/>
            <a:chExt cx="8517251" cy="1938992"/>
          </a:xfrm>
        </p:grpSpPr>
        <p:sp>
          <p:nvSpPr>
            <p:cNvPr id="5" name="TextBox 4"/>
            <p:cNvSpPr txBox="1"/>
            <p:nvPr/>
          </p:nvSpPr>
          <p:spPr>
            <a:xfrm>
              <a:off x="696536" y="2456835"/>
              <a:ext cx="8425915" cy="1938992"/>
            </a:xfrm>
            <a:prstGeom prst="rect">
              <a:avLst/>
            </a:prstGeom>
            <a:noFill/>
          </p:spPr>
          <p:txBody>
            <a:bodyPr wrap="square" rtlCol="0">
              <a:spAutoFit/>
            </a:bodyPr>
            <a:lstStyle/>
            <a:p>
              <a:pPr lvl="1" algn="just">
                <a:lnSpc>
                  <a:spcPct val="150000"/>
                </a:lnSpc>
              </a:pPr>
              <a:r>
                <a:rPr lang="en-US" sz="2000" smtClean="0"/>
                <a:t>   </a:t>
              </a:r>
              <a:r>
                <a:rPr lang="en-US" sz="2000"/>
                <a:t>T</a:t>
              </a:r>
              <a:r>
                <a:rPr lang="vi-VN" sz="2000" smtClean="0"/>
                <a:t>huộc </a:t>
              </a:r>
              <a:r>
                <a:rPr lang="vi-VN" sz="2000"/>
                <a:t>tính </a:t>
              </a:r>
              <a:r>
                <a:rPr lang="en-US" sz="2000" smtClean="0"/>
                <a:t>style:</a:t>
              </a:r>
            </a:p>
            <a:p>
              <a:pPr lvl="1" algn="just">
                <a:lnSpc>
                  <a:spcPct val="150000"/>
                </a:lnSpc>
              </a:pPr>
              <a:r>
                <a:rPr lang="en-US" sz="2000" smtClean="0"/>
                <a:t>Đ</a:t>
              </a:r>
              <a:r>
                <a:rPr lang="vi-VN" sz="2000" smtClean="0"/>
                <a:t>ược </a:t>
              </a:r>
              <a:r>
                <a:rPr lang="vi-VN" sz="2000"/>
                <a:t>sử dụng thường xuyên </a:t>
              </a:r>
              <a:r>
                <a:rPr lang="vi-VN" sz="2000" smtClean="0"/>
                <a:t>nhất</a:t>
              </a:r>
              <a:r>
                <a:rPr lang="en-US" sz="2000" smtClean="0"/>
                <a:t>.</a:t>
              </a:r>
            </a:p>
            <a:p>
              <a:pPr lvl="1" algn="just">
                <a:lnSpc>
                  <a:spcPct val="150000"/>
                </a:lnSpc>
              </a:pPr>
              <a:r>
                <a:rPr lang="en-US" sz="2000"/>
                <a:t>D</a:t>
              </a:r>
              <a:r>
                <a:rPr lang="vi-VN" sz="2000" smtClean="0"/>
                <a:t>ùng </a:t>
              </a:r>
              <a:r>
                <a:rPr lang="vi-VN" sz="2000"/>
                <a:t>để thiết lập định dạng văn bản </a:t>
              </a:r>
              <a:r>
                <a:rPr lang="en-US" sz="2000"/>
                <a:t>(</a:t>
              </a:r>
              <a:r>
                <a:rPr lang="vi-VN" sz="2000" smtClean="0"/>
                <a:t>chọn </a:t>
              </a:r>
              <a:r>
                <a:rPr lang="vi-VN" sz="2000"/>
                <a:t>màu sắc, phông chữ, cỡ chữ, kiểu chữ, căn lề, tạo khung,... cho một phần tử </a:t>
              </a:r>
              <a:r>
                <a:rPr lang="vi-VN" sz="2000" smtClean="0"/>
                <a:t>HTML</a:t>
              </a:r>
              <a:r>
                <a:rPr lang="en-US" sz="2000" smtClean="0"/>
                <a:t>)</a:t>
              </a:r>
              <a:r>
                <a:rPr lang="vi-VN" sz="2000" smtClean="0"/>
                <a:t>.</a:t>
              </a:r>
              <a:endParaRPr lang="vi-VN" sz="2000"/>
            </a:p>
          </p:txBody>
        </p:sp>
        <p:pic>
          <p:nvPicPr>
            <p:cNvPr id="6"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642622" y="3076536"/>
            <a:ext cx="4552843" cy="1598067"/>
            <a:chOff x="642622" y="3076536"/>
            <a:chExt cx="4552843" cy="1598067"/>
          </a:xfrm>
        </p:grpSpPr>
        <p:pic>
          <p:nvPicPr>
            <p:cNvPr id="21" name="Picture 20"/>
            <p:cNvPicPr/>
            <p:nvPr/>
          </p:nvPicPr>
          <p:blipFill>
            <a:blip r:embed="rId3"/>
            <a:stretch>
              <a:fillRect/>
            </a:stretch>
          </p:blipFill>
          <p:spPr>
            <a:xfrm>
              <a:off x="642622" y="3076536"/>
              <a:ext cx="3007248" cy="243065"/>
            </a:xfrm>
            <a:prstGeom prst="rect">
              <a:avLst/>
            </a:prstGeom>
          </p:spPr>
        </p:pic>
        <p:pic>
          <p:nvPicPr>
            <p:cNvPr id="22" name="Picture 21"/>
            <p:cNvPicPr/>
            <p:nvPr/>
          </p:nvPicPr>
          <p:blipFill>
            <a:blip r:embed="rId4"/>
            <a:stretch>
              <a:fillRect/>
            </a:stretch>
          </p:blipFill>
          <p:spPr>
            <a:xfrm>
              <a:off x="642622" y="3511168"/>
              <a:ext cx="4552837" cy="244155"/>
            </a:xfrm>
            <a:prstGeom prst="rect">
              <a:avLst/>
            </a:prstGeom>
          </p:spPr>
        </p:pic>
        <p:pic>
          <p:nvPicPr>
            <p:cNvPr id="23" name="Picture 22"/>
            <p:cNvPicPr/>
            <p:nvPr/>
          </p:nvPicPr>
          <p:blipFill>
            <a:blip r:embed="rId5"/>
            <a:stretch>
              <a:fillRect/>
            </a:stretch>
          </p:blipFill>
          <p:spPr>
            <a:xfrm>
              <a:off x="642622" y="3948463"/>
              <a:ext cx="4161544" cy="272495"/>
            </a:xfrm>
            <a:prstGeom prst="rect">
              <a:avLst/>
            </a:prstGeom>
          </p:spPr>
        </p:pic>
        <p:pic>
          <p:nvPicPr>
            <p:cNvPr id="24" name="Picture 23"/>
            <p:cNvPicPr/>
            <p:nvPr/>
          </p:nvPicPr>
          <p:blipFill>
            <a:blip r:embed="rId6"/>
            <a:stretch>
              <a:fillRect/>
            </a:stretch>
          </p:blipFill>
          <p:spPr>
            <a:xfrm>
              <a:off x="642622" y="4414098"/>
              <a:ext cx="4552843" cy="260505"/>
            </a:xfrm>
            <a:prstGeom prst="rect">
              <a:avLst/>
            </a:prstGeom>
          </p:spPr>
        </p:pic>
      </p:gr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1578" y="3319602"/>
            <a:ext cx="2199048" cy="1451730"/>
          </a:xfrm>
          <a:prstGeom prst="rect">
            <a:avLst/>
          </a:prstGeom>
        </p:spPr>
      </p:pic>
    </p:spTree>
    <p:extLst>
      <p:ext uri="{BB962C8B-B14F-4D97-AF65-F5344CB8AC3E}">
        <p14:creationId xmlns:p14="http://schemas.microsoft.com/office/powerpoint/2010/main" val="41670622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69850" y="591015"/>
            <a:ext cx="3695700" cy="512957"/>
          </a:xfrm>
          <a:prstGeom prst="homePlate">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Câu hỏi củng </a:t>
            </a:r>
            <a:r>
              <a:rPr lang="en-US" sz="2000" b="1" smtClean="0">
                <a:solidFill>
                  <a:srgbClr val="000000"/>
                </a:solidFill>
              </a:rPr>
              <a:t>cố SGK tr.47</a:t>
            </a:r>
            <a:endParaRPr lang="en-US" sz="2000" b="1">
              <a:solidFill>
                <a:srgbClr val="000000"/>
              </a:solidFill>
            </a:endParaRPr>
          </a:p>
        </p:txBody>
      </p:sp>
      <p:grpSp>
        <p:nvGrpSpPr>
          <p:cNvPr id="2" name="Group 1"/>
          <p:cNvGrpSpPr/>
          <p:nvPr/>
        </p:nvGrpSpPr>
        <p:grpSpPr>
          <a:xfrm>
            <a:off x="927743" y="771461"/>
            <a:ext cx="7454257" cy="1610224"/>
            <a:chOff x="927743" y="771461"/>
            <a:chExt cx="7454257" cy="1610224"/>
          </a:xfrm>
        </p:grpSpPr>
        <p:sp>
          <p:nvSpPr>
            <p:cNvPr id="5" name="Rounded Rectangle 4"/>
            <p:cNvSpPr/>
            <p:nvPr/>
          </p:nvSpPr>
          <p:spPr>
            <a:xfrm>
              <a:off x="927743" y="1378814"/>
              <a:ext cx="7365357" cy="1002871"/>
            </a:xfrm>
            <a:prstGeom prst="roundRect">
              <a:avLst>
                <a:gd name="adj" fmla="val 13949"/>
              </a:avLst>
            </a:prstGeom>
            <a:solidFill>
              <a:srgbClr val="F3F6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Xác định các tên thuộc tính và thẻ chứa thuộc tính tương ứng xuất hiện trong Bài 7.</a:t>
              </a:r>
              <a:endParaRPr lang="en-US" sz="2000">
                <a:solidFill>
                  <a:srgbClr val="000000"/>
                </a:solidFill>
              </a:endParaRPr>
            </a:p>
          </p:txBody>
        </p:sp>
        <p:pic>
          <p:nvPicPr>
            <p:cNvPr id="7" name="Picture 22" descr="https://cdn-icons-png.flaticon.com/128/14293/142933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808" y="771461"/>
              <a:ext cx="733192" cy="7331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479872" y="2623561"/>
            <a:ext cx="8125344" cy="553998"/>
            <a:chOff x="479872" y="2623561"/>
            <a:chExt cx="8125344" cy="553998"/>
          </a:xfrm>
        </p:grpSpPr>
        <p:grpSp>
          <p:nvGrpSpPr>
            <p:cNvPr id="8" name="Group 7"/>
            <p:cNvGrpSpPr/>
            <p:nvPr/>
          </p:nvGrpSpPr>
          <p:grpSpPr>
            <a:xfrm>
              <a:off x="479872" y="2623561"/>
              <a:ext cx="1583051" cy="553998"/>
              <a:chOff x="605200" y="2456835"/>
              <a:chExt cx="1583051" cy="553998"/>
            </a:xfrm>
          </p:grpSpPr>
          <p:sp>
            <p:nvSpPr>
              <p:cNvPr id="9" name="TextBox 8"/>
              <p:cNvSpPr txBox="1"/>
              <p:nvPr/>
            </p:nvSpPr>
            <p:spPr>
              <a:xfrm>
                <a:off x="696536" y="2456835"/>
                <a:ext cx="1491715" cy="553998"/>
              </a:xfrm>
              <a:prstGeom prst="rect">
                <a:avLst/>
              </a:prstGeom>
              <a:noFill/>
            </p:spPr>
            <p:txBody>
              <a:bodyPr wrap="square" rtlCol="0">
                <a:spAutoFit/>
              </a:bodyPr>
              <a:lstStyle/>
              <a:p>
                <a:pPr lvl="1" algn="just">
                  <a:lnSpc>
                    <a:spcPct val="150000"/>
                  </a:lnSpc>
                </a:pPr>
                <a:r>
                  <a:rPr lang="en-US" sz="2000" smtClean="0"/>
                  <a:t>   </a:t>
                </a:r>
                <a:r>
                  <a:rPr lang="vi-VN" sz="2000" smtClean="0"/>
                  <a:t>Trang </a:t>
                </a:r>
                <a:r>
                  <a:rPr lang="vi-VN" sz="2000"/>
                  <a:t>40:</a:t>
                </a:r>
              </a:p>
            </p:txBody>
          </p:sp>
          <p:pic>
            <p:nvPicPr>
              <p:cNvPr id="10"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p:cNvPicPr/>
            <p:nvPr/>
          </p:nvPicPr>
          <p:blipFill>
            <a:blip r:embed="rId4"/>
            <a:stretch>
              <a:fillRect/>
            </a:stretch>
          </p:blipFill>
          <p:spPr>
            <a:xfrm>
              <a:off x="2154259" y="2774299"/>
              <a:ext cx="6450957" cy="252521"/>
            </a:xfrm>
            <a:prstGeom prst="rect">
              <a:avLst/>
            </a:prstGeom>
          </p:spPr>
        </p:pic>
      </p:grpSp>
      <p:grpSp>
        <p:nvGrpSpPr>
          <p:cNvPr id="6" name="Group 5"/>
          <p:cNvGrpSpPr/>
          <p:nvPr/>
        </p:nvGrpSpPr>
        <p:grpSpPr>
          <a:xfrm>
            <a:off x="479872" y="3415356"/>
            <a:ext cx="4920064" cy="553998"/>
            <a:chOff x="479872" y="3415356"/>
            <a:chExt cx="4920064" cy="553998"/>
          </a:xfrm>
        </p:grpSpPr>
        <p:grpSp>
          <p:nvGrpSpPr>
            <p:cNvPr id="11" name="Group 10"/>
            <p:cNvGrpSpPr/>
            <p:nvPr/>
          </p:nvGrpSpPr>
          <p:grpSpPr>
            <a:xfrm>
              <a:off x="479872" y="3415356"/>
              <a:ext cx="1583051" cy="553998"/>
              <a:chOff x="605200" y="2456835"/>
              <a:chExt cx="1583051" cy="553998"/>
            </a:xfrm>
          </p:grpSpPr>
          <p:sp>
            <p:nvSpPr>
              <p:cNvPr id="12" name="TextBox 11"/>
              <p:cNvSpPr txBox="1"/>
              <p:nvPr/>
            </p:nvSpPr>
            <p:spPr>
              <a:xfrm>
                <a:off x="696536" y="2456835"/>
                <a:ext cx="1491715" cy="553998"/>
              </a:xfrm>
              <a:prstGeom prst="rect">
                <a:avLst/>
              </a:prstGeom>
              <a:noFill/>
            </p:spPr>
            <p:txBody>
              <a:bodyPr wrap="square" rtlCol="0">
                <a:spAutoFit/>
              </a:bodyPr>
              <a:lstStyle/>
              <a:p>
                <a:pPr lvl="1" algn="just">
                  <a:lnSpc>
                    <a:spcPct val="150000"/>
                  </a:lnSpc>
                </a:pPr>
                <a:r>
                  <a:rPr lang="en-US" sz="2000" smtClean="0"/>
                  <a:t>   </a:t>
                </a:r>
                <a:r>
                  <a:rPr lang="vi-VN" sz="2000" smtClean="0"/>
                  <a:t>Trang 4</a:t>
                </a:r>
                <a:r>
                  <a:rPr lang="en-US" sz="2000" smtClean="0"/>
                  <a:t>1</a:t>
                </a:r>
                <a:r>
                  <a:rPr lang="vi-VN" sz="2000" smtClean="0"/>
                  <a:t>:</a:t>
                </a:r>
                <a:endParaRPr lang="vi-VN" sz="2000"/>
              </a:p>
            </p:txBody>
          </p:sp>
          <p:pic>
            <p:nvPicPr>
              <p:cNvPr id="13"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p:cNvPicPr/>
            <p:nvPr/>
          </p:nvPicPr>
          <p:blipFill>
            <a:blip r:embed="rId5"/>
            <a:stretch>
              <a:fillRect/>
            </a:stretch>
          </p:blipFill>
          <p:spPr>
            <a:xfrm>
              <a:off x="2154259" y="3586496"/>
              <a:ext cx="3245677" cy="211718"/>
            </a:xfrm>
            <a:prstGeom prst="rect">
              <a:avLst/>
            </a:prstGeom>
          </p:spPr>
        </p:pic>
      </p:grpSp>
      <p:grpSp>
        <p:nvGrpSpPr>
          <p:cNvPr id="20" name="Group 19"/>
          <p:cNvGrpSpPr/>
          <p:nvPr/>
        </p:nvGrpSpPr>
        <p:grpSpPr>
          <a:xfrm>
            <a:off x="479872" y="4211230"/>
            <a:ext cx="4946616" cy="553998"/>
            <a:chOff x="479872" y="4211230"/>
            <a:chExt cx="4946616" cy="553998"/>
          </a:xfrm>
        </p:grpSpPr>
        <p:grpSp>
          <p:nvGrpSpPr>
            <p:cNvPr id="14" name="Group 13"/>
            <p:cNvGrpSpPr/>
            <p:nvPr/>
          </p:nvGrpSpPr>
          <p:grpSpPr>
            <a:xfrm>
              <a:off x="479872" y="4211230"/>
              <a:ext cx="1583051" cy="553998"/>
              <a:chOff x="605200" y="2456835"/>
              <a:chExt cx="1583051" cy="553998"/>
            </a:xfrm>
          </p:grpSpPr>
          <p:sp>
            <p:nvSpPr>
              <p:cNvPr id="15" name="TextBox 14"/>
              <p:cNvSpPr txBox="1"/>
              <p:nvPr/>
            </p:nvSpPr>
            <p:spPr>
              <a:xfrm>
                <a:off x="696536" y="2456835"/>
                <a:ext cx="1491715" cy="553998"/>
              </a:xfrm>
              <a:prstGeom prst="rect">
                <a:avLst/>
              </a:prstGeom>
              <a:noFill/>
            </p:spPr>
            <p:txBody>
              <a:bodyPr wrap="square" rtlCol="0">
                <a:spAutoFit/>
              </a:bodyPr>
              <a:lstStyle/>
              <a:p>
                <a:pPr lvl="1" algn="just">
                  <a:lnSpc>
                    <a:spcPct val="150000"/>
                  </a:lnSpc>
                </a:pPr>
                <a:r>
                  <a:rPr lang="en-US" sz="2000" smtClean="0"/>
                  <a:t>   </a:t>
                </a:r>
                <a:r>
                  <a:rPr lang="vi-VN" sz="2000" smtClean="0"/>
                  <a:t>Trang 4</a:t>
                </a:r>
                <a:r>
                  <a:rPr lang="en-US" sz="2000" smtClean="0"/>
                  <a:t>4</a:t>
                </a:r>
                <a:r>
                  <a:rPr lang="vi-VN" sz="2000" smtClean="0"/>
                  <a:t>:</a:t>
                </a:r>
                <a:endParaRPr lang="vi-VN" sz="2000"/>
              </a:p>
            </p:txBody>
          </p:sp>
          <p:pic>
            <p:nvPicPr>
              <p:cNvPr id="16"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p:cNvPicPr/>
            <p:nvPr/>
          </p:nvPicPr>
          <p:blipFill>
            <a:blip r:embed="rId6"/>
            <a:stretch>
              <a:fillRect/>
            </a:stretch>
          </p:blipFill>
          <p:spPr>
            <a:xfrm>
              <a:off x="2180811" y="4355905"/>
              <a:ext cx="3245677" cy="264647"/>
            </a:xfrm>
            <a:prstGeom prst="rect">
              <a:avLst/>
            </a:prstGeom>
          </p:spPr>
        </p:pic>
      </p:grpSp>
    </p:spTree>
    <p:extLst>
      <p:ext uri="{BB962C8B-B14F-4D97-AF65-F5344CB8AC3E}">
        <p14:creationId xmlns:p14="http://schemas.microsoft.com/office/powerpoint/2010/main" val="183214421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873;p51"/>
          <p:cNvGrpSpPr/>
          <p:nvPr/>
        </p:nvGrpSpPr>
        <p:grpSpPr>
          <a:xfrm>
            <a:off x="1405308" y="1040077"/>
            <a:ext cx="6319917" cy="3227452"/>
            <a:chOff x="2207935" y="726096"/>
            <a:chExt cx="5295967" cy="3190719"/>
          </a:xfrm>
        </p:grpSpPr>
        <p:sp>
          <p:nvSpPr>
            <p:cNvPr id="4" name="Google Shape;874;p51"/>
            <p:cNvSpPr/>
            <p:nvPr/>
          </p:nvSpPr>
          <p:spPr>
            <a:xfrm>
              <a:off x="2207935" y="726096"/>
              <a:ext cx="5295967" cy="3190719"/>
            </a:xfrm>
            <a:custGeom>
              <a:avLst/>
              <a:gdLst/>
              <a:ahLst/>
              <a:cxnLst/>
              <a:rect l="l" t="t" r="r" b="b"/>
              <a:pathLst>
                <a:path w="32839" h="3776" extrusionOk="0">
                  <a:moveTo>
                    <a:pt x="1" y="1"/>
                  </a:moveTo>
                  <a:lnTo>
                    <a:pt x="1" y="3775"/>
                  </a:lnTo>
                  <a:lnTo>
                    <a:pt x="32838" y="3775"/>
                  </a:lnTo>
                  <a:lnTo>
                    <a:pt x="32838" y="1"/>
                  </a:lnTo>
                  <a:close/>
                </a:path>
              </a:pathLst>
            </a:custGeom>
            <a:solidFill>
              <a:srgbClr val="FFF0AF"/>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875;p51"/>
            <p:cNvGrpSpPr/>
            <p:nvPr/>
          </p:nvGrpSpPr>
          <p:grpSpPr>
            <a:xfrm>
              <a:off x="6805167" y="905609"/>
              <a:ext cx="528203" cy="113090"/>
              <a:chOff x="8284467" y="301559"/>
              <a:chExt cx="528203" cy="113090"/>
            </a:xfrm>
          </p:grpSpPr>
          <p:sp>
            <p:nvSpPr>
              <p:cNvPr id="6" name="Google Shape;876;p51"/>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77;p51"/>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78;p51"/>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 name="Google Shape;888;p51"/>
          <p:cNvSpPr/>
          <p:nvPr/>
        </p:nvSpPr>
        <p:spPr>
          <a:xfrm rot="2958084">
            <a:off x="1151161" y="1378932"/>
            <a:ext cx="508281" cy="591476"/>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ounded Rectangle 9"/>
          <p:cNvSpPr/>
          <p:nvPr/>
        </p:nvSpPr>
        <p:spPr>
          <a:xfrm>
            <a:off x="3439276" y="827996"/>
            <a:ext cx="2251977" cy="646536"/>
          </a:xfrm>
          <a:prstGeom prst="roundRect">
            <a:avLst/>
          </a:prstGeom>
          <a:solidFill>
            <a:srgbClr val="A6452A"/>
          </a:solidFill>
          <a:ln w="12700">
            <a:solidFill>
              <a:srgbClr val="0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smtClean="0">
                <a:solidFill>
                  <a:schemeClr val="accent6"/>
                </a:solidFill>
                <a:cs typeface="Arial" panose="020B0604020202020204" pitchFamily="34" charset="0"/>
              </a:rPr>
              <a:t>KẾT LUẬN</a:t>
            </a:r>
            <a:endParaRPr lang="en-US" sz="2500" b="1" dirty="0">
              <a:solidFill>
                <a:schemeClr val="accent6"/>
              </a:solidFill>
              <a:latin typeface="Arial" panose="020B0604020202020204" pitchFamily="34" charset="0"/>
              <a:cs typeface="Arial" panose="020B0604020202020204" pitchFamily="34" charset="0"/>
            </a:endParaRPr>
          </a:p>
        </p:txBody>
      </p:sp>
      <p:sp>
        <p:nvSpPr>
          <p:cNvPr id="11" name="TextBox 10"/>
          <p:cNvSpPr txBox="1"/>
          <p:nvPr/>
        </p:nvSpPr>
        <p:spPr>
          <a:xfrm>
            <a:off x="1761527" y="1674671"/>
            <a:ext cx="5607473" cy="2308324"/>
          </a:xfrm>
          <a:prstGeom prst="rect">
            <a:avLst/>
          </a:prstGeom>
          <a:noFill/>
        </p:spPr>
        <p:txBody>
          <a:bodyPr wrap="square" rtlCol="0">
            <a:spAutoFit/>
          </a:bodyPr>
          <a:lstStyle/>
          <a:p>
            <a:pPr algn="just">
              <a:lnSpc>
                <a:spcPct val="150000"/>
              </a:lnSpc>
            </a:pPr>
            <a:r>
              <a:rPr lang="vi-VN" sz="2400"/>
              <a:t>Thẻ có thể có hoặc không có thuộc tính. Thuộc tính của thẻ có tác dụng bổ sung thông tin, làm rõ cách xử lí cho thẻ chứa nó.</a:t>
            </a:r>
          </a:p>
        </p:txBody>
      </p:sp>
      <p:grpSp>
        <p:nvGrpSpPr>
          <p:cNvPr id="12" name="Google Shape;931;p43"/>
          <p:cNvGrpSpPr/>
          <p:nvPr/>
        </p:nvGrpSpPr>
        <p:grpSpPr>
          <a:xfrm>
            <a:off x="7025069" y="4070531"/>
            <a:ext cx="502173" cy="502172"/>
            <a:chOff x="2913983" y="4329790"/>
            <a:chExt cx="591627" cy="591626"/>
          </a:xfrm>
        </p:grpSpPr>
        <p:sp>
          <p:nvSpPr>
            <p:cNvPr id="13" name="Google Shape;932;p43"/>
            <p:cNvSpPr/>
            <p:nvPr/>
          </p:nvSpPr>
          <p:spPr>
            <a:xfrm>
              <a:off x="2913983" y="4329790"/>
              <a:ext cx="591627" cy="589162"/>
            </a:xfrm>
            <a:custGeom>
              <a:avLst/>
              <a:gdLst/>
              <a:ahLst/>
              <a:cxnLst/>
              <a:rect l="l" t="t" r="r" b="b"/>
              <a:pathLst>
                <a:path w="16079" h="16012" extrusionOk="0">
                  <a:moveTo>
                    <a:pt x="4070" y="0"/>
                  </a:moveTo>
                  <a:lnTo>
                    <a:pt x="4070" y="1001"/>
                  </a:lnTo>
                  <a:lnTo>
                    <a:pt x="3069" y="1001"/>
                  </a:lnTo>
                  <a:lnTo>
                    <a:pt x="3069" y="2002"/>
                  </a:lnTo>
                  <a:lnTo>
                    <a:pt x="3069" y="3002"/>
                  </a:lnTo>
                  <a:lnTo>
                    <a:pt x="3069" y="4003"/>
                  </a:lnTo>
                  <a:lnTo>
                    <a:pt x="1001" y="4003"/>
                  </a:lnTo>
                  <a:lnTo>
                    <a:pt x="1001" y="5004"/>
                  </a:lnTo>
                  <a:lnTo>
                    <a:pt x="0" y="5004"/>
                  </a:lnTo>
                  <a:lnTo>
                    <a:pt x="0" y="6005"/>
                  </a:lnTo>
                  <a:lnTo>
                    <a:pt x="0" y="7005"/>
                  </a:lnTo>
                  <a:lnTo>
                    <a:pt x="0" y="8006"/>
                  </a:lnTo>
                  <a:lnTo>
                    <a:pt x="0" y="10007"/>
                  </a:lnTo>
                  <a:lnTo>
                    <a:pt x="1001" y="10007"/>
                  </a:lnTo>
                  <a:lnTo>
                    <a:pt x="1001" y="11008"/>
                  </a:lnTo>
                  <a:lnTo>
                    <a:pt x="2002" y="11008"/>
                  </a:lnTo>
                  <a:lnTo>
                    <a:pt x="2002" y="12009"/>
                  </a:lnTo>
                  <a:lnTo>
                    <a:pt x="3003" y="12009"/>
                  </a:lnTo>
                  <a:lnTo>
                    <a:pt x="3003" y="13010"/>
                  </a:lnTo>
                  <a:lnTo>
                    <a:pt x="4003" y="13010"/>
                  </a:lnTo>
                  <a:lnTo>
                    <a:pt x="4003" y="15011"/>
                  </a:lnTo>
                  <a:lnTo>
                    <a:pt x="4003" y="16012"/>
                  </a:lnTo>
                  <a:lnTo>
                    <a:pt x="14077" y="16012"/>
                  </a:lnTo>
                  <a:lnTo>
                    <a:pt x="14077" y="13010"/>
                  </a:lnTo>
                  <a:lnTo>
                    <a:pt x="15078" y="13010"/>
                  </a:lnTo>
                  <a:lnTo>
                    <a:pt x="15078" y="10041"/>
                  </a:lnTo>
                  <a:lnTo>
                    <a:pt x="16079" y="10041"/>
                  </a:lnTo>
                  <a:lnTo>
                    <a:pt x="16079" y="3002"/>
                  </a:lnTo>
                  <a:lnTo>
                    <a:pt x="15078" y="3002"/>
                  </a:lnTo>
                  <a:lnTo>
                    <a:pt x="15078" y="2002"/>
                  </a:lnTo>
                  <a:lnTo>
                    <a:pt x="15078" y="1001"/>
                  </a:lnTo>
                  <a:lnTo>
                    <a:pt x="14077" y="1001"/>
                  </a:lnTo>
                  <a:lnTo>
                    <a:pt x="14077" y="0"/>
                  </a:lnTo>
                  <a:lnTo>
                    <a:pt x="13076" y="0"/>
                  </a:lnTo>
                  <a:lnTo>
                    <a:pt x="13076" y="1001"/>
                  </a:lnTo>
                  <a:lnTo>
                    <a:pt x="12076" y="1001"/>
                  </a:lnTo>
                  <a:lnTo>
                    <a:pt x="12076" y="0"/>
                  </a:lnTo>
                  <a:lnTo>
                    <a:pt x="10074" y="0"/>
                  </a:lnTo>
                  <a:lnTo>
                    <a:pt x="10074" y="1001"/>
                  </a:lnTo>
                  <a:lnTo>
                    <a:pt x="9074" y="1001"/>
                  </a:lnTo>
                  <a:lnTo>
                    <a:pt x="9074" y="0"/>
                  </a:lnTo>
                  <a:lnTo>
                    <a:pt x="7072" y="0"/>
                  </a:lnTo>
                  <a:lnTo>
                    <a:pt x="7072" y="1001"/>
                  </a:lnTo>
                  <a:lnTo>
                    <a:pt x="6071" y="1001"/>
                  </a:lnTo>
                  <a:lnTo>
                    <a:pt x="6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33;p43"/>
            <p:cNvSpPr/>
            <p:nvPr/>
          </p:nvSpPr>
          <p:spPr>
            <a:xfrm>
              <a:off x="3431946" y="4366621"/>
              <a:ext cx="36832" cy="73664"/>
            </a:xfrm>
            <a:custGeom>
              <a:avLst/>
              <a:gdLst/>
              <a:ahLst/>
              <a:cxnLst/>
              <a:rect l="l" t="t" r="r" b="b"/>
              <a:pathLst>
                <a:path w="1001" h="2002" extrusionOk="0">
                  <a:moveTo>
                    <a:pt x="0" y="0"/>
                  </a:moveTo>
                  <a:lnTo>
                    <a:pt x="0" y="1001"/>
                  </a:lnTo>
                  <a:lnTo>
                    <a:pt x="0" y="2001"/>
                  </a:lnTo>
                  <a:lnTo>
                    <a:pt x="1001" y="2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34;p43"/>
            <p:cNvSpPr/>
            <p:nvPr/>
          </p:nvSpPr>
          <p:spPr>
            <a:xfrm>
              <a:off x="3358283" y="4366621"/>
              <a:ext cx="36869" cy="73664"/>
            </a:xfrm>
            <a:custGeom>
              <a:avLst/>
              <a:gdLst/>
              <a:ahLst/>
              <a:cxnLst/>
              <a:rect l="l" t="t" r="r" b="b"/>
              <a:pathLst>
                <a:path w="1002" h="2002" extrusionOk="0">
                  <a:moveTo>
                    <a:pt x="1" y="0"/>
                  </a:moveTo>
                  <a:lnTo>
                    <a:pt x="1" y="1001"/>
                  </a:lnTo>
                  <a:lnTo>
                    <a:pt x="1" y="2001"/>
                  </a:lnTo>
                  <a:lnTo>
                    <a:pt x="1001" y="2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35;p43"/>
            <p:cNvSpPr/>
            <p:nvPr/>
          </p:nvSpPr>
          <p:spPr>
            <a:xfrm>
              <a:off x="3246610" y="4366621"/>
              <a:ext cx="36832" cy="73664"/>
            </a:xfrm>
            <a:custGeom>
              <a:avLst/>
              <a:gdLst/>
              <a:ahLst/>
              <a:cxnLst/>
              <a:rect l="l" t="t" r="r" b="b"/>
              <a:pathLst>
                <a:path w="1001" h="2002" extrusionOk="0">
                  <a:moveTo>
                    <a:pt x="0" y="0"/>
                  </a:moveTo>
                  <a:lnTo>
                    <a:pt x="0" y="1001"/>
                  </a:lnTo>
                  <a:lnTo>
                    <a:pt x="0" y="2001"/>
                  </a:lnTo>
                  <a:lnTo>
                    <a:pt x="1001" y="2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36;p43"/>
            <p:cNvSpPr/>
            <p:nvPr/>
          </p:nvSpPr>
          <p:spPr>
            <a:xfrm>
              <a:off x="3468741" y="4440248"/>
              <a:ext cx="36869" cy="259000"/>
            </a:xfrm>
            <a:custGeom>
              <a:avLst/>
              <a:gdLst/>
              <a:ahLst/>
              <a:cxnLst/>
              <a:rect l="l" t="t" r="r" b="b"/>
              <a:pathLst>
                <a:path w="1002" h="7039" extrusionOk="0">
                  <a:moveTo>
                    <a:pt x="1" y="0"/>
                  </a:moveTo>
                  <a:lnTo>
                    <a:pt x="1" y="7039"/>
                  </a:lnTo>
                  <a:lnTo>
                    <a:pt x="1002" y="7039"/>
                  </a:lnTo>
                  <a:lnTo>
                    <a:pt x="1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37;p43"/>
            <p:cNvSpPr/>
            <p:nvPr/>
          </p:nvSpPr>
          <p:spPr>
            <a:xfrm>
              <a:off x="3431946" y="4699210"/>
              <a:ext cx="36832" cy="110495"/>
            </a:xfrm>
            <a:custGeom>
              <a:avLst/>
              <a:gdLst/>
              <a:ahLst/>
              <a:cxnLst/>
              <a:rect l="l" t="t" r="r" b="b"/>
              <a:pathLst>
                <a:path w="1001" h="3003" extrusionOk="0">
                  <a:moveTo>
                    <a:pt x="0" y="1"/>
                  </a:moveTo>
                  <a:lnTo>
                    <a:pt x="0" y="3003"/>
                  </a:lnTo>
                  <a:lnTo>
                    <a:pt x="1001" y="3003"/>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38;p43"/>
            <p:cNvSpPr/>
            <p:nvPr/>
          </p:nvSpPr>
          <p:spPr>
            <a:xfrm>
              <a:off x="3062488" y="4810920"/>
              <a:ext cx="369495" cy="110495"/>
            </a:xfrm>
            <a:custGeom>
              <a:avLst/>
              <a:gdLst/>
              <a:ahLst/>
              <a:cxnLst/>
              <a:rect l="l" t="t" r="r" b="b"/>
              <a:pathLst>
                <a:path w="10042" h="3003" extrusionOk="0">
                  <a:moveTo>
                    <a:pt x="1" y="0"/>
                  </a:moveTo>
                  <a:lnTo>
                    <a:pt x="1" y="2002"/>
                  </a:lnTo>
                  <a:lnTo>
                    <a:pt x="1" y="3002"/>
                  </a:lnTo>
                  <a:lnTo>
                    <a:pt x="10041" y="3002"/>
                  </a:lnTo>
                  <a:lnTo>
                    <a:pt x="10041" y="0"/>
                  </a:lnTo>
                  <a:lnTo>
                    <a:pt x="9040" y="0"/>
                  </a:lnTo>
                  <a:lnTo>
                    <a:pt x="9040" y="2002"/>
                  </a:lnTo>
                  <a:lnTo>
                    <a:pt x="1001" y="2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39;p43"/>
            <p:cNvSpPr/>
            <p:nvPr/>
          </p:nvSpPr>
          <p:spPr>
            <a:xfrm>
              <a:off x="2950815" y="4366621"/>
              <a:ext cx="111710" cy="222168"/>
            </a:xfrm>
            <a:custGeom>
              <a:avLst/>
              <a:gdLst/>
              <a:ahLst/>
              <a:cxnLst/>
              <a:rect l="l" t="t" r="r" b="b"/>
              <a:pathLst>
                <a:path w="3036" h="6038" extrusionOk="0">
                  <a:moveTo>
                    <a:pt x="2002" y="0"/>
                  </a:moveTo>
                  <a:lnTo>
                    <a:pt x="2002" y="1001"/>
                  </a:lnTo>
                  <a:lnTo>
                    <a:pt x="2002" y="2001"/>
                  </a:lnTo>
                  <a:lnTo>
                    <a:pt x="2002" y="3002"/>
                  </a:lnTo>
                  <a:lnTo>
                    <a:pt x="0" y="3002"/>
                  </a:lnTo>
                  <a:lnTo>
                    <a:pt x="0" y="4036"/>
                  </a:lnTo>
                  <a:lnTo>
                    <a:pt x="2002" y="4036"/>
                  </a:lnTo>
                  <a:lnTo>
                    <a:pt x="2002" y="5037"/>
                  </a:lnTo>
                  <a:lnTo>
                    <a:pt x="2002" y="6038"/>
                  </a:lnTo>
                  <a:lnTo>
                    <a:pt x="3036" y="6038"/>
                  </a:lnTo>
                  <a:lnTo>
                    <a:pt x="3036" y="5037"/>
                  </a:lnTo>
                  <a:lnTo>
                    <a:pt x="3036" y="4036"/>
                  </a:lnTo>
                  <a:lnTo>
                    <a:pt x="3036" y="3002"/>
                  </a:lnTo>
                  <a:lnTo>
                    <a:pt x="3036" y="2001"/>
                  </a:lnTo>
                  <a:lnTo>
                    <a:pt x="3036" y="1001"/>
                  </a:lnTo>
                  <a:lnTo>
                    <a:pt x="30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40;p43"/>
            <p:cNvSpPr/>
            <p:nvPr/>
          </p:nvSpPr>
          <p:spPr>
            <a:xfrm>
              <a:off x="3136151" y="4366621"/>
              <a:ext cx="36832" cy="73664"/>
            </a:xfrm>
            <a:custGeom>
              <a:avLst/>
              <a:gdLst/>
              <a:ahLst/>
              <a:cxnLst/>
              <a:rect l="l" t="t" r="r" b="b"/>
              <a:pathLst>
                <a:path w="1001" h="2002" extrusionOk="0">
                  <a:moveTo>
                    <a:pt x="0" y="0"/>
                  </a:moveTo>
                  <a:lnTo>
                    <a:pt x="0" y="1001"/>
                  </a:lnTo>
                  <a:lnTo>
                    <a:pt x="0" y="2001"/>
                  </a:lnTo>
                  <a:lnTo>
                    <a:pt x="1001" y="2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41;p43"/>
            <p:cNvSpPr/>
            <p:nvPr/>
          </p:nvSpPr>
          <p:spPr>
            <a:xfrm>
              <a:off x="3062488" y="4329790"/>
              <a:ext cx="73700" cy="36832"/>
            </a:xfrm>
            <a:custGeom>
              <a:avLst/>
              <a:gdLst/>
              <a:ahLst/>
              <a:cxnLst/>
              <a:rect l="l" t="t" r="r" b="b"/>
              <a:pathLst>
                <a:path w="2003" h="1001" extrusionOk="0">
                  <a:moveTo>
                    <a:pt x="1" y="0"/>
                  </a:moveTo>
                  <a:lnTo>
                    <a:pt x="1" y="1001"/>
                  </a:lnTo>
                  <a:lnTo>
                    <a:pt x="2002" y="1001"/>
                  </a:lnTo>
                  <a:lnTo>
                    <a:pt x="2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42;p43"/>
            <p:cNvSpPr/>
            <p:nvPr/>
          </p:nvSpPr>
          <p:spPr>
            <a:xfrm>
              <a:off x="3172946" y="4329790"/>
              <a:ext cx="73700" cy="36832"/>
            </a:xfrm>
            <a:custGeom>
              <a:avLst/>
              <a:gdLst/>
              <a:ahLst/>
              <a:cxnLst/>
              <a:rect l="l" t="t" r="r" b="b"/>
              <a:pathLst>
                <a:path w="2003" h="1001" extrusionOk="0">
                  <a:moveTo>
                    <a:pt x="1" y="0"/>
                  </a:moveTo>
                  <a:lnTo>
                    <a:pt x="1" y="1001"/>
                  </a:lnTo>
                  <a:lnTo>
                    <a:pt x="2002" y="1001"/>
                  </a:lnTo>
                  <a:lnTo>
                    <a:pt x="2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43;p43"/>
            <p:cNvSpPr/>
            <p:nvPr/>
          </p:nvSpPr>
          <p:spPr>
            <a:xfrm>
              <a:off x="3283405" y="4329790"/>
              <a:ext cx="74915" cy="36832"/>
            </a:xfrm>
            <a:custGeom>
              <a:avLst/>
              <a:gdLst/>
              <a:ahLst/>
              <a:cxnLst/>
              <a:rect l="l" t="t" r="r" b="b"/>
              <a:pathLst>
                <a:path w="2036" h="1001" extrusionOk="0">
                  <a:moveTo>
                    <a:pt x="1" y="0"/>
                  </a:moveTo>
                  <a:lnTo>
                    <a:pt x="1" y="1001"/>
                  </a:lnTo>
                  <a:lnTo>
                    <a:pt x="2036" y="1001"/>
                  </a:lnTo>
                  <a:lnTo>
                    <a:pt x="20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44;p43"/>
            <p:cNvSpPr/>
            <p:nvPr/>
          </p:nvSpPr>
          <p:spPr>
            <a:xfrm>
              <a:off x="3395114" y="4329790"/>
              <a:ext cx="36869" cy="36832"/>
            </a:xfrm>
            <a:custGeom>
              <a:avLst/>
              <a:gdLst/>
              <a:ahLst/>
              <a:cxnLst/>
              <a:rect l="l" t="t" r="r" b="b"/>
              <a:pathLst>
                <a:path w="1002"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45;p43"/>
            <p:cNvSpPr/>
            <p:nvPr/>
          </p:nvSpPr>
          <p:spPr>
            <a:xfrm>
              <a:off x="2913983" y="4515125"/>
              <a:ext cx="148541" cy="295832"/>
            </a:xfrm>
            <a:custGeom>
              <a:avLst/>
              <a:gdLst/>
              <a:ahLst/>
              <a:cxnLst/>
              <a:rect l="l" t="t" r="r" b="b"/>
              <a:pathLst>
                <a:path w="4037" h="8040" extrusionOk="0">
                  <a:moveTo>
                    <a:pt x="0" y="0"/>
                  </a:moveTo>
                  <a:lnTo>
                    <a:pt x="0" y="1001"/>
                  </a:lnTo>
                  <a:lnTo>
                    <a:pt x="0" y="2002"/>
                  </a:lnTo>
                  <a:lnTo>
                    <a:pt x="0" y="3002"/>
                  </a:lnTo>
                  <a:lnTo>
                    <a:pt x="0" y="5004"/>
                  </a:lnTo>
                  <a:lnTo>
                    <a:pt x="1001" y="5004"/>
                  </a:lnTo>
                  <a:lnTo>
                    <a:pt x="1001" y="6005"/>
                  </a:lnTo>
                  <a:lnTo>
                    <a:pt x="2002" y="6005"/>
                  </a:lnTo>
                  <a:lnTo>
                    <a:pt x="2002" y="7005"/>
                  </a:lnTo>
                  <a:lnTo>
                    <a:pt x="3003" y="7005"/>
                  </a:lnTo>
                  <a:lnTo>
                    <a:pt x="3003" y="8039"/>
                  </a:lnTo>
                  <a:lnTo>
                    <a:pt x="4037" y="8039"/>
                  </a:lnTo>
                  <a:lnTo>
                    <a:pt x="4037" y="6005"/>
                  </a:lnTo>
                  <a:lnTo>
                    <a:pt x="3003" y="6005"/>
                  </a:lnTo>
                  <a:lnTo>
                    <a:pt x="3003" y="5004"/>
                  </a:lnTo>
                  <a:lnTo>
                    <a:pt x="2002" y="5004"/>
                  </a:lnTo>
                  <a:lnTo>
                    <a:pt x="2002" y="4003"/>
                  </a:lnTo>
                  <a:lnTo>
                    <a:pt x="1001" y="4003"/>
                  </a:lnTo>
                  <a:lnTo>
                    <a:pt x="1001" y="3002"/>
                  </a:lnTo>
                  <a:lnTo>
                    <a:pt x="1001" y="2002"/>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03300535"/>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6" name="Rectangle 5"/>
          <p:cNvSpPr/>
          <p:nvPr/>
        </p:nvSpPr>
        <p:spPr>
          <a:xfrm>
            <a:off x="3886200" y="1024587"/>
            <a:ext cx="1371600" cy="1084159"/>
          </a:xfrm>
          <a:prstGeom prst="rect">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accent6"/>
                </a:solidFill>
              </a:rPr>
              <a:t>2</a:t>
            </a:r>
          </a:p>
        </p:txBody>
      </p:sp>
      <p:sp>
        <p:nvSpPr>
          <p:cNvPr id="7" name="TextBox 6"/>
          <p:cNvSpPr txBox="1"/>
          <p:nvPr/>
        </p:nvSpPr>
        <p:spPr>
          <a:xfrm>
            <a:off x="0" y="2391369"/>
            <a:ext cx="9144000" cy="1824923"/>
          </a:xfrm>
          <a:prstGeom prst="rect">
            <a:avLst/>
          </a:prstGeom>
          <a:noFill/>
        </p:spPr>
        <p:txBody>
          <a:bodyPr wrap="square" rtlCol="0">
            <a:spAutoFit/>
          </a:bodyPr>
          <a:lstStyle/>
          <a:p>
            <a:pPr algn="ctr">
              <a:lnSpc>
                <a:spcPct val="150000"/>
              </a:lnSpc>
            </a:pPr>
            <a:r>
              <a:rPr lang="en-US" sz="4000" b="1" smtClean="0"/>
              <a:t>CÁC THẺ ĐỊNH DẠNG </a:t>
            </a:r>
          </a:p>
          <a:p>
            <a:pPr algn="ctr">
              <a:lnSpc>
                <a:spcPct val="150000"/>
              </a:lnSpc>
            </a:pPr>
            <a:r>
              <a:rPr lang="en-US" sz="4000" b="1" smtClean="0"/>
              <a:t>TRÌNH BÀY VĂN BẢN</a:t>
            </a:r>
            <a:endParaRPr lang="en-US" sz="4000" b="1"/>
          </a:p>
        </p:txBody>
      </p:sp>
      <p:grpSp>
        <p:nvGrpSpPr>
          <p:cNvPr id="8" name="Google Shape;2306;p71"/>
          <p:cNvGrpSpPr/>
          <p:nvPr/>
        </p:nvGrpSpPr>
        <p:grpSpPr>
          <a:xfrm rot="19306909">
            <a:off x="438169" y="3548647"/>
            <a:ext cx="733233" cy="1147782"/>
            <a:chOff x="5803600" y="5228175"/>
            <a:chExt cx="316250" cy="495050"/>
          </a:xfrm>
        </p:grpSpPr>
        <p:sp>
          <p:nvSpPr>
            <p:cNvPr id="9" name="Google Shape;2307;p71"/>
            <p:cNvSpPr/>
            <p:nvPr/>
          </p:nvSpPr>
          <p:spPr>
            <a:xfrm>
              <a:off x="5803600" y="5311875"/>
              <a:ext cx="316250" cy="411350"/>
            </a:xfrm>
            <a:custGeom>
              <a:avLst/>
              <a:gdLst/>
              <a:ahLst/>
              <a:cxnLst/>
              <a:rect l="l" t="t" r="r" b="b"/>
              <a:pathLst>
                <a:path w="12650" h="16454" fill="none" extrusionOk="0">
                  <a:moveTo>
                    <a:pt x="12364" y="4356"/>
                  </a:moveTo>
                  <a:cubicBezTo>
                    <a:pt x="11946" y="2226"/>
                    <a:pt x="10576" y="1141"/>
                    <a:pt x="8827" y="571"/>
                  </a:cubicBezTo>
                  <a:cubicBezTo>
                    <a:pt x="7058" y="0"/>
                    <a:pt x="5308" y="38"/>
                    <a:pt x="3729" y="1522"/>
                  </a:cubicBezTo>
                  <a:cubicBezTo>
                    <a:pt x="2607" y="2549"/>
                    <a:pt x="1504" y="4584"/>
                    <a:pt x="952" y="6296"/>
                  </a:cubicBezTo>
                  <a:cubicBezTo>
                    <a:pt x="305" y="8255"/>
                    <a:pt x="1" y="11013"/>
                    <a:pt x="457" y="12649"/>
                  </a:cubicBezTo>
                  <a:cubicBezTo>
                    <a:pt x="952" y="14475"/>
                    <a:pt x="2321" y="15065"/>
                    <a:pt x="3919" y="15597"/>
                  </a:cubicBezTo>
                  <a:cubicBezTo>
                    <a:pt x="5517" y="16111"/>
                    <a:pt x="6962" y="16453"/>
                    <a:pt x="8465" y="15293"/>
                  </a:cubicBezTo>
                  <a:cubicBezTo>
                    <a:pt x="9778" y="14247"/>
                    <a:pt x="11166" y="11812"/>
                    <a:pt x="11813" y="9872"/>
                  </a:cubicBezTo>
                  <a:cubicBezTo>
                    <a:pt x="12364" y="8122"/>
                    <a:pt x="12650" y="5821"/>
                    <a:pt x="12364" y="4356"/>
                  </a:cubicBezTo>
                  <a:close/>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08;p71"/>
            <p:cNvSpPr/>
            <p:nvPr/>
          </p:nvSpPr>
          <p:spPr>
            <a:xfrm>
              <a:off x="6033750" y="5428850"/>
              <a:ext cx="80875" cy="246350"/>
            </a:xfrm>
            <a:custGeom>
              <a:avLst/>
              <a:gdLst/>
              <a:ahLst/>
              <a:cxnLst/>
              <a:rect l="l" t="t" r="r" b="b"/>
              <a:pathLst>
                <a:path w="3235" h="9854" fill="none" extrusionOk="0">
                  <a:moveTo>
                    <a:pt x="3234" y="0"/>
                  </a:moveTo>
                  <a:cubicBezTo>
                    <a:pt x="3234" y="0"/>
                    <a:pt x="1009" y="4280"/>
                    <a:pt x="1" y="9853"/>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09;p71"/>
            <p:cNvSpPr/>
            <p:nvPr/>
          </p:nvSpPr>
          <p:spPr>
            <a:xfrm>
              <a:off x="5811225" y="5356575"/>
              <a:ext cx="80850" cy="245850"/>
            </a:xfrm>
            <a:custGeom>
              <a:avLst/>
              <a:gdLst/>
              <a:ahLst/>
              <a:cxnLst/>
              <a:rect l="l" t="t" r="r" b="b"/>
              <a:pathLst>
                <a:path w="3234" h="9834" fill="none" extrusionOk="0">
                  <a:moveTo>
                    <a:pt x="3234" y="0"/>
                  </a:moveTo>
                  <a:cubicBezTo>
                    <a:pt x="3234" y="0"/>
                    <a:pt x="2473" y="4774"/>
                    <a:pt x="0" y="9834"/>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10;p71"/>
            <p:cNvSpPr/>
            <p:nvPr/>
          </p:nvSpPr>
          <p:spPr>
            <a:xfrm>
              <a:off x="5855450" y="5496850"/>
              <a:ext cx="205450" cy="67075"/>
            </a:xfrm>
            <a:custGeom>
              <a:avLst/>
              <a:gdLst/>
              <a:ahLst/>
              <a:cxnLst/>
              <a:rect l="l" t="t" r="r" b="b"/>
              <a:pathLst>
                <a:path w="8218" h="2683" fill="none" extrusionOk="0">
                  <a:moveTo>
                    <a:pt x="0" y="0"/>
                  </a:moveTo>
                  <a:cubicBezTo>
                    <a:pt x="0" y="0"/>
                    <a:pt x="4394" y="324"/>
                    <a:pt x="8217" y="2682"/>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11;p71"/>
            <p:cNvSpPr/>
            <p:nvPr/>
          </p:nvSpPr>
          <p:spPr>
            <a:xfrm>
              <a:off x="5982400" y="5380825"/>
              <a:ext cx="32375" cy="48050"/>
            </a:xfrm>
            <a:custGeom>
              <a:avLst/>
              <a:gdLst/>
              <a:ahLst/>
              <a:cxnLst/>
              <a:rect l="l" t="t" r="r" b="b"/>
              <a:pathLst>
                <a:path w="1295" h="1922" fill="none" extrusionOk="0">
                  <a:moveTo>
                    <a:pt x="1199" y="799"/>
                  </a:moveTo>
                  <a:cubicBezTo>
                    <a:pt x="1294" y="476"/>
                    <a:pt x="1161" y="133"/>
                    <a:pt x="933" y="76"/>
                  </a:cubicBezTo>
                  <a:cubicBezTo>
                    <a:pt x="666" y="0"/>
                    <a:pt x="381" y="190"/>
                    <a:pt x="286" y="495"/>
                  </a:cubicBezTo>
                  <a:lnTo>
                    <a:pt x="96" y="1122"/>
                  </a:lnTo>
                  <a:cubicBezTo>
                    <a:pt x="1" y="1446"/>
                    <a:pt x="115" y="1769"/>
                    <a:pt x="362" y="1845"/>
                  </a:cubicBezTo>
                  <a:cubicBezTo>
                    <a:pt x="628" y="1921"/>
                    <a:pt x="914" y="1731"/>
                    <a:pt x="1009" y="1427"/>
                  </a:cubicBezTo>
                  <a:close/>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12;p71"/>
            <p:cNvSpPr/>
            <p:nvPr/>
          </p:nvSpPr>
          <p:spPr>
            <a:xfrm>
              <a:off x="6005700" y="5325175"/>
              <a:ext cx="19050" cy="57575"/>
            </a:xfrm>
            <a:custGeom>
              <a:avLst/>
              <a:gdLst/>
              <a:ahLst/>
              <a:cxnLst/>
              <a:rect l="l" t="t" r="r" b="b"/>
              <a:pathLst>
                <a:path w="762" h="2303" fill="none" extrusionOk="0">
                  <a:moveTo>
                    <a:pt x="1" y="2302"/>
                  </a:moveTo>
                  <a:lnTo>
                    <a:pt x="762" y="1"/>
                  </a:ln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13;p71"/>
            <p:cNvSpPr/>
            <p:nvPr/>
          </p:nvSpPr>
          <p:spPr>
            <a:xfrm>
              <a:off x="5982400" y="5426950"/>
              <a:ext cx="9075" cy="27125"/>
            </a:xfrm>
            <a:custGeom>
              <a:avLst/>
              <a:gdLst/>
              <a:ahLst/>
              <a:cxnLst/>
              <a:rect l="l" t="t" r="r" b="b"/>
              <a:pathLst>
                <a:path w="363" h="1085" fill="none" extrusionOk="0">
                  <a:moveTo>
                    <a:pt x="362" y="0"/>
                  </a:moveTo>
                  <a:lnTo>
                    <a:pt x="1" y="1084"/>
                  </a:ln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14;p71"/>
            <p:cNvSpPr/>
            <p:nvPr/>
          </p:nvSpPr>
          <p:spPr>
            <a:xfrm>
              <a:off x="5969575" y="5450300"/>
              <a:ext cx="21900" cy="19650"/>
            </a:xfrm>
            <a:custGeom>
              <a:avLst/>
              <a:gdLst/>
              <a:ahLst/>
              <a:cxnLst/>
              <a:rect l="l" t="t" r="r" b="b"/>
              <a:pathLst>
                <a:path w="876" h="786" extrusionOk="0">
                  <a:moveTo>
                    <a:pt x="442" y="1"/>
                  </a:moveTo>
                  <a:cubicBezTo>
                    <a:pt x="267" y="1"/>
                    <a:pt x="119" y="96"/>
                    <a:pt x="57" y="265"/>
                  </a:cubicBezTo>
                  <a:cubicBezTo>
                    <a:pt x="0" y="474"/>
                    <a:pt x="114" y="683"/>
                    <a:pt x="304" y="759"/>
                  </a:cubicBezTo>
                  <a:cubicBezTo>
                    <a:pt x="353" y="777"/>
                    <a:pt x="401" y="785"/>
                    <a:pt x="448" y="785"/>
                  </a:cubicBezTo>
                  <a:cubicBezTo>
                    <a:pt x="603" y="785"/>
                    <a:pt x="741" y="692"/>
                    <a:pt x="799" y="531"/>
                  </a:cubicBezTo>
                  <a:cubicBezTo>
                    <a:pt x="875" y="303"/>
                    <a:pt x="780" y="93"/>
                    <a:pt x="571" y="17"/>
                  </a:cubicBezTo>
                  <a:cubicBezTo>
                    <a:pt x="527" y="6"/>
                    <a:pt x="484" y="1"/>
                    <a:pt x="442"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15;p71"/>
            <p:cNvSpPr/>
            <p:nvPr/>
          </p:nvSpPr>
          <p:spPr>
            <a:xfrm>
              <a:off x="5999525" y="5300450"/>
              <a:ext cx="49000" cy="34750"/>
            </a:xfrm>
            <a:custGeom>
              <a:avLst/>
              <a:gdLst/>
              <a:ahLst/>
              <a:cxnLst/>
              <a:rect l="l" t="t" r="r" b="b"/>
              <a:pathLst>
                <a:path w="1960" h="1390" fill="none" extrusionOk="0">
                  <a:moveTo>
                    <a:pt x="1009" y="1009"/>
                  </a:moveTo>
                  <a:cubicBezTo>
                    <a:pt x="1332" y="1123"/>
                    <a:pt x="1655" y="1237"/>
                    <a:pt x="1960" y="1389"/>
                  </a:cubicBezTo>
                  <a:lnTo>
                    <a:pt x="1960" y="457"/>
                  </a:lnTo>
                  <a:lnTo>
                    <a:pt x="552" y="1"/>
                  </a:lnTo>
                  <a:lnTo>
                    <a:pt x="0" y="762"/>
                  </a:lnTo>
                  <a:cubicBezTo>
                    <a:pt x="343" y="819"/>
                    <a:pt x="666" y="914"/>
                    <a:pt x="1009" y="1009"/>
                  </a:cubicBezTo>
                  <a:close/>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16;p71"/>
            <p:cNvSpPr/>
            <p:nvPr/>
          </p:nvSpPr>
          <p:spPr>
            <a:xfrm>
              <a:off x="6031375" y="5228175"/>
              <a:ext cx="80875" cy="78475"/>
            </a:xfrm>
            <a:custGeom>
              <a:avLst/>
              <a:gdLst/>
              <a:ahLst/>
              <a:cxnLst/>
              <a:rect l="l" t="t" r="r" b="b"/>
              <a:pathLst>
                <a:path w="3235" h="3139" fill="none" extrusionOk="0">
                  <a:moveTo>
                    <a:pt x="1" y="3139"/>
                  </a:moveTo>
                  <a:cubicBezTo>
                    <a:pt x="1" y="3139"/>
                    <a:pt x="134" y="2625"/>
                    <a:pt x="438" y="1674"/>
                  </a:cubicBezTo>
                  <a:cubicBezTo>
                    <a:pt x="762" y="723"/>
                    <a:pt x="1465" y="1"/>
                    <a:pt x="3234" y="571"/>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2357;p71"/>
          <p:cNvGrpSpPr/>
          <p:nvPr/>
        </p:nvGrpSpPr>
        <p:grpSpPr>
          <a:xfrm rot="-1115011">
            <a:off x="7220292" y="572703"/>
            <a:ext cx="1540373" cy="1223497"/>
            <a:chOff x="4536350" y="3731725"/>
            <a:chExt cx="885450" cy="703300"/>
          </a:xfrm>
        </p:grpSpPr>
        <p:sp>
          <p:nvSpPr>
            <p:cNvPr id="20" name="Google Shape;2358;p71"/>
            <p:cNvSpPr/>
            <p:nvPr/>
          </p:nvSpPr>
          <p:spPr>
            <a:xfrm>
              <a:off x="4536350" y="3731725"/>
              <a:ext cx="885450" cy="657650"/>
            </a:xfrm>
            <a:custGeom>
              <a:avLst/>
              <a:gdLst/>
              <a:ahLst/>
              <a:cxnLst/>
              <a:rect l="l" t="t" r="r" b="b"/>
              <a:pathLst>
                <a:path w="35418" h="26306" fill="none" extrusionOk="0">
                  <a:moveTo>
                    <a:pt x="30472" y="25336"/>
                  </a:moveTo>
                  <a:cubicBezTo>
                    <a:pt x="30262" y="25945"/>
                    <a:pt x="29597" y="26306"/>
                    <a:pt x="28988" y="26097"/>
                  </a:cubicBezTo>
                  <a:lnTo>
                    <a:pt x="970" y="16910"/>
                  </a:lnTo>
                  <a:cubicBezTo>
                    <a:pt x="362" y="16700"/>
                    <a:pt x="0" y="16035"/>
                    <a:pt x="210" y="15407"/>
                  </a:cubicBezTo>
                  <a:lnTo>
                    <a:pt x="4946" y="989"/>
                  </a:lnTo>
                  <a:cubicBezTo>
                    <a:pt x="5155" y="362"/>
                    <a:pt x="5821" y="0"/>
                    <a:pt x="6448" y="228"/>
                  </a:cubicBezTo>
                  <a:lnTo>
                    <a:pt x="34447" y="9415"/>
                  </a:lnTo>
                  <a:cubicBezTo>
                    <a:pt x="35075" y="9625"/>
                    <a:pt x="35417" y="10309"/>
                    <a:pt x="35208" y="10918"/>
                  </a:cubicBezTo>
                  <a:close/>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59;p71"/>
            <p:cNvSpPr/>
            <p:nvPr/>
          </p:nvSpPr>
          <p:spPr>
            <a:xfrm>
              <a:off x="4588650" y="3781175"/>
              <a:ext cx="780350" cy="558275"/>
            </a:xfrm>
            <a:custGeom>
              <a:avLst/>
              <a:gdLst/>
              <a:ahLst/>
              <a:cxnLst/>
              <a:rect l="l" t="t" r="r" b="b"/>
              <a:pathLst>
                <a:path w="31214" h="22331" fill="none" extrusionOk="0">
                  <a:moveTo>
                    <a:pt x="1" y="13562"/>
                  </a:moveTo>
                  <a:lnTo>
                    <a:pt x="4432" y="0"/>
                  </a:lnTo>
                  <a:lnTo>
                    <a:pt x="31214" y="8769"/>
                  </a:lnTo>
                  <a:lnTo>
                    <a:pt x="26763" y="22331"/>
                  </a:lnTo>
                  <a:close/>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60;p71"/>
            <p:cNvSpPr/>
            <p:nvPr/>
          </p:nvSpPr>
          <p:spPr>
            <a:xfrm>
              <a:off x="4760325" y="4233400"/>
              <a:ext cx="259175" cy="150750"/>
            </a:xfrm>
            <a:custGeom>
              <a:avLst/>
              <a:gdLst/>
              <a:ahLst/>
              <a:cxnLst/>
              <a:rect l="l" t="t" r="r" b="b"/>
              <a:pathLst>
                <a:path w="10367" h="6030" fill="none" extrusionOk="0">
                  <a:moveTo>
                    <a:pt x="10081" y="6030"/>
                  </a:moveTo>
                  <a:lnTo>
                    <a:pt x="0" y="2720"/>
                  </a:lnTo>
                  <a:lnTo>
                    <a:pt x="1636" y="0"/>
                  </a:lnTo>
                  <a:lnTo>
                    <a:pt x="10367" y="2891"/>
                  </a:lnTo>
                  <a:close/>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61;p71"/>
            <p:cNvSpPr/>
            <p:nvPr/>
          </p:nvSpPr>
          <p:spPr>
            <a:xfrm>
              <a:off x="4689000" y="4280000"/>
              <a:ext cx="384700" cy="155025"/>
            </a:xfrm>
            <a:custGeom>
              <a:avLst/>
              <a:gdLst/>
              <a:ahLst/>
              <a:cxnLst/>
              <a:rect l="l" t="t" r="r" b="b"/>
              <a:pathLst>
                <a:path w="15388" h="6201" fill="none" extrusionOk="0">
                  <a:moveTo>
                    <a:pt x="13010" y="3462"/>
                  </a:moveTo>
                  <a:lnTo>
                    <a:pt x="12934" y="4166"/>
                  </a:lnTo>
                  <a:lnTo>
                    <a:pt x="2853" y="856"/>
                  </a:lnTo>
                  <a:lnTo>
                    <a:pt x="3215" y="266"/>
                  </a:lnTo>
                  <a:cubicBezTo>
                    <a:pt x="1541" y="0"/>
                    <a:pt x="399" y="76"/>
                    <a:pt x="266" y="495"/>
                  </a:cubicBezTo>
                  <a:cubicBezTo>
                    <a:pt x="0" y="1275"/>
                    <a:pt x="3138" y="3024"/>
                    <a:pt x="7304" y="4394"/>
                  </a:cubicBezTo>
                  <a:cubicBezTo>
                    <a:pt x="11432" y="5744"/>
                    <a:pt x="15007" y="6201"/>
                    <a:pt x="15274" y="5421"/>
                  </a:cubicBezTo>
                  <a:cubicBezTo>
                    <a:pt x="15388" y="4984"/>
                    <a:pt x="14513" y="4261"/>
                    <a:pt x="13010" y="3462"/>
                  </a:cubicBezTo>
                  <a:close/>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62;p71"/>
            <p:cNvSpPr/>
            <p:nvPr/>
          </p:nvSpPr>
          <p:spPr>
            <a:xfrm>
              <a:off x="4843050" y="3988500"/>
              <a:ext cx="271550" cy="144575"/>
            </a:xfrm>
            <a:custGeom>
              <a:avLst/>
              <a:gdLst/>
              <a:ahLst/>
              <a:cxnLst/>
              <a:rect l="l" t="t" r="r" b="b"/>
              <a:pathLst>
                <a:path w="10862" h="5783" fill="none" extrusionOk="0">
                  <a:moveTo>
                    <a:pt x="1" y="5783"/>
                  </a:moveTo>
                  <a:lnTo>
                    <a:pt x="10862" y="0"/>
                  </a:ln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63;p71"/>
            <p:cNvSpPr/>
            <p:nvPr/>
          </p:nvSpPr>
          <p:spPr>
            <a:xfrm>
              <a:off x="4807400" y="3989450"/>
              <a:ext cx="150750" cy="79900"/>
            </a:xfrm>
            <a:custGeom>
              <a:avLst/>
              <a:gdLst/>
              <a:ahLst/>
              <a:cxnLst/>
              <a:rect l="l" t="t" r="r" b="b"/>
              <a:pathLst>
                <a:path w="6030" h="3196" fill="none" extrusionOk="0">
                  <a:moveTo>
                    <a:pt x="0" y="3196"/>
                  </a:moveTo>
                  <a:lnTo>
                    <a:pt x="6030" y="0"/>
                  </a:ln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64;p71"/>
            <p:cNvSpPr/>
            <p:nvPr/>
          </p:nvSpPr>
          <p:spPr>
            <a:xfrm>
              <a:off x="4999500" y="4052225"/>
              <a:ext cx="150775" cy="80375"/>
            </a:xfrm>
            <a:custGeom>
              <a:avLst/>
              <a:gdLst/>
              <a:ahLst/>
              <a:cxnLst/>
              <a:rect l="l" t="t" r="r" b="b"/>
              <a:pathLst>
                <a:path w="6031" h="3215" fill="none" extrusionOk="0">
                  <a:moveTo>
                    <a:pt x="1" y="3215"/>
                  </a:moveTo>
                  <a:lnTo>
                    <a:pt x="6030" y="0"/>
                  </a:ln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63956304"/>
      </p:ext>
    </p:extLst>
  </p:cSld>
  <p:clrMapOvr>
    <a:masterClrMapping/>
  </p:clrMapOvr>
  <p:transition spd="med">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51075" y="685616"/>
            <a:ext cx="5557420" cy="491021"/>
          </a:xfrm>
          <a:prstGeom prst="roundRect">
            <a:avLst/>
          </a:prstGeom>
          <a:solidFill>
            <a:srgbClr val="FFF5E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a:solidFill>
                  <a:srgbClr val="000000"/>
                </a:solidFill>
              </a:rPr>
              <a:t>Xác định thành phần cấu thành một văn bản </a:t>
            </a:r>
          </a:p>
        </p:txBody>
      </p:sp>
      <p:grpSp>
        <p:nvGrpSpPr>
          <p:cNvPr id="4" name="Group 3"/>
          <p:cNvGrpSpPr/>
          <p:nvPr/>
        </p:nvGrpSpPr>
        <p:grpSpPr>
          <a:xfrm>
            <a:off x="274692" y="593918"/>
            <a:ext cx="2328885" cy="674418"/>
            <a:chOff x="778986" y="1622834"/>
            <a:chExt cx="2328885" cy="581933"/>
          </a:xfrm>
        </p:grpSpPr>
        <p:sp>
          <p:nvSpPr>
            <p:cNvPr id="5" name="Freeform 7">
              <a:extLst>
                <a:ext uri="{FF2B5EF4-FFF2-40B4-BE49-F238E27FC236}">
                  <a16:creationId xmlns:a16="http://schemas.microsoft.com/office/drawing/2014/main" xmlns="" id="{D3577AEE-37D6-4158-B6A5-A3AAB8B07028}"/>
                </a:ext>
              </a:extLst>
            </p:cNvPr>
            <p:cNvSpPr/>
            <p:nvPr/>
          </p:nvSpPr>
          <p:spPr>
            <a:xfrm>
              <a:off x="778986" y="1622834"/>
              <a:ext cx="2328885" cy="581933"/>
            </a:xfrm>
            <a:custGeom>
              <a:avLst/>
              <a:gdLst/>
              <a:ahLst/>
              <a:cxnLst/>
              <a:rect l="l" t="t" r="r" b="b"/>
              <a:pathLst>
                <a:path w="3841230" h="2544815">
                  <a:moveTo>
                    <a:pt x="0" y="0"/>
                  </a:moveTo>
                  <a:lnTo>
                    <a:pt x="3841230" y="0"/>
                  </a:lnTo>
                  <a:lnTo>
                    <a:pt x="3841230" y="2544815"/>
                  </a:lnTo>
                  <a:lnTo>
                    <a:pt x="0" y="2544815"/>
                  </a:lnTo>
                  <a:lnTo>
                    <a:pt x="0" y="0"/>
                  </a:lnTo>
                  <a:close/>
                </a:path>
              </a:pathLst>
            </a:custGeom>
            <a:blipFill>
              <a:blip r:embed="rId2">
                <a:extLst>
                  <a:ext uri="{BEBA8EAE-BF5A-486C-A8C5-ECC9F3942E4B}">
                    <a14:imgProps xmlns:a14="http://schemas.microsoft.com/office/drawing/2010/main">
                      <a14:imgLayer r:embed="rId3">
                        <a14:imgEffect>
                          <a14:colorTemperature colorTemp="11200"/>
                        </a14:imgEffect>
                      </a14:imgLayer>
                    </a14:imgProps>
                  </a:ext>
                  <a:ext uri="{96DAC541-7B7A-43D3-8B79-37D633B846F1}">
                    <asvg:svgBlip xmlns="" xmlns:asvg="http://schemas.microsoft.com/office/drawing/2016/SVG/main" r:embed="rId5"/>
                  </a:ext>
                </a:extLst>
              </a:blip>
              <a:stretch>
                <a:fillRect/>
              </a:stretch>
            </a:blipFill>
          </p:spPr>
        </p:sp>
        <p:sp>
          <p:nvSpPr>
            <p:cNvPr id="6" name="TextBox 5"/>
            <p:cNvSpPr txBox="1"/>
            <p:nvPr/>
          </p:nvSpPr>
          <p:spPr>
            <a:xfrm>
              <a:off x="907117" y="1744025"/>
              <a:ext cx="2072621" cy="345242"/>
            </a:xfrm>
            <a:prstGeom prst="rect">
              <a:avLst/>
            </a:prstGeom>
            <a:noFill/>
          </p:spPr>
          <p:txBody>
            <a:bodyPr wrap="square" rtlCol="0">
              <a:spAutoFit/>
            </a:bodyPr>
            <a:lstStyle/>
            <a:p>
              <a:pPr algn="ctr"/>
              <a:r>
                <a:rPr lang="en-US" sz="2000" b="1" smtClean="0">
                  <a:solidFill>
                    <a:srgbClr val="C00000"/>
                  </a:solidFill>
                </a:rPr>
                <a:t>HOẠT ĐỘNG 2</a:t>
              </a:r>
              <a:endParaRPr lang="vi-VN" sz="2000" b="1">
                <a:solidFill>
                  <a:srgbClr val="C00000"/>
                </a:solidFill>
              </a:endParaRPr>
            </a:p>
          </p:txBody>
        </p:sp>
      </p:grpSp>
      <p:grpSp>
        <p:nvGrpSpPr>
          <p:cNvPr id="11" name="Group 10"/>
          <p:cNvGrpSpPr/>
          <p:nvPr/>
        </p:nvGrpSpPr>
        <p:grpSpPr>
          <a:xfrm>
            <a:off x="738573" y="1511429"/>
            <a:ext cx="7707595" cy="1063348"/>
            <a:chOff x="906563" y="1323183"/>
            <a:chExt cx="7707595" cy="1063348"/>
          </a:xfrm>
        </p:grpSpPr>
        <p:sp>
          <p:nvSpPr>
            <p:cNvPr id="12" name="Rounded Rectangle 11"/>
            <p:cNvSpPr/>
            <p:nvPr/>
          </p:nvSpPr>
          <p:spPr>
            <a:xfrm>
              <a:off x="906563" y="1323183"/>
              <a:ext cx="7707595" cy="1063348"/>
            </a:xfrm>
            <a:prstGeom prst="roundRect">
              <a:avLst>
                <a:gd name="adj" fmla="val 16172"/>
              </a:avLst>
            </a:prstGeom>
            <a:solidFill>
              <a:srgbClr val="EFF5FF">
                <a:alpha val="69804"/>
              </a:srgbClr>
            </a:solidFill>
            <a:ln w="12700">
              <a:solidFill>
                <a:srgbClr val="00000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       </a:t>
              </a:r>
              <a:r>
                <a:rPr lang="vi-VN" sz="2000" smtClean="0">
                  <a:solidFill>
                    <a:srgbClr val="000000"/>
                  </a:solidFill>
                </a:rPr>
                <a:t>Khi </a:t>
              </a:r>
              <a:r>
                <a:rPr lang="vi-VN" sz="2000">
                  <a:solidFill>
                    <a:srgbClr val="000000"/>
                  </a:solidFill>
                </a:rPr>
                <a:t>trình bày một văn bản (bài thơ, đoạn văn, trang web,...) có thể có những thành phần nào? Hãy kể tên các thành phần đó.</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129" y="1442585"/>
              <a:ext cx="373620" cy="377379"/>
            </a:xfrm>
            <a:prstGeom prst="rect">
              <a:avLst/>
            </a:prstGeom>
          </p:spPr>
        </p:pic>
      </p:grpSp>
      <p:grpSp>
        <p:nvGrpSpPr>
          <p:cNvPr id="15" name="Group 14"/>
          <p:cNvGrpSpPr/>
          <p:nvPr/>
        </p:nvGrpSpPr>
        <p:grpSpPr>
          <a:xfrm>
            <a:off x="1123316" y="2817870"/>
            <a:ext cx="2524832" cy="889712"/>
            <a:chOff x="5930214" y="2658828"/>
            <a:chExt cx="2524832" cy="889712"/>
          </a:xfrm>
        </p:grpSpPr>
        <p:grpSp>
          <p:nvGrpSpPr>
            <p:cNvPr id="17" name="Group 16">
              <a:extLst>
                <a:ext uri="{FF2B5EF4-FFF2-40B4-BE49-F238E27FC236}">
                  <a16:creationId xmlns:a16="http://schemas.microsoft.com/office/drawing/2014/main" xmlns="" id="{85DC8F7E-0BEF-AC5F-2E28-6851D5DA3893}"/>
                </a:ext>
              </a:extLst>
            </p:cNvPr>
            <p:cNvGrpSpPr/>
            <p:nvPr/>
          </p:nvGrpSpPr>
          <p:grpSpPr>
            <a:xfrm>
              <a:off x="5930214" y="2791794"/>
              <a:ext cx="2524832" cy="756746"/>
              <a:chOff x="5844024" y="1229934"/>
              <a:chExt cx="5298422" cy="1588051"/>
            </a:xfrm>
          </p:grpSpPr>
          <p:sp>
            <p:nvSpPr>
              <p:cNvPr id="19" name="Rectangle: Rounded Corners 21">
                <a:extLst>
                  <a:ext uri="{FF2B5EF4-FFF2-40B4-BE49-F238E27FC236}">
                    <a16:creationId xmlns:a16="http://schemas.microsoft.com/office/drawing/2014/main" xmlns="" id="{D8620CFA-4441-F1F7-0BC4-3EFF8C6564CE}"/>
                  </a:ext>
                </a:extLst>
              </p:cNvPr>
              <p:cNvSpPr/>
              <p:nvPr/>
            </p:nvSpPr>
            <p:spPr>
              <a:xfrm>
                <a:off x="5844024" y="1229934"/>
                <a:ext cx="5298422" cy="1588051"/>
              </a:xfrm>
              <a:prstGeom prst="roundRect">
                <a:avLst>
                  <a:gd name="adj" fmla="val 11684"/>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15952D2F-CEA0-DCA8-52D9-1F2A8DB29E9F}"/>
                  </a:ext>
                </a:extLst>
              </p:cNvPr>
              <p:cNvSpPr txBox="1"/>
              <p:nvPr/>
            </p:nvSpPr>
            <p:spPr>
              <a:xfrm>
                <a:off x="6001216" y="1442670"/>
                <a:ext cx="4984038" cy="1162579"/>
              </a:xfrm>
              <a:prstGeom prst="rect">
                <a:avLst/>
              </a:prstGeom>
              <a:noFill/>
            </p:spPr>
            <p:txBody>
              <a:bodyPr wrap="square">
                <a:spAutoFit/>
              </a:bodyPr>
              <a:lstStyle/>
              <a:p>
                <a:pPr algn="ctr">
                  <a:lnSpc>
                    <a:spcPct val="150000"/>
                  </a:lnSpc>
                </a:pPr>
                <a:r>
                  <a:rPr lang="vi-VN" sz="2000">
                    <a:latin typeface="Arial" panose="020B0604020202020204" pitchFamily="34" charset="0"/>
                    <a:cs typeface="Arial" panose="020B0604020202020204" pitchFamily="34" charset="0"/>
                  </a:rPr>
                  <a:t>Tiêu đề.</a:t>
                </a:r>
                <a:endParaRPr lang="en-US" sz="2000">
                  <a:latin typeface="Arial" panose="020B0604020202020204" pitchFamily="34" charset="0"/>
                  <a:cs typeface="Arial" panose="020B0604020202020204" pitchFamily="34" charset="0"/>
                </a:endParaRPr>
              </a:p>
            </p:txBody>
          </p:sp>
        </p:grpSp>
        <p:pic>
          <p:nvPicPr>
            <p:cNvPr id="18" name="Picture 17">
              <a:extLst>
                <a:ext uri="{FF2B5EF4-FFF2-40B4-BE49-F238E27FC236}">
                  <a16:creationId xmlns:a16="http://schemas.microsoft.com/office/drawing/2014/main" xmlns="" id="{99F2CF33-BD32-103D-D3AC-F6099F5C40DD}"/>
                </a:ext>
              </a:extLst>
            </p:cNvPr>
            <p:cNvPicPr>
              <a:picLocks noChangeAspect="1"/>
            </p:cNvPicPr>
            <p:nvPr/>
          </p:nvPicPr>
          <p:blipFill>
            <a:blip r:embed="rId7"/>
            <a:stretch>
              <a:fillRect/>
            </a:stretch>
          </p:blipFill>
          <p:spPr>
            <a:xfrm rot="357392">
              <a:off x="7059664" y="2658828"/>
              <a:ext cx="265931" cy="265931"/>
            </a:xfrm>
            <a:prstGeom prst="rect">
              <a:avLst/>
            </a:prstGeom>
          </p:spPr>
        </p:pic>
      </p:grpSp>
      <p:grpSp>
        <p:nvGrpSpPr>
          <p:cNvPr id="21" name="Group 20"/>
          <p:cNvGrpSpPr/>
          <p:nvPr/>
        </p:nvGrpSpPr>
        <p:grpSpPr>
          <a:xfrm>
            <a:off x="1123317" y="3902904"/>
            <a:ext cx="2524832" cy="889712"/>
            <a:chOff x="5930214" y="2658828"/>
            <a:chExt cx="2524832" cy="889712"/>
          </a:xfrm>
        </p:grpSpPr>
        <p:grpSp>
          <p:nvGrpSpPr>
            <p:cNvPr id="22" name="Group 21">
              <a:extLst>
                <a:ext uri="{FF2B5EF4-FFF2-40B4-BE49-F238E27FC236}">
                  <a16:creationId xmlns:a16="http://schemas.microsoft.com/office/drawing/2014/main" xmlns="" id="{85DC8F7E-0BEF-AC5F-2E28-6851D5DA3893}"/>
                </a:ext>
              </a:extLst>
            </p:cNvPr>
            <p:cNvGrpSpPr/>
            <p:nvPr/>
          </p:nvGrpSpPr>
          <p:grpSpPr>
            <a:xfrm>
              <a:off x="5930214" y="2791794"/>
              <a:ext cx="2524832" cy="756746"/>
              <a:chOff x="5844024" y="1229934"/>
              <a:chExt cx="5298422" cy="1588051"/>
            </a:xfrm>
          </p:grpSpPr>
          <p:sp>
            <p:nvSpPr>
              <p:cNvPr id="24" name="Rectangle: Rounded Corners 21">
                <a:extLst>
                  <a:ext uri="{FF2B5EF4-FFF2-40B4-BE49-F238E27FC236}">
                    <a16:creationId xmlns:a16="http://schemas.microsoft.com/office/drawing/2014/main" xmlns="" id="{D8620CFA-4441-F1F7-0BC4-3EFF8C6564CE}"/>
                  </a:ext>
                </a:extLst>
              </p:cNvPr>
              <p:cNvSpPr/>
              <p:nvPr/>
            </p:nvSpPr>
            <p:spPr>
              <a:xfrm>
                <a:off x="5844024" y="1229934"/>
                <a:ext cx="5298422" cy="1588051"/>
              </a:xfrm>
              <a:prstGeom prst="roundRect">
                <a:avLst>
                  <a:gd name="adj" fmla="val 11684"/>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15952D2F-CEA0-DCA8-52D9-1F2A8DB29E9F}"/>
                  </a:ext>
                </a:extLst>
              </p:cNvPr>
              <p:cNvSpPr txBox="1"/>
              <p:nvPr/>
            </p:nvSpPr>
            <p:spPr>
              <a:xfrm>
                <a:off x="6001216" y="1442670"/>
                <a:ext cx="4984038" cy="1042959"/>
              </a:xfrm>
              <a:prstGeom prst="rect">
                <a:avLst/>
              </a:prstGeom>
              <a:noFill/>
            </p:spPr>
            <p:txBody>
              <a:bodyPr wrap="square">
                <a:spAutoFit/>
              </a:bodyPr>
              <a:lstStyle/>
              <a:p>
                <a:pPr algn="ctr">
                  <a:lnSpc>
                    <a:spcPct val="150000"/>
                  </a:lnSpc>
                </a:pPr>
                <a:r>
                  <a:rPr lang="en-US" sz="2000" smtClean="0">
                    <a:latin typeface="Arial" panose="020B0604020202020204" pitchFamily="34" charset="0"/>
                    <a:cs typeface="Arial" panose="020B0604020202020204" pitchFamily="34" charset="0"/>
                  </a:rPr>
                  <a:t>Các đề mục.</a:t>
                </a:r>
                <a:endParaRPr lang="en-US" sz="2000">
                  <a:latin typeface="Arial" panose="020B0604020202020204" pitchFamily="34" charset="0"/>
                  <a:cs typeface="Arial" panose="020B0604020202020204" pitchFamily="34" charset="0"/>
                </a:endParaRPr>
              </a:p>
            </p:txBody>
          </p:sp>
        </p:grpSp>
        <p:pic>
          <p:nvPicPr>
            <p:cNvPr id="23" name="Picture 22">
              <a:extLst>
                <a:ext uri="{FF2B5EF4-FFF2-40B4-BE49-F238E27FC236}">
                  <a16:creationId xmlns:a16="http://schemas.microsoft.com/office/drawing/2014/main" xmlns="" id="{99F2CF33-BD32-103D-D3AC-F6099F5C40DD}"/>
                </a:ext>
              </a:extLst>
            </p:cNvPr>
            <p:cNvPicPr>
              <a:picLocks noChangeAspect="1"/>
            </p:cNvPicPr>
            <p:nvPr/>
          </p:nvPicPr>
          <p:blipFill>
            <a:blip r:embed="rId7"/>
            <a:stretch>
              <a:fillRect/>
            </a:stretch>
          </p:blipFill>
          <p:spPr>
            <a:xfrm rot="357392">
              <a:off x="7059664" y="2658828"/>
              <a:ext cx="265931" cy="265931"/>
            </a:xfrm>
            <a:prstGeom prst="rect">
              <a:avLst/>
            </a:prstGeom>
          </p:spPr>
        </p:pic>
      </p:grpSp>
      <p:grpSp>
        <p:nvGrpSpPr>
          <p:cNvPr id="26" name="Group 25"/>
          <p:cNvGrpSpPr/>
          <p:nvPr/>
        </p:nvGrpSpPr>
        <p:grpSpPr>
          <a:xfrm>
            <a:off x="4111158" y="2791646"/>
            <a:ext cx="4032552" cy="915936"/>
            <a:chOff x="5930214" y="2632604"/>
            <a:chExt cx="4032552" cy="915936"/>
          </a:xfrm>
        </p:grpSpPr>
        <p:grpSp>
          <p:nvGrpSpPr>
            <p:cNvPr id="27" name="Group 26">
              <a:extLst>
                <a:ext uri="{FF2B5EF4-FFF2-40B4-BE49-F238E27FC236}">
                  <a16:creationId xmlns:a16="http://schemas.microsoft.com/office/drawing/2014/main" xmlns="" id="{85DC8F7E-0BEF-AC5F-2E28-6851D5DA3893}"/>
                </a:ext>
              </a:extLst>
            </p:cNvPr>
            <p:cNvGrpSpPr/>
            <p:nvPr/>
          </p:nvGrpSpPr>
          <p:grpSpPr>
            <a:xfrm>
              <a:off x="5930214" y="2791794"/>
              <a:ext cx="4032552" cy="756746"/>
              <a:chOff x="5844024" y="1229934"/>
              <a:chExt cx="8462409" cy="1588051"/>
            </a:xfrm>
          </p:grpSpPr>
          <p:sp>
            <p:nvSpPr>
              <p:cNvPr id="29" name="Rectangle: Rounded Corners 21">
                <a:extLst>
                  <a:ext uri="{FF2B5EF4-FFF2-40B4-BE49-F238E27FC236}">
                    <a16:creationId xmlns:a16="http://schemas.microsoft.com/office/drawing/2014/main" xmlns="" id="{D8620CFA-4441-F1F7-0BC4-3EFF8C6564CE}"/>
                  </a:ext>
                </a:extLst>
              </p:cNvPr>
              <p:cNvSpPr/>
              <p:nvPr/>
            </p:nvSpPr>
            <p:spPr>
              <a:xfrm>
                <a:off x="5844024" y="1229934"/>
                <a:ext cx="8462409" cy="1588051"/>
              </a:xfrm>
              <a:prstGeom prst="roundRect">
                <a:avLst>
                  <a:gd name="adj" fmla="val 11684"/>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15952D2F-CEA0-DCA8-52D9-1F2A8DB29E9F}"/>
                  </a:ext>
                </a:extLst>
              </p:cNvPr>
              <p:cNvSpPr txBox="1"/>
              <p:nvPr/>
            </p:nvSpPr>
            <p:spPr>
              <a:xfrm>
                <a:off x="6001214" y="1442670"/>
                <a:ext cx="7960289" cy="1042959"/>
              </a:xfrm>
              <a:prstGeom prst="rect">
                <a:avLst/>
              </a:prstGeom>
              <a:noFill/>
            </p:spPr>
            <p:txBody>
              <a:bodyPr wrap="square">
                <a:spAutoFit/>
              </a:bodyPr>
              <a:lstStyle/>
              <a:p>
                <a:pPr algn="ctr">
                  <a:lnSpc>
                    <a:spcPct val="150000"/>
                  </a:lnSpc>
                </a:pPr>
                <a:r>
                  <a:rPr lang="vi-VN" sz="2000">
                    <a:latin typeface="Arial" panose="020B0604020202020204" pitchFamily="34" charset="0"/>
                    <a:cs typeface="Arial" panose="020B0604020202020204" pitchFamily="34" charset="0"/>
                  </a:rPr>
                  <a:t>Các đoạn văn bản.</a:t>
                </a:r>
                <a:endParaRPr lang="en-US" sz="2000">
                  <a:latin typeface="Arial" panose="020B0604020202020204" pitchFamily="34" charset="0"/>
                  <a:cs typeface="Arial" panose="020B0604020202020204" pitchFamily="34" charset="0"/>
                </a:endParaRPr>
              </a:p>
            </p:txBody>
          </p:sp>
        </p:grpSp>
        <p:pic>
          <p:nvPicPr>
            <p:cNvPr id="28" name="Picture 27">
              <a:extLst>
                <a:ext uri="{FF2B5EF4-FFF2-40B4-BE49-F238E27FC236}">
                  <a16:creationId xmlns:a16="http://schemas.microsoft.com/office/drawing/2014/main" xmlns="" id="{99F2CF33-BD32-103D-D3AC-F6099F5C40DD}"/>
                </a:ext>
              </a:extLst>
            </p:cNvPr>
            <p:cNvPicPr>
              <a:picLocks noChangeAspect="1"/>
            </p:cNvPicPr>
            <p:nvPr/>
          </p:nvPicPr>
          <p:blipFill>
            <a:blip r:embed="rId7"/>
            <a:stretch>
              <a:fillRect/>
            </a:stretch>
          </p:blipFill>
          <p:spPr>
            <a:xfrm rot="357392">
              <a:off x="7813524" y="2632604"/>
              <a:ext cx="265931" cy="265931"/>
            </a:xfrm>
            <a:prstGeom prst="rect">
              <a:avLst/>
            </a:prstGeom>
          </p:spPr>
        </p:pic>
      </p:grpSp>
      <p:grpSp>
        <p:nvGrpSpPr>
          <p:cNvPr id="36" name="Group 35"/>
          <p:cNvGrpSpPr/>
          <p:nvPr/>
        </p:nvGrpSpPr>
        <p:grpSpPr>
          <a:xfrm>
            <a:off x="4111158" y="3889761"/>
            <a:ext cx="4032552" cy="915936"/>
            <a:chOff x="5930214" y="2632604"/>
            <a:chExt cx="4032552" cy="915936"/>
          </a:xfrm>
        </p:grpSpPr>
        <p:grpSp>
          <p:nvGrpSpPr>
            <p:cNvPr id="37" name="Group 36">
              <a:extLst>
                <a:ext uri="{FF2B5EF4-FFF2-40B4-BE49-F238E27FC236}">
                  <a16:creationId xmlns:a16="http://schemas.microsoft.com/office/drawing/2014/main" xmlns="" id="{85DC8F7E-0BEF-AC5F-2E28-6851D5DA3893}"/>
                </a:ext>
              </a:extLst>
            </p:cNvPr>
            <p:cNvGrpSpPr/>
            <p:nvPr/>
          </p:nvGrpSpPr>
          <p:grpSpPr>
            <a:xfrm>
              <a:off x="5930214" y="2791794"/>
              <a:ext cx="4032552" cy="756746"/>
              <a:chOff x="5844024" y="1229934"/>
              <a:chExt cx="8462409" cy="1588051"/>
            </a:xfrm>
          </p:grpSpPr>
          <p:sp>
            <p:nvSpPr>
              <p:cNvPr id="39" name="Rectangle: Rounded Corners 21">
                <a:extLst>
                  <a:ext uri="{FF2B5EF4-FFF2-40B4-BE49-F238E27FC236}">
                    <a16:creationId xmlns:a16="http://schemas.microsoft.com/office/drawing/2014/main" xmlns="" id="{D8620CFA-4441-F1F7-0BC4-3EFF8C6564CE}"/>
                  </a:ext>
                </a:extLst>
              </p:cNvPr>
              <p:cNvSpPr/>
              <p:nvPr/>
            </p:nvSpPr>
            <p:spPr>
              <a:xfrm>
                <a:off x="5844024" y="1229934"/>
                <a:ext cx="8462409" cy="1588051"/>
              </a:xfrm>
              <a:prstGeom prst="roundRect">
                <a:avLst>
                  <a:gd name="adj" fmla="val 11684"/>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xmlns="" id="{15952D2F-CEA0-DCA8-52D9-1F2A8DB29E9F}"/>
                  </a:ext>
                </a:extLst>
              </p:cNvPr>
              <p:cNvSpPr txBox="1"/>
              <p:nvPr/>
            </p:nvSpPr>
            <p:spPr>
              <a:xfrm>
                <a:off x="6001214" y="1442670"/>
                <a:ext cx="7960289" cy="1042959"/>
              </a:xfrm>
              <a:prstGeom prst="rect">
                <a:avLst/>
              </a:prstGeom>
              <a:noFill/>
            </p:spPr>
            <p:txBody>
              <a:bodyPr wrap="square">
                <a:spAutoFit/>
              </a:bodyPr>
              <a:lstStyle/>
              <a:p>
                <a:pPr algn="ctr">
                  <a:lnSpc>
                    <a:spcPct val="150000"/>
                  </a:lnSpc>
                </a:pPr>
                <a:r>
                  <a:rPr lang="vi-VN" sz="2000">
                    <a:latin typeface="Arial" panose="020B0604020202020204" pitchFamily="34" charset="0"/>
                    <a:cs typeface="Arial" panose="020B0604020202020204" pitchFamily="34" charset="0"/>
                  </a:rPr>
                  <a:t>Các hình ảnh minh họa.</a:t>
                </a:r>
                <a:endParaRPr lang="en-US" sz="2000">
                  <a:latin typeface="Arial" panose="020B0604020202020204" pitchFamily="34" charset="0"/>
                  <a:cs typeface="Arial" panose="020B0604020202020204" pitchFamily="34" charset="0"/>
                </a:endParaRPr>
              </a:p>
            </p:txBody>
          </p:sp>
        </p:grpSp>
        <p:pic>
          <p:nvPicPr>
            <p:cNvPr id="38" name="Picture 37">
              <a:extLst>
                <a:ext uri="{FF2B5EF4-FFF2-40B4-BE49-F238E27FC236}">
                  <a16:creationId xmlns:a16="http://schemas.microsoft.com/office/drawing/2014/main" xmlns="" id="{99F2CF33-BD32-103D-D3AC-F6099F5C40DD}"/>
                </a:ext>
              </a:extLst>
            </p:cNvPr>
            <p:cNvPicPr>
              <a:picLocks noChangeAspect="1"/>
            </p:cNvPicPr>
            <p:nvPr/>
          </p:nvPicPr>
          <p:blipFill>
            <a:blip r:embed="rId7"/>
            <a:stretch>
              <a:fillRect/>
            </a:stretch>
          </p:blipFill>
          <p:spPr>
            <a:xfrm rot="357392">
              <a:off x="7813524" y="2632604"/>
              <a:ext cx="265931" cy="265931"/>
            </a:xfrm>
            <a:prstGeom prst="rect">
              <a:avLst/>
            </a:prstGeom>
          </p:spPr>
        </p:pic>
      </p:grpSp>
    </p:spTree>
    <p:extLst>
      <p:ext uri="{BB962C8B-B14F-4D97-AF65-F5344CB8AC3E}">
        <p14:creationId xmlns:p14="http://schemas.microsoft.com/office/powerpoint/2010/main" val="249143231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53" presetClass="entr" presetSubtype="16"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par>
                                <p:cTn id="21" presetID="5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53" presetClass="entr" presetSubtype="16"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562097"/>
            <a:ext cx="9144000" cy="477054"/>
          </a:xfrm>
          <a:prstGeom prst="rect">
            <a:avLst/>
          </a:prstGeom>
          <a:noFill/>
        </p:spPr>
        <p:txBody>
          <a:bodyPr wrap="square" rtlCol="0">
            <a:spAutoFit/>
          </a:bodyPr>
          <a:lstStyle/>
          <a:p>
            <a:pPr algn="ctr"/>
            <a:r>
              <a:rPr lang="en-US" sz="2500" b="1">
                <a:solidFill>
                  <a:srgbClr val="7030A0"/>
                </a:solidFill>
              </a:rPr>
              <a:t>a) Định dạng tiêu đề</a:t>
            </a:r>
          </a:p>
        </p:txBody>
      </p:sp>
      <p:grpSp>
        <p:nvGrpSpPr>
          <p:cNvPr id="2" name="Group 1"/>
          <p:cNvGrpSpPr/>
          <p:nvPr/>
        </p:nvGrpSpPr>
        <p:grpSpPr>
          <a:xfrm>
            <a:off x="5068556" y="1299481"/>
            <a:ext cx="3299869" cy="3447864"/>
            <a:chOff x="5068556" y="1299481"/>
            <a:chExt cx="3299869" cy="3447864"/>
          </a:xfrm>
        </p:grpSpPr>
        <p:grpSp>
          <p:nvGrpSpPr>
            <p:cNvPr id="13" name="Group 12">
              <a:extLst>
                <a:ext uri="{FF2B5EF4-FFF2-40B4-BE49-F238E27FC236}">
                  <a16:creationId xmlns:a16="http://schemas.microsoft.com/office/drawing/2014/main" xmlns="" id="{39338A61-E650-D252-D6E7-F65D7ED84A95}"/>
                </a:ext>
              </a:extLst>
            </p:cNvPr>
            <p:cNvGrpSpPr/>
            <p:nvPr/>
          </p:nvGrpSpPr>
          <p:grpSpPr>
            <a:xfrm>
              <a:off x="5068556" y="1299481"/>
              <a:ext cx="3299869" cy="542968"/>
              <a:chOff x="-609601" y="391227"/>
              <a:chExt cx="4027714" cy="542968"/>
            </a:xfrm>
          </p:grpSpPr>
          <p:sp>
            <p:nvSpPr>
              <p:cNvPr id="14" name="Rectangle: Rounded Corners 5">
                <a:extLst>
                  <a:ext uri="{FF2B5EF4-FFF2-40B4-BE49-F238E27FC236}">
                    <a16:creationId xmlns:a16="http://schemas.microsoft.com/office/drawing/2014/main" xmlns="" id="{2019DC16-A4CD-93F9-4B2B-24CA3B797C60}"/>
                  </a:ext>
                </a:extLst>
              </p:cNvPr>
              <p:cNvSpPr/>
              <p:nvPr/>
            </p:nvSpPr>
            <p:spPr>
              <a:xfrm>
                <a:off x="-609601" y="391227"/>
                <a:ext cx="4027714" cy="542968"/>
              </a:xfrm>
              <a:prstGeom prst="roundRect">
                <a:avLst>
                  <a:gd name="adj" fmla="val 50000"/>
                </a:avLst>
              </a:prstGeom>
              <a:solidFill>
                <a:srgbClr val="A645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en-US" sz="2000" b="1" smtClean="0">
                    <a:solidFill>
                      <a:srgbClr val="FFFFFF"/>
                    </a:solidFill>
                  </a:rPr>
                  <a:t>THẢO LUẬN NHÓM</a:t>
                </a:r>
                <a:endParaRPr lang="en-US" sz="2000" b="1">
                  <a:solidFill>
                    <a:srgbClr val="FFFFFF"/>
                  </a:solidFill>
                </a:endParaRPr>
              </a:p>
            </p:txBody>
          </p:sp>
        </p:grpSp>
        <p:pic>
          <p:nvPicPr>
            <p:cNvPr id="1026" name="Picture 2" descr="https://cdn.pixabay.com/photo/2017/08/05/11/16/logo-2582748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240" y="2016845"/>
              <a:ext cx="2730500" cy="2730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822532" y="693900"/>
            <a:ext cx="3749468" cy="3891490"/>
            <a:chOff x="822532" y="693900"/>
            <a:chExt cx="3749468" cy="3891490"/>
          </a:xfrm>
        </p:grpSpPr>
        <p:sp>
          <p:nvSpPr>
            <p:cNvPr id="10" name="Rounded Rectangle 9"/>
            <p:cNvSpPr/>
            <p:nvPr/>
          </p:nvSpPr>
          <p:spPr>
            <a:xfrm>
              <a:off x="822532" y="1409010"/>
              <a:ext cx="3749468" cy="3176380"/>
            </a:xfrm>
            <a:prstGeom prst="roundRect">
              <a:avLst>
                <a:gd name="adj" fmla="val 4766"/>
              </a:avLst>
            </a:prstGeom>
            <a:solidFill>
              <a:srgbClr val="FFF5E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29900" y="1796871"/>
              <a:ext cx="3134731" cy="240065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smtClean="0"/>
                <a:t>HTML5 </a:t>
              </a:r>
              <a:r>
                <a:rPr lang="vi-VN" sz="2000"/>
                <a:t>hỗ trợ thẻ nào để định dạng tiêu đề?</a:t>
              </a:r>
            </a:p>
            <a:p>
              <a:pPr marL="342900" indent="-342900" algn="just">
                <a:lnSpc>
                  <a:spcPct val="150000"/>
                </a:lnSpc>
                <a:buFont typeface="Wingdings" panose="05000000000000000000" pitchFamily="2" charset="2"/>
                <a:buChar char="Ø"/>
              </a:pPr>
              <a:r>
                <a:rPr lang="vi-VN" sz="2000" smtClean="0"/>
                <a:t>Việc </a:t>
              </a:r>
              <a:r>
                <a:rPr lang="vi-VN" sz="2000"/>
                <a:t>sử dụng thẻ định dạng tiêu đề mang lại những lợi ích gì?</a:t>
              </a:r>
            </a:p>
          </p:txBody>
        </p:sp>
        <p:sp>
          <p:nvSpPr>
            <p:cNvPr id="12" name="Freeform 21"/>
            <p:cNvSpPr/>
            <p:nvPr/>
          </p:nvSpPr>
          <p:spPr>
            <a:xfrm rot="202117">
              <a:off x="877393" y="693900"/>
              <a:ext cx="1011868" cy="841115"/>
            </a:xfrm>
            <a:custGeom>
              <a:avLst/>
              <a:gdLst/>
              <a:ahLst/>
              <a:cxnLst/>
              <a:rect l="l" t="t" r="r" b="b"/>
              <a:pathLst>
                <a:path w="2237091" h="1859582">
                  <a:moveTo>
                    <a:pt x="0" y="0"/>
                  </a:moveTo>
                  <a:lnTo>
                    <a:pt x="2237091" y="0"/>
                  </a:lnTo>
                  <a:lnTo>
                    <a:pt x="2237091" y="1859582"/>
                  </a:lnTo>
                  <a:lnTo>
                    <a:pt x="0" y="1859582"/>
                  </a:lnTo>
                  <a:lnTo>
                    <a:pt x="0" y="0"/>
                  </a:lnTo>
                  <a:close/>
                </a:path>
              </a:pathLst>
            </a:custGeom>
            <a:blipFill>
              <a:blip r:embed="rId4">
                <a:extLst>
                  <a:ext uri="{96DAC541-7B7A-43D3-8B79-37D633B846F1}">
                    <asvg:svgBlip xmlns:asvg="http://schemas.microsoft.com/office/drawing/2016/SVG/main" xmlns="" r:embed="rId35"/>
                  </a:ext>
                </a:extLst>
              </a:blip>
              <a:stretch>
                <a:fillRect/>
              </a:stretch>
            </a:blipFill>
          </p:spPr>
          <p:txBody>
            <a:bodyPr/>
            <a:lstStyle/>
            <a:p>
              <a:endParaRPr lang="en-US" sz="1200"/>
            </a:p>
          </p:txBody>
        </p:sp>
      </p:grpSp>
    </p:spTree>
    <p:extLst>
      <p:ext uri="{BB962C8B-B14F-4D97-AF65-F5344CB8AC3E}">
        <p14:creationId xmlns:p14="http://schemas.microsoft.com/office/powerpoint/2010/main" val="5930390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562097"/>
            <a:ext cx="9144000" cy="477054"/>
          </a:xfrm>
          <a:prstGeom prst="rect">
            <a:avLst/>
          </a:prstGeom>
          <a:noFill/>
        </p:spPr>
        <p:txBody>
          <a:bodyPr wrap="square" rtlCol="0">
            <a:spAutoFit/>
          </a:bodyPr>
          <a:lstStyle/>
          <a:p>
            <a:pPr algn="ctr"/>
            <a:r>
              <a:rPr lang="en-US" sz="2500" b="1">
                <a:solidFill>
                  <a:srgbClr val="7030A0"/>
                </a:solidFill>
              </a:rPr>
              <a:t>a) Định dạng tiêu đề</a:t>
            </a:r>
          </a:p>
        </p:txBody>
      </p:sp>
      <p:grpSp>
        <p:nvGrpSpPr>
          <p:cNvPr id="16" name="Group 15"/>
          <p:cNvGrpSpPr/>
          <p:nvPr/>
        </p:nvGrpSpPr>
        <p:grpSpPr>
          <a:xfrm>
            <a:off x="678417" y="1140751"/>
            <a:ext cx="7787164" cy="1615827"/>
            <a:chOff x="605200" y="2456835"/>
            <a:chExt cx="7787164" cy="1615827"/>
          </a:xfrm>
        </p:grpSpPr>
        <p:sp>
          <p:nvSpPr>
            <p:cNvPr id="17" name="TextBox 16"/>
            <p:cNvSpPr txBox="1"/>
            <p:nvPr/>
          </p:nvSpPr>
          <p:spPr>
            <a:xfrm>
              <a:off x="696537" y="2456835"/>
              <a:ext cx="7695827" cy="1615827"/>
            </a:xfrm>
            <a:prstGeom prst="rect">
              <a:avLst/>
            </a:prstGeom>
            <a:noFill/>
          </p:spPr>
          <p:txBody>
            <a:bodyPr wrap="square" rtlCol="0">
              <a:spAutoFit/>
            </a:bodyPr>
            <a:lstStyle/>
            <a:p>
              <a:pPr lvl="1" algn="just">
                <a:lnSpc>
                  <a:spcPct val="150000"/>
                </a:lnSpc>
              </a:pPr>
              <a:r>
                <a:rPr lang="en-US" sz="2200" smtClean="0"/>
                <a:t>   </a:t>
              </a:r>
              <a:r>
                <a:rPr lang="vi-VN" sz="2200" smtClean="0"/>
                <a:t>HTML </a:t>
              </a:r>
              <a:r>
                <a:rPr lang="vi-VN" sz="2200"/>
                <a:t>sử dụng các thẻ dạng </a:t>
              </a:r>
              <a:r>
                <a:rPr lang="vi-VN" sz="2200">
                  <a:solidFill>
                    <a:srgbClr val="C00000"/>
                  </a:solidFill>
                  <a:latin typeface="Calibri" panose="020F0502020204030204" pitchFamily="34" charset="0"/>
                  <a:cs typeface="Calibri" panose="020F0502020204030204" pitchFamily="34" charset="0"/>
                </a:rPr>
                <a:t>&lt;</a:t>
              </a:r>
              <a:r>
                <a:rPr lang="vi-VN" sz="2200" smtClean="0">
                  <a:solidFill>
                    <a:srgbClr val="C00000"/>
                  </a:solidFill>
                  <a:latin typeface="Calibri" panose="020F0502020204030204" pitchFamily="34" charset="0"/>
                  <a:cs typeface="Calibri" panose="020F0502020204030204" pitchFamily="34" charset="0"/>
                </a:rPr>
                <a:t>hx&gt;</a:t>
              </a:r>
              <a:r>
                <a:rPr lang="en-US" sz="2200" smtClean="0"/>
                <a:t> (x</a:t>
              </a:r>
              <a:r>
                <a:rPr lang="vi-VN" sz="2200" smtClean="0"/>
                <a:t> </a:t>
              </a:r>
              <a:r>
                <a:rPr lang="vi-VN" sz="2200"/>
                <a:t>nhận một trong các giá trị từ 1 đến 6 để định dạng và phân cấp tiêu đề theo các mức khác </a:t>
              </a:r>
              <a:r>
                <a:rPr lang="vi-VN" sz="2200" smtClean="0"/>
                <a:t>nhau</a:t>
              </a:r>
              <a:r>
                <a:rPr lang="en-US" sz="2200" smtClean="0"/>
                <a:t>).</a:t>
              </a:r>
              <a:endParaRPr lang="vi-VN" sz="2200"/>
            </a:p>
          </p:txBody>
        </p:sp>
        <p:pic>
          <p:nvPicPr>
            <p:cNvPr id="18"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678418" y="2756578"/>
            <a:ext cx="7787164" cy="2123658"/>
          </a:xfrm>
          <a:prstGeom prst="rect">
            <a:avLst/>
          </a:prstGeom>
          <a:noFill/>
        </p:spPr>
        <p:txBody>
          <a:bodyPr wrap="square" rtlCol="0">
            <a:spAutoFit/>
          </a:bodyPr>
          <a:lstStyle/>
          <a:p>
            <a:pPr marL="342900" lvl="1" indent="-342900" algn="just">
              <a:lnSpc>
                <a:spcPct val="150000"/>
              </a:lnSpc>
              <a:buFont typeface="Arial" panose="020B0604020202020204" pitchFamily="34" charset="0"/>
              <a:buChar char="•"/>
            </a:pPr>
            <a:r>
              <a:rPr lang="vi-VN" sz="2200" smtClean="0"/>
              <a:t>Thẻ </a:t>
            </a:r>
            <a:r>
              <a:rPr lang="vi-VN" sz="2200">
                <a:solidFill>
                  <a:srgbClr val="C00000"/>
                </a:solidFill>
                <a:latin typeface="Calibri" panose="020F0502020204030204" pitchFamily="34" charset="0"/>
                <a:cs typeface="Calibri" panose="020F0502020204030204" pitchFamily="34" charset="0"/>
              </a:rPr>
              <a:t>&lt;h1&gt; </a:t>
            </a:r>
            <a:r>
              <a:rPr lang="vi-VN" sz="2200"/>
              <a:t>được sử dụng cho tiêu đề chính hay tiêu đề chung của cả văn bản.</a:t>
            </a:r>
          </a:p>
          <a:p>
            <a:pPr marL="342900" lvl="1" indent="-342900" algn="just">
              <a:lnSpc>
                <a:spcPct val="150000"/>
              </a:lnSpc>
              <a:buFont typeface="Arial" panose="020B0604020202020204" pitchFamily="34" charset="0"/>
              <a:buChar char="•"/>
            </a:pPr>
            <a:r>
              <a:rPr lang="vi-VN" sz="2200" smtClean="0"/>
              <a:t>Các </a:t>
            </a:r>
            <a:r>
              <a:rPr lang="vi-VN" sz="2200"/>
              <a:t>tiêu đề ở mức thấp hơn dùng thẻ </a:t>
            </a:r>
            <a:r>
              <a:rPr lang="vi-VN" sz="2200">
                <a:solidFill>
                  <a:srgbClr val="C00000"/>
                </a:solidFill>
                <a:latin typeface="Calibri" panose="020F0502020204030204" pitchFamily="34" charset="0"/>
                <a:cs typeface="Calibri" panose="020F0502020204030204" pitchFamily="34" charset="0"/>
              </a:rPr>
              <a:t>&lt;h2&gt; </a:t>
            </a:r>
            <a:r>
              <a:rPr lang="vi-VN" sz="2200"/>
              <a:t>và tiếp tục với các mức tiếp theo,…</a:t>
            </a:r>
          </a:p>
        </p:txBody>
      </p:sp>
    </p:spTree>
    <p:extLst>
      <p:ext uri="{BB962C8B-B14F-4D97-AF65-F5344CB8AC3E}">
        <p14:creationId xmlns:p14="http://schemas.microsoft.com/office/powerpoint/2010/main" val="1255614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562097"/>
            <a:ext cx="9144000" cy="477054"/>
          </a:xfrm>
          <a:prstGeom prst="rect">
            <a:avLst/>
          </a:prstGeom>
          <a:noFill/>
        </p:spPr>
        <p:txBody>
          <a:bodyPr wrap="square" rtlCol="0">
            <a:spAutoFit/>
          </a:bodyPr>
          <a:lstStyle/>
          <a:p>
            <a:pPr algn="ctr"/>
            <a:r>
              <a:rPr lang="en-US" sz="2500" b="1">
                <a:solidFill>
                  <a:srgbClr val="7030A0"/>
                </a:solidFill>
              </a:rPr>
              <a:t>a) Định dạng tiêu đề</a:t>
            </a:r>
          </a:p>
        </p:txBody>
      </p:sp>
      <p:sp>
        <p:nvSpPr>
          <p:cNvPr id="7" name="Rounded Rectangle 6"/>
          <p:cNvSpPr/>
          <p:nvPr/>
        </p:nvSpPr>
        <p:spPr>
          <a:xfrm>
            <a:off x="977900" y="1494416"/>
            <a:ext cx="7329463" cy="605673"/>
          </a:xfrm>
          <a:prstGeom prst="roundRect">
            <a:avLst>
              <a:gd name="adj" fmla="val 4475"/>
            </a:avLst>
          </a:prstGeom>
          <a:solidFill>
            <a:srgbClr val="545CAC"/>
          </a:solidFill>
          <a:ln w="28575">
            <a:solidFill>
              <a:srgbClr val="545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6"/>
                </a:solidFill>
                <a:latin typeface="Arial" panose="020B0604020202020204" pitchFamily="34" charset="0"/>
                <a:cs typeface="Arial" panose="020B0604020202020204" pitchFamily="34" charset="0"/>
              </a:rPr>
              <a:t>LỢI ÍCH</a:t>
            </a:r>
            <a:endParaRPr lang="en-US" sz="2000" b="1" dirty="0" smtClean="0">
              <a:solidFill>
                <a:schemeClr val="accent6"/>
              </a:solidFill>
              <a:latin typeface="Arial" panose="020B0604020202020204" pitchFamily="34" charset="0"/>
              <a:cs typeface="Arial" panose="020B0604020202020204" pitchFamily="34" charset="0"/>
            </a:endParaRPr>
          </a:p>
        </p:txBody>
      </p:sp>
      <p:sp>
        <p:nvSpPr>
          <p:cNvPr id="8" name="Rounded Rectangle 7"/>
          <p:cNvSpPr/>
          <p:nvPr/>
        </p:nvSpPr>
        <p:spPr>
          <a:xfrm>
            <a:off x="977900" y="2555355"/>
            <a:ext cx="3835400" cy="1965845"/>
          </a:xfrm>
          <a:prstGeom prst="roundRect">
            <a:avLst>
              <a:gd name="adj" fmla="val 4475"/>
            </a:avLst>
          </a:prstGeom>
          <a:solidFill>
            <a:srgbClr val="F7F7FB"/>
          </a:solidFill>
          <a:ln w="12700">
            <a:solidFill>
              <a:srgbClr val="545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smtClean="0">
                <a:solidFill>
                  <a:srgbClr val="000000"/>
                </a:solidFill>
                <a:cs typeface="Arial" panose="020B0604020202020204" pitchFamily="34" charset="0"/>
              </a:rPr>
              <a:t>Trình </a:t>
            </a:r>
            <a:r>
              <a:rPr lang="vi-VN" sz="2000">
                <a:solidFill>
                  <a:srgbClr val="000000"/>
                </a:solidFill>
                <a:cs typeface="Arial" panose="020B0604020202020204" pitchFamily="34" charset="0"/>
              </a:rPr>
              <a:t>duyệt sử dụng thẻ </a:t>
            </a:r>
            <a:r>
              <a:rPr lang="vi-VN" sz="2000">
                <a:solidFill>
                  <a:srgbClr val="C00000"/>
                </a:solidFill>
                <a:latin typeface="Calibri" panose="020F0502020204030204" pitchFamily="34" charset="0"/>
                <a:cs typeface="Calibri" panose="020F0502020204030204" pitchFamily="34" charset="0"/>
              </a:rPr>
              <a:t>&lt;hx&gt; </a:t>
            </a:r>
            <a:r>
              <a:rPr lang="vi-VN" sz="2000">
                <a:solidFill>
                  <a:srgbClr val="000000"/>
                </a:solidFill>
                <a:cs typeface="Arial" panose="020B0604020202020204" pitchFamily="34" charset="0"/>
              </a:rPr>
              <a:t>để hiển thị trang web và định dạng văn bản giúp người dùng đọc lướt trang web theo tiêu đề. </a:t>
            </a:r>
            <a:endParaRPr lang="en-US" sz="2000" dirty="0" smtClean="0">
              <a:solidFill>
                <a:srgbClr val="000000"/>
              </a:solidFill>
              <a:latin typeface="Arial" panose="020B0604020202020204" pitchFamily="34" charset="0"/>
              <a:cs typeface="Arial" panose="020B0604020202020204" pitchFamily="34" charset="0"/>
            </a:endParaRPr>
          </a:p>
        </p:txBody>
      </p:sp>
      <p:sp>
        <p:nvSpPr>
          <p:cNvPr id="9" name="Down Arrow 8"/>
          <p:cNvSpPr/>
          <p:nvPr/>
        </p:nvSpPr>
        <p:spPr>
          <a:xfrm>
            <a:off x="2748518" y="2100090"/>
            <a:ext cx="294163" cy="455265"/>
          </a:xfrm>
          <a:prstGeom prst="downArrow">
            <a:avLst>
              <a:gd name="adj1" fmla="val 45143"/>
              <a:gd name="adj2" fmla="val 64480"/>
            </a:avLst>
          </a:prstGeom>
          <a:solidFill>
            <a:srgbClr val="545CAC"/>
          </a:solidFill>
          <a:ln>
            <a:solidFill>
              <a:srgbClr val="545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ounded Rectangle 9"/>
          <p:cNvSpPr/>
          <p:nvPr/>
        </p:nvSpPr>
        <p:spPr>
          <a:xfrm>
            <a:off x="5589563" y="2555355"/>
            <a:ext cx="2717800" cy="1965845"/>
          </a:xfrm>
          <a:prstGeom prst="roundRect">
            <a:avLst>
              <a:gd name="adj" fmla="val 4475"/>
            </a:avLst>
          </a:prstGeom>
          <a:solidFill>
            <a:srgbClr val="F7F7FB"/>
          </a:solidFill>
          <a:ln w="12700">
            <a:solidFill>
              <a:srgbClr val="545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smtClean="0">
                <a:solidFill>
                  <a:srgbClr val="000000"/>
                </a:solidFill>
                <a:cs typeface="Arial" panose="020B0604020202020204" pitchFamily="34" charset="0"/>
              </a:rPr>
              <a:t>Các </a:t>
            </a:r>
            <a:r>
              <a:rPr lang="vi-VN" sz="2000">
                <a:solidFill>
                  <a:srgbClr val="000000"/>
                </a:solidFill>
                <a:cs typeface="Arial" panose="020B0604020202020204" pitchFamily="34" charset="0"/>
              </a:rPr>
              <a:t>công cụ tìm kiếm sử dụng thẻ   </a:t>
            </a:r>
            <a:r>
              <a:rPr lang="vi-VN" sz="2000">
                <a:solidFill>
                  <a:srgbClr val="C00000"/>
                </a:solidFill>
                <a:latin typeface="Calibri" panose="020F0502020204030204" pitchFamily="34" charset="0"/>
                <a:cs typeface="Calibri" panose="020F0502020204030204" pitchFamily="34" charset="0"/>
              </a:rPr>
              <a:t>&lt;hx&gt;  </a:t>
            </a:r>
            <a:r>
              <a:rPr lang="vi-VN" sz="2000">
                <a:solidFill>
                  <a:srgbClr val="000000"/>
                </a:solidFill>
                <a:cs typeface="Arial" panose="020B0604020202020204" pitchFamily="34" charset="0"/>
              </a:rPr>
              <a:t>để xác định cấu trúc và nội dung trang web.</a:t>
            </a:r>
            <a:endParaRPr lang="en-US" sz="2000" dirty="0" smtClean="0">
              <a:solidFill>
                <a:srgbClr val="000000"/>
              </a:solidFill>
              <a:latin typeface="Arial" panose="020B0604020202020204" pitchFamily="34" charset="0"/>
              <a:cs typeface="Arial" panose="020B0604020202020204" pitchFamily="34" charset="0"/>
            </a:endParaRPr>
          </a:p>
        </p:txBody>
      </p:sp>
      <p:sp>
        <p:nvSpPr>
          <p:cNvPr id="12" name="Down Arrow 11"/>
          <p:cNvSpPr/>
          <p:nvPr/>
        </p:nvSpPr>
        <p:spPr>
          <a:xfrm>
            <a:off x="6801381" y="2100089"/>
            <a:ext cx="294163" cy="455265"/>
          </a:xfrm>
          <a:prstGeom prst="downArrow">
            <a:avLst>
              <a:gd name="adj1" fmla="val 45143"/>
              <a:gd name="adj2" fmla="val 64480"/>
            </a:avLst>
          </a:prstGeom>
          <a:solidFill>
            <a:srgbClr val="545CAC"/>
          </a:solidFill>
          <a:ln>
            <a:solidFill>
              <a:srgbClr val="545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03707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0400" y="515901"/>
            <a:ext cx="7099300" cy="2862322"/>
          </a:xfrm>
          <a:prstGeom prst="rect">
            <a:avLst/>
          </a:prstGeom>
          <a:noFill/>
        </p:spPr>
        <p:txBody>
          <a:bodyPr wrap="square" rtlCol="0">
            <a:spAutoFit/>
          </a:bodyPr>
          <a:lstStyle/>
          <a:p>
            <a:pPr algn="just">
              <a:lnSpc>
                <a:spcPct val="150000"/>
              </a:lnSpc>
            </a:pPr>
            <a:r>
              <a:rPr lang="en-US" sz="6000" b="1" smtClean="0">
                <a:solidFill>
                  <a:srgbClr val="C00000"/>
                </a:solidFill>
              </a:rPr>
              <a:t>BÀI 8: ĐỊNH DẠNG </a:t>
            </a:r>
          </a:p>
          <a:p>
            <a:pPr algn="just">
              <a:lnSpc>
                <a:spcPct val="150000"/>
              </a:lnSpc>
            </a:pPr>
            <a:r>
              <a:rPr lang="en-US" sz="6000" b="1" smtClean="0">
                <a:solidFill>
                  <a:srgbClr val="C00000"/>
                </a:solidFill>
              </a:rPr>
              <a:t>   VĂN BẢN</a:t>
            </a:r>
            <a:endParaRPr lang="en-US" sz="6000" b="1">
              <a:solidFill>
                <a:srgbClr val="C00000"/>
              </a:solidFill>
            </a:endParaRP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0400" y="2044560"/>
            <a:ext cx="3189903" cy="2667325"/>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 y="3378223"/>
            <a:ext cx="1333662" cy="1333662"/>
          </a:xfrm>
          <a:prstGeom prst="rect">
            <a:avLst/>
          </a:prstGeom>
        </p:spPr>
      </p:pic>
    </p:spTree>
    <p:extLst>
      <p:ext uri="{BB962C8B-B14F-4D97-AF65-F5344CB8AC3E}">
        <p14:creationId xmlns:p14="http://schemas.microsoft.com/office/powerpoint/2010/main" val="2450933519"/>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562097"/>
            <a:ext cx="9144000" cy="477054"/>
          </a:xfrm>
          <a:prstGeom prst="rect">
            <a:avLst/>
          </a:prstGeom>
          <a:noFill/>
        </p:spPr>
        <p:txBody>
          <a:bodyPr wrap="square" rtlCol="0">
            <a:spAutoFit/>
          </a:bodyPr>
          <a:lstStyle/>
          <a:p>
            <a:pPr algn="ctr"/>
            <a:r>
              <a:rPr lang="en-US" sz="2500" b="1">
                <a:solidFill>
                  <a:srgbClr val="7030A0"/>
                </a:solidFill>
              </a:rPr>
              <a:t>a) Định dạng tiêu đề</a:t>
            </a:r>
          </a:p>
        </p:txBody>
      </p:sp>
      <p:pic>
        <p:nvPicPr>
          <p:cNvPr id="13" name="Picture 12"/>
          <p:cNvPicPr/>
          <p:nvPr/>
        </p:nvPicPr>
        <p:blipFill>
          <a:blip r:embed="rId3"/>
          <a:stretch>
            <a:fillRect/>
          </a:stretch>
        </p:blipFill>
        <p:spPr>
          <a:xfrm>
            <a:off x="248601" y="2175594"/>
            <a:ext cx="6363761" cy="16256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662" y="1999239"/>
            <a:ext cx="2108200" cy="1978311"/>
          </a:xfrm>
          <a:prstGeom prst="rect">
            <a:avLst/>
          </a:prstGeom>
        </p:spPr>
      </p:pic>
      <p:grpSp>
        <p:nvGrpSpPr>
          <p:cNvPr id="15" name="Group 14"/>
          <p:cNvGrpSpPr/>
          <p:nvPr/>
        </p:nvGrpSpPr>
        <p:grpSpPr>
          <a:xfrm>
            <a:off x="433625" y="1242196"/>
            <a:ext cx="8276749" cy="553998"/>
            <a:chOff x="1161359" y="3721412"/>
            <a:chExt cx="8276749" cy="553998"/>
          </a:xfrm>
        </p:grpSpPr>
        <p:pic>
          <p:nvPicPr>
            <p:cNvPr id="16" name="Google Shape;966;p67"/>
            <p:cNvPicPr preferRelativeResize="0"/>
            <p:nvPr/>
          </p:nvPicPr>
          <p:blipFill rotWithShape="1">
            <a:blip r:embed="rId5">
              <a:alphaModFix/>
            </a:blip>
            <a:srcRect l="7026" r="7077" b="5419"/>
            <a:stretch/>
          </p:blipFill>
          <p:spPr>
            <a:xfrm>
              <a:off x="1161359" y="3786126"/>
              <a:ext cx="418542" cy="460853"/>
            </a:xfrm>
            <a:prstGeom prst="rect">
              <a:avLst/>
            </a:prstGeom>
            <a:noFill/>
            <a:ln>
              <a:noFill/>
            </a:ln>
          </p:spPr>
        </p:pic>
        <p:sp>
          <p:nvSpPr>
            <p:cNvPr id="17" name="TextBox 16"/>
            <p:cNvSpPr txBox="1"/>
            <p:nvPr/>
          </p:nvSpPr>
          <p:spPr>
            <a:xfrm>
              <a:off x="1584461" y="3721412"/>
              <a:ext cx="7853647" cy="553998"/>
            </a:xfrm>
            <a:prstGeom prst="rect">
              <a:avLst/>
            </a:prstGeom>
            <a:noFill/>
          </p:spPr>
          <p:txBody>
            <a:bodyPr wrap="square" rtlCol="0">
              <a:spAutoFit/>
            </a:bodyPr>
            <a:lstStyle/>
            <a:p>
              <a:pPr algn="just">
                <a:lnSpc>
                  <a:spcPct val="150000"/>
                </a:lnSpc>
              </a:pPr>
              <a:r>
                <a:rPr lang="vi-VN" sz="2000" smtClean="0"/>
                <a:t>Ví </a:t>
              </a:r>
              <a:r>
                <a:rPr lang="vi-VN" sz="2000"/>
                <a:t>dụ 1: Đoạn mã HTML </a:t>
              </a:r>
              <a:r>
                <a:rPr lang="vi-VN" sz="2000" smtClean="0"/>
                <a:t>minh </a:t>
              </a:r>
              <a:r>
                <a:rPr lang="vi-VN" sz="2000"/>
                <a:t>hoạ một văn bản có bốn mức tiêu đề:</a:t>
              </a:r>
              <a:endParaRPr lang="en-US" sz="2000" i="1"/>
            </a:p>
          </p:txBody>
        </p:sp>
      </p:grpSp>
      <p:sp>
        <p:nvSpPr>
          <p:cNvPr id="18" name="TextBox 17"/>
          <p:cNvSpPr txBox="1"/>
          <p:nvPr/>
        </p:nvSpPr>
        <p:spPr>
          <a:xfrm>
            <a:off x="5678943" y="3977550"/>
            <a:ext cx="3274557" cy="958660"/>
          </a:xfrm>
          <a:prstGeom prst="rect">
            <a:avLst/>
          </a:prstGeom>
          <a:noFill/>
        </p:spPr>
        <p:txBody>
          <a:bodyPr wrap="square" rtlCol="0">
            <a:spAutoFit/>
          </a:bodyPr>
          <a:lstStyle/>
          <a:p>
            <a:pPr algn="ctr">
              <a:lnSpc>
                <a:spcPct val="150000"/>
              </a:lnSpc>
            </a:pPr>
            <a:r>
              <a:rPr lang="vi-VN" sz="2000" i="1"/>
              <a:t>Hình 8.2. Kết quả khi dùng thẻ tiêu đề trong Ví dụ 1</a:t>
            </a:r>
            <a:endParaRPr lang="en-US" sz="2000" i="1"/>
          </a:p>
        </p:txBody>
      </p:sp>
      <p:pic>
        <p:nvPicPr>
          <p:cNvPr id="19" name="Google Shape;268;p5"/>
          <p:cNvPicPr preferRelativeResize="0"/>
          <p:nvPr/>
        </p:nvPicPr>
        <p:blipFill rotWithShape="1">
          <a:blip r:embed="rId6">
            <a:alphaModFix/>
            <a:duotone>
              <a:schemeClr val="bg2">
                <a:shade val="45000"/>
                <a:satMod val="135000"/>
              </a:schemeClr>
              <a:prstClr val="white"/>
            </a:duotone>
          </a:blip>
          <a:srcRect/>
          <a:stretch/>
        </p:blipFill>
        <p:spPr>
          <a:xfrm>
            <a:off x="331151" y="4473987"/>
            <a:ext cx="1840549" cy="366972"/>
          </a:xfrm>
          <a:prstGeom prst="rect">
            <a:avLst/>
          </a:prstGeom>
          <a:noFill/>
          <a:ln>
            <a:noFill/>
          </a:ln>
        </p:spPr>
      </p:pic>
    </p:spTree>
    <p:extLst>
      <p:ext uri="{BB962C8B-B14F-4D97-AF65-F5344CB8AC3E}">
        <p14:creationId xmlns:p14="http://schemas.microsoft.com/office/powerpoint/2010/main" val="30845994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562097"/>
            <a:ext cx="9144000" cy="477054"/>
          </a:xfrm>
          <a:prstGeom prst="rect">
            <a:avLst/>
          </a:prstGeom>
          <a:noFill/>
        </p:spPr>
        <p:txBody>
          <a:bodyPr wrap="square" rtlCol="0">
            <a:spAutoFit/>
          </a:bodyPr>
          <a:lstStyle/>
          <a:p>
            <a:pPr algn="ctr"/>
            <a:r>
              <a:rPr lang="en-US" sz="2500" b="1">
                <a:solidFill>
                  <a:srgbClr val="7030A0"/>
                </a:solidFill>
              </a:rPr>
              <a:t>b) Định dạng đoạn văn bản</a:t>
            </a:r>
          </a:p>
        </p:txBody>
      </p:sp>
      <p:grpSp>
        <p:nvGrpSpPr>
          <p:cNvPr id="4" name="Group 3"/>
          <p:cNvGrpSpPr/>
          <p:nvPr/>
        </p:nvGrpSpPr>
        <p:grpSpPr>
          <a:xfrm>
            <a:off x="5891127" y="1382217"/>
            <a:ext cx="2932240" cy="3177908"/>
            <a:chOff x="5891127" y="1382217"/>
            <a:chExt cx="2932240" cy="3177908"/>
          </a:xfrm>
        </p:grpSpPr>
        <p:grpSp>
          <p:nvGrpSpPr>
            <p:cNvPr id="14" name="Group 13">
              <a:extLst>
                <a:ext uri="{FF2B5EF4-FFF2-40B4-BE49-F238E27FC236}">
                  <a16:creationId xmlns:a16="http://schemas.microsoft.com/office/drawing/2014/main" xmlns="" id="{39338A61-E650-D252-D6E7-F65D7ED84A95}"/>
                </a:ext>
              </a:extLst>
            </p:cNvPr>
            <p:cNvGrpSpPr/>
            <p:nvPr/>
          </p:nvGrpSpPr>
          <p:grpSpPr>
            <a:xfrm>
              <a:off x="5891127" y="1382217"/>
              <a:ext cx="2932240" cy="542968"/>
              <a:chOff x="-609601" y="391227"/>
              <a:chExt cx="4027714" cy="542968"/>
            </a:xfrm>
          </p:grpSpPr>
          <p:sp>
            <p:nvSpPr>
              <p:cNvPr id="20" name="Rectangle: Rounded Corners 5">
                <a:extLst>
                  <a:ext uri="{FF2B5EF4-FFF2-40B4-BE49-F238E27FC236}">
                    <a16:creationId xmlns:a16="http://schemas.microsoft.com/office/drawing/2014/main" xmlns="" id="{2019DC16-A4CD-93F9-4B2B-24CA3B797C60}"/>
                  </a:ext>
                </a:extLst>
              </p:cNvPr>
              <p:cNvSpPr/>
              <p:nvPr/>
            </p:nvSpPr>
            <p:spPr>
              <a:xfrm>
                <a:off x="-609601" y="391227"/>
                <a:ext cx="4027714" cy="542968"/>
              </a:xfrm>
              <a:prstGeom prst="roundRect">
                <a:avLst>
                  <a:gd name="adj" fmla="val 50000"/>
                </a:avLst>
              </a:prstGeom>
              <a:solidFill>
                <a:srgbClr val="545C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en-US" sz="2000" b="1" smtClean="0">
                    <a:solidFill>
                      <a:srgbClr val="FFFFFF"/>
                    </a:solidFill>
                  </a:rPr>
                  <a:t>THẢO LUẬN NHÓM</a:t>
                </a:r>
                <a:endParaRPr lang="en-US" sz="2000" b="1">
                  <a:solidFill>
                    <a:srgbClr val="FFFFFF"/>
                  </a:solidFill>
                </a:endParaRPr>
              </a:p>
            </p:txBody>
          </p:sp>
        </p:grpSp>
        <p:pic>
          <p:nvPicPr>
            <p:cNvPr id="2050" name="Picture 2" descr="https://cdn4.vectorstock.com/i/1000x1000/19/93/graphic-cartoon-character-html-vector-36801993.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0143"/>
            <a:stretch/>
          </p:blipFill>
          <p:spPr bwMode="auto">
            <a:xfrm>
              <a:off x="6129344" y="2149498"/>
              <a:ext cx="2483999" cy="24106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451479" y="1381213"/>
            <a:ext cx="5464513" cy="3520987"/>
            <a:chOff x="451479" y="1381213"/>
            <a:chExt cx="5464513" cy="3520987"/>
          </a:xfrm>
        </p:grpSpPr>
        <p:sp>
          <p:nvSpPr>
            <p:cNvPr id="10" name="Rounded Rectangle 9"/>
            <p:cNvSpPr/>
            <p:nvPr/>
          </p:nvSpPr>
          <p:spPr>
            <a:xfrm>
              <a:off x="451479" y="1381213"/>
              <a:ext cx="5165549" cy="3067131"/>
            </a:xfrm>
            <a:prstGeom prst="roundRect">
              <a:avLst>
                <a:gd name="adj" fmla="val 4766"/>
              </a:avLst>
            </a:prstGeom>
            <a:solidFill>
              <a:srgbClr val="F7F7F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9638" y="1483617"/>
              <a:ext cx="4849230" cy="286232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smtClean="0"/>
                <a:t>HTML5 </a:t>
              </a:r>
              <a:r>
                <a:rPr lang="vi-VN" sz="2000"/>
                <a:t>hỗ trợ thẻ nào để định dạng đoạn văn bản?</a:t>
              </a:r>
            </a:p>
            <a:p>
              <a:pPr marL="342900" indent="-342900" algn="just">
                <a:lnSpc>
                  <a:spcPct val="150000"/>
                </a:lnSpc>
                <a:buFont typeface="Wingdings" panose="05000000000000000000" pitchFamily="2" charset="2"/>
                <a:buChar char="Ø"/>
              </a:pPr>
              <a:r>
                <a:rPr lang="vi-VN" sz="2000" smtClean="0"/>
                <a:t>Trình </a:t>
              </a:r>
              <a:r>
                <a:rPr lang="vi-VN" sz="2000"/>
                <a:t>duyệt sẽ hiển thị nội dung đoạn trong cặp thẻ </a:t>
              </a:r>
              <a:r>
                <a:rPr lang="vi-VN" sz="2000">
                  <a:solidFill>
                    <a:srgbClr val="C00000"/>
                  </a:solidFill>
                  <a:latin typeface="Calibri" panose="020F0502020204030204" pitchFamily="34" charset="0"/>
                  <a:cs typeface="Calibri" panose="020F0502020204030204" pitchFamily="34" charset="0"/>
                </a:rPr>
                <a:t>&lt;p&gt;…&lt;/p&gt; </a:t>
              </a:r>
              <a:r>
                <a:rPr lang="vi-VN" sz="2000"/>
                <a:t>như thế nào?</a:t>
              </a:r>
            </a:p>
            <a:p>
              <a:pPr marL="342900" indent="-342900" algn="just">
                <a:lnSpc>
                  <a:spcPct val="150000"/>
                </a:lnSpc>
                <a:buFont typeface="Wingdings" panose="05000000000000000000" pitchFamily="2" charset="2"/>
                <a:buChar char="Ø"/>
              </a:pPr>
              <a:r>
                <a:rPr lang="vi-VN" sz="2000" smtClean="0"/>
                <a:t>Nội </a:t>
              </a:r>
              <a:r>
                <a:rPr lang="vi-VN" sz="2000"/>
                <a:t>dung đoạn văn bản có thể chứa các phần tử khác được không?</a:t>
              </a:r>
            </a:p>
          </p:txBody>
        </p:sp>
        <p:pic>
          <p:nvPicPr>
            <p:cNvPr id="24" name="Picture 35"/>
            <p:cNvPicPr>
              <a:picLocks noChangeAspect="1"/>
            </p:cNvPicPr>
            <p:nvPr/>
          </p:nvPicPr>
          <p:blipFill>
            <a:blip r:embed="rId4"/>
            <a:srcRect/>
            <a:stretch>
              <a:fillRect/>
            </a:stretch>
          </p:blipFill>
          <p:spPr>
            <a:xfrm>
              <a:off x="4676331" y="3931132"/>
              <a:ext cx="1239661" cy="971068"/>
            </a:xfrm>
            <a:prstGeom prst="rect">
              <a:avLst/>
            </a:prstGeom>
          </p:spPr>
        </p:pic>
      </p:grpSp>
    </p:spTree>
    <p:extLst>
      <p:ext uri="{BB962C8B-B14F-4D97-AF65-F5344CB8AC3E}">
        <p14:creationId xmlns:p14="http://schemas.microsoft.com/office/powerpoint/2010/main" val="127085524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562097"/>
            <a:ext cx="9144000" cy="477054"/>
          </a:xfrm>
          <a:prstGeom prst="rect">
            <a:avLst/>
          </a:prstGeom>
          <a:noFill/>
        </p:spPr>
        <p:txBody>
          <a:bodyPr wrap="square" rtlCol="0">
            <a:spAutoFit/>
          </a:bodyPr>
          <a:lstStyle/>
          <a:p>
            <a:pPr algn="ctr"/>
            <a:r>
              <a:rPr lang="en-US" sz="2500" b="1">
                <a:solidFill>
                  <a:srgbClr val="7030A0"/>
                </a:solidFill>
              </a:rPr>
              <a:t>b) Định dạng đoạn văn bản</a:t>
            </a:r>
          </a:p>
        </p:txBody>
      </p:sp>
      <p:grpSp>
        <p:nvGrpSpPr>
          <p:cNvPr id="17" name="Group 16"/>
          <p:cNvGrpSpPr/>
          <p:nvPr/>
        </p:nvGrpSpPr>
        <p:grpSpPr>
          <a:xfrm>
            <a:off x="410849" y="1872003"/>
            <a:ext cx="8411198" cy="1107996"/>
            <a:chOff x="605200" y="2456835"/>
            <a:chExt cx="8411198" cy="1107996"/>
          </a:xfrm>
        </p:grpSpPr>
        <p:sp>
          <p:nvSpPr>
            <p:cNvPr id="18" name="TextBox 17"/>
            <p:cNvSpPr txBox="1"/>
            <p:nvPr/>
          </p:nvSpPr>
          <p:spPr>
            <a:xfrm>
              <a:off x="696536" y="2456835"/>
              <a:ext cx="8319862" cy="1107996"/>
            </a:xfrm>
            <a:prstGeom prst="rect">
              <a:avLst/>
            </a:prstGeom>
            <a:noFill/>
          </p:spPr>
          <p:txBody>
            <a:bodyPr wrap="square" rtlCol="0">
              <a:spAutoFit/>
            </a:bodyPr>
            <a:lstStyle/>
            <a:p>
              <a:pPr lvl="1" algn="just">
                <a:lnSpc>
                  <a:spcPct val="150000"/>
                </a:lnSpc>
              </a:pPr>
              <a:r>
                <a:rPr lang="en-US" sz="2200" smtClean="0"/>
                <a:t>   </a:t>
              </a:r>
              <a:r>
                <a:rPr lang="vi-VN" sz="2200" smtClean="0"/>
                <a:t>Khi </a:t>
              </a:r>
              <a:r>
                <a:rPr lang="vi-VN" sz="2200"/>
                <a:t>gặp cặp thẻ </a:t>
              </a:r>
              <a:r>
                <a:rPr lang="vi-VN" sz="2200">
                  <a:solidFill>
                    <a:srgbClr val="C00000"/>
                  </a:solidFill>
                  <a:latin typeface="Calibri" panose="020F0502020204030204" pitchFamily="34" charset="0"/>
                  <a:cs typeface="Calibri" panose="020F0502020204030204" pitchFamily="34" charset="0"/>
                </a:rPr>
                <a:t>&lt;p&gt;…&lt;/p</a:t>
              </a:r>
              <a:r>
                <a:rPr lang="vi-VN" sz="2200" smtClean="0">
                  <a:solidFill>
                    <a:srgbClr val="C00000"/>
                  </a:solidFill>
                  <a:latin typeface="Calibri" panose="020F0502020204030204" pitchFamily="34" charset="0"/>
                  <a:cs typeface="Calibri" panose="020F0502020204030204" pitchFamily="34" charset="0"/>
                </a:rPr>
                <a:t>&gt;</a:t>
              </a:r>
              <a:r>
                <a:rPr lang="en-US" sz="2200" smtClean="0"/>
                <a:t>, t</a:t>
              </a:r>
              <a:r>
                <a:rPr lang="vi-VN" sz="2200" smtClean="0"/>
                <a:t>rình </a:t>
              </a:r>
              <a:r>
                <a:rPr lang="vi-VN" sz="2200"/>
                <a:t>duyệt sẽ hiển thị nội dung đoạn trên dòng mới kèm với khoảng trống nhỏ trước và sau đoạn.</a:t>
              </a:r>
            </a:p>
          </p:txBody>
        </p:sp>
        <p:pic>
          <p:nvPicPr>
            <p:cNvPr id="19"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410849" y="1210048"/>
            <a:ext cx="8529951" cy="553998"/>
            <a:chOff x="410849" y="1210048"/>
            <a:chExt cx="8529951" cy="553998"/>
          </a:xfrm>
        </p:grpSpPr>
        <p:grpSp>
          <p:nvGrpSpPr>
            <p:cNvPr id="13" name="Group 12"/>
            <p:cNvGrpSpPr/>
            <p:nvPr/>
          </p:nvGrpSpPr>
          <p:grpSpPr>
            <a:xfrm>
              <a:off x="410849" y="1210048"/>
              <a:ext cx="8529951" cy="553998"/>
              <a:chOff x="605200" y="2456835"/>
              <a:chExt cx="8529951" cy="553998"/>
            </a:xfrm>
          </p:grpSpPr>
          <p:sp>
            <p:nvSpPr>
              <p:cNvPr id="15" name="TextBox 14"/>
              <p:cNvSpPr txBox="1"/>
              <p:nvPr/>
            </p:nvSpPr>
            <p:spPr>
              <a:xfrm>
                <a:off x="696536" y="2456835"/>
                <a:ext cx="8438615" cy="553998"/>
              </a:xfrm>
              <a:prstGeom prst="rect">
                <a:avLst/>
              </a:prstGeom>
              <a:noFill/>
            </p:spPr>
            <p:txBody>
              <a:bodyPr wrap="square" rtlCol="0">
                <a:spAutoFit/>
              </a:bodyPr>
              <a:lstStyle/>
              <a:p>
                <a:pPr lvl="1" algn="just">
                  <a:lnSpc>
                    <a:spcPct val="150000"/>
                  </a:lnSpc>
                </a:pPr>
                <a:r>
                  <a:rPr lang="en-US" sz="2200" smtClean="0"/>
                  <a:t>   </a:t>
                </a:r>
                <a:r>
                  <a:rPr lang="vi-VN" sz="2200" smtClean="0"/>
                  <a:t>Sử </a:t>
                </a:r>
                <a:r>
                  <a:rPr lang="vi-VN" sz="2200"/>
                  <a:t>dụng thẻ</a:t>
                </a:r>
                <a:r>
                  <a:rPr lang="vi-VN" sz="2200">
                    <a:solidFill>
                      <a:srgbClr val="C00000"/>
                    </a:solidFill>
                    <a:latin typeface="Calibri" panose="020F0502020204030204" pitchFamily="34" charset="0"/>
                    <a:cs typeface="Calibri" panose="020F0502020204030204" pitchFamily="34" charset="0"/>
                  </a:rPr>
                  <a:t> &lt;p&gt; </a:t>
                </a:r>
                <a:r>
                  <a:rPr lang="vi-VN" sz="2200"/>
                  <a:t>để định dạng đoạn văn bản:</a:t>
                </a:r>
              </a:p>
            </p:txBody>
          </p:sp>
          <p:pic>
            <p:nvPicPr>
              <p:cNvPr id="16"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1"/>
            <p:cNvPicPr/>
            <p:nvPr/>
          </p:nvPicPr>
          <p:blipFill>
            <a:blip r:embed="rId4"/>
            <a:stretch>
              <a:fillRect/>
            </a:stretch>
          </p:blipFill>
          <p:spPr>
            <a:xfrm>
              <a:off x="6483135" y="1387249"/>
              <a:ext cx="2234895" cy="264422"/>
            </a:xfrm>
            <a:prstGeom prst="rect">
              <a:avLst/>
            </a:prstGeom>
          </p:spPr>
        </p:pic>
      </p:grpSp>
      <p:grpSp>
        <p:nvGrpSpPr>
          <p:cNvPr id="23" name="Group 22"/>
          <p:cNvGrpSpPr/>
          <p:nvPr/>
        </p:nvGrpSpPr>
        <p:grpSpPr>
          <a:xfrm>
            <a:off x="410849" y="3092374"/>
            <a:ext cx="8411198" cy="1615827"/>
            <a:chOff x="605200" y="2456835"/>
            <a:chExt cx="8411198" cy="1615827"/>
          </a:xfrm>
        </p:grpSpPr>
        <p:sp>
          <p:nvSpPr>
            <p:cNvPr id="25" name="TextBox 24"/>
            <p:cNvSpPr txBox="1"/>
            <p:nvPr/>
          </p:nvSpPr>
          <p:spPr>
            <a:xfrm>
              <a:off x="696536" y="2456835"/>
              <a:ext cx="8319862" cy="1615827"/>
            </a:xfrm>
            <a:prstGeom prst="rect">
              <a:avLst/>
            </a:prstGeom>
            <a:noFill/>
          </p:spPr>
          <p:txBody>
            <a:bodyPr wrap="square" rtlCol="0">
              <a:spAutoFit/>
            </a:bodyPr>
            <a:lstStyle/>
            <a:p>
              <a:pPr lvl="1" algn="just">
                <a:lnSpc>
                  <a:spcPct val="150000"/>
                </a:lnSpc>
              </a:pPr>
              <a:r>
                <a:rPr lang="en-US" sz="2200" smtClean="0"/>
                <a:t>   </a:t>
              </a:r>
              <a:r>
                <a:rPr lang="vi-VN" sz="2200" smtClean="0"/>
                <a:t>Nội </a:t>
              </a:r>
              <a:r>
                <a:rPr lang="vi-VN" sz="2200"/>
                <a:t>dung đoạn có thể chứa văn bản, hình ảnh, các phần tử khác nhưng không được chứa tiêu đề, danh sách, phần tử phân đoạn hoặc các phần tử dạng khối khác.</a:t>
              </a:r>
            </a:p>
          </p:txBody>
        </p:sp>
        <p:pic>
          <p:nvPicPr>
            <p:cNvPr id="26"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41815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562097"/>
            <a:ext cx="9144000" cy="477054"/>
          </a:xfrm>
          <a:prstGeom prst="rect">
            <a:avLst/>
          </a:prstGeom>
          <a:noFill/>
        </p:spPr>
        <p:txBody>
          <a:bodyPr wrap="square" rtlCol="0">
            <a:spAutoFit/>
          </a:bodyPr>
          <a:lstStyle/>
          <a:p>
            <a:pPr algn="ctr"/>
            <a:r>
              <a:rPr lang="en-US" sz="2500" b="1">
                <a:solidFill>
                  <a:srgbClr val="7030A0"/>
                </a:solidFill>
              </a:rPr>
              <a:t>b) Định dạng đoạn văn bản</a:t>
            </a:r>
          </a:p>
        </p:txBody>
      </p:sp>
      <p:grpSp>
        <p:nvGrpSpPr>
          <p:cNvPr id="13" name="Group 12"/>
          <p:cNvGrpSpPr/>
          <p:nvPr/>
        </p:nvGrpSpPr>
        <p:grpSpPr>
          <a:xfrm>
            <a:off x="471545" y="1283087"/>
            <a:ext cx="8256819" cy="1553054"/>
            <a:chOff x="605200" y="2456835"/>
            <a:chExt cx="8256819" cy="1553054"/>
          </a:xfrm>
        </p:grpSpPr>
        <p:sp>
          <p:nvSpPr>
            <p:cNvPr id="15" name="TextBox 14"/>
            <p:cNvSpPr txBox="1"/>
            <p:nvPr/>
          </p:nvSpPr>
          <p:spPr>
            <a:xfrm>
              <a:off x="696536" y="2456835"/>
              <a:ext cx="8165483" cy="1553054"/>
            </a:xfrm>
            <a:prstGeom prst="rect">
              <a:avLst/>
            </a:prstGeom>
            <a:noFill/>
          </p:spPr>
          <p:txBody>
            <a:bodyPr wrap="square" rtlCol="0">
              <a:spAutoFit/>
            </a:bodyPr>
            <a:lstStyle/>
            <a:p>
              <a:pPr lvl="1" algn="just">
                <a:lnSpc>
                  <a:spcPct val="150000"/>
                </a:lnSpc>
              </a:pPr>
              <a:r>
                <a:rPr lang="en-US" sz="2200" smtClean="0"/>
                <a:t>   </a:t>
              </a:r>
              <a:r>
                <a:rPr lang="vi-VN" sz="2200" smtClean="0"/>
                <a:t>Khi </a:t>
              </a:r>
              <a:r>
                <a:rPr lang="vi-VN" sz="2200"/>
                <a:t>cần thao tác với nhiều loại nội dung, sử dụng cặp thẻ </a:t>
              </a:r>
              <a:r>
                <a:rPr lang="vi-VN" sz="2200">
                  <a:solidFill>
                    <a:srgbClr val="C00000"/>
                  </a:solidFill>
                  <a:latin typeface="Calibri" panose="020F0502020204030204" pitchFamily="34" charset="0"/>
                  <a:cs typeface="Calibri" panose="020F0502020204030204" pitchFamily="34" charset="0"/>
                </a:rPr>
                <a:t>&lt;div&gt;...&lt;/div&gt; </a:t>
              </a:r>
              <a:r>
                <a:rPr lang="vi-VN" sz="2200"/>
                <a:t>hay </a:t>
              </a:r>
              <a:r>
                <a:rPr lang="vi-VN" sz="2200">
                  <a:solidFill>
                    <a:srgbClr val="C00000"/>
                  </a:solidFill>
                  <a:latin typeface="Calibri" panose="020F0502020204030204" pitchFamily="34" charset="0"/>
                  <a:cs typeface="Calibri" panose="020F0502020204030204" pitchFamily="34" charset="0"/>
                </a:rPr>
                <a:t>&lt;span&gt;...&lt;/span&gt; </a:t>
              </a:r>
              <a:r>
                <a:rPr lang="vi-VN" sz="2200"/>
                <a:t>để tạo một khối chứa nội dung bất kì đặt ở giữa hai thẻ:</a:t>
              </a:r>
            </a:p>
          </p:txBody>
        </p:sp>
        <p:pic>
          <p:nvPicPr>
            <p:cNvPr id="16"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562881" y="2948516"/>
            <a:ext cx="8166987" cy="1615827"/>
          </a:xfrm>
          <a:prstGeom prst="rect">
            <a:avLst/>
          </a:prstGeom>
          <a:noFill/>
        </p:spPr>
        <p:txBody>
          <a:bodyPr wrap="square" rtlCol="0">
            <a:spAutoFit/>
          </a:bodyPr>
          <a:lstStyle/>
          <a:p>
            <a:pPr marL="342900" lvl="1" indent="-342900" algn="just">
              <a:lnSpc>
                <a:spcPct val="150000"/>
              </a:lnSpc>
              <a:buFont typeface="Arial" panose="020B0604020202020204" pitchFamily="34" charset="0"/>
              <a:buChar char="•"/>
            </a:pPr>
            <a:r>
              <a:rPr lang="vi-VN" sz="2200" smtClean="0"/>
              <a:t>Phần </a:t>
            </a:r>
            <a:r>
              <a:rPr lang="vi-VN" sz="2200"/>
              <a:t>tử </a:t>
            </a:r>
            <a:r>
              <a:rPr lang="vi-VN" sz="2200">
                <a:solidFill>
                  <a:srgbClr val="C00000"/>
                </a:solidFill>
                <a:latin typeface="Calibri" panose="020F0502020204030204" pitchFamily="34" charset="0"/>
                <a:cs typeface="Calibri" panose="020F0502020204030204" pitchFamily="34" charset="0"/>
              </a:rPr>
              <a:t>&lt;div&gt; </a:t>
            </a:r>
            <a:r>
              <a:rPr lang="vi-VN" sz="2200"/>
              <a:t>là một khối, bắt đầu trên dòng mới.</a:t>
            </a:r>
          </a:p>
          <a:p>
            <a:pPr marL="342900" lvl="1" indent="-342900" algn="just">
              <a:lnSpc>
                <a:spcPct val="150000"/>
              </a:lnSpc>
              <a:buFont typeface="Arial" panose="020B0604020202020204" pitchFamily="34" charset="0"/>
              <a:buChar char="•"/>
            </a:pPr>
            <a:r>
              <a:rPr lang="vi-VN" sz="2200" smtClean="0"/>
              <a:t>Phần </a:t>
            </a:r>
            <a:r>
              <a:rPr lang="vi-VN" sz="2200"/>
              <a:t>tử </a:t>
            </a:r>
            <a:r>
              <a:rPr lang="vi-VN" sz="2200" smtClean="0">
                <a:solidFill>
                  <a:srgbClr val="C00000"/>
                </a:solidFill>
                <a:latin typeface="Calibri" panose="020F0502020204030204" pitchFamily="34" charset="0"/>
                <a:cs typeface="Calibri" panose="020F0502020204030204" pitchFamily="34" charset="0"/>
              </a:rPr>
              <a:t>&lt;span&gt; </a:t>
            </a:r>
            <a:r>
              <a:rPr lang="vi-VN" sz="2200" smtClean="0"/>
              <a:t>có </a:t>
            </a:r>
            <a:r>
              <a:rPr lang="vi-VN" sz="2200"/>
              <a:t>tác dụng tương tự nhưng sử dụng cho quy mô nhỏ hơn; nội dung khối hiển thị trên cùng dòng đang viết.</a:t>
            </a:r>
          </a:p>
        </p:txBody>
      </p:sp>
    </p:spTree>
    <p:extLst>
      <p:ext uri="{BB962C8B-B14F-4D97-AF65-F5344CB8AC3E}">
        <p14:creationId xmlns:p14="http://schemas.microsoft.com/office/powerpoint/2010/main" val="11027065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562097"/>
            <a:ext cx="9144000" cy="477054"/>
          </a:xfrm>
          <a:prstGeom prst="rect">
            <a:avLst/>
          </a:prstGeom>
          <a:noFill/>
        </p:spPr>
        <p:txBody>
          <a:bodyPr wrap="square" rtlCol="0">
            <a:spAutoFit/>
          </a:bodyPr>
          <a:lstStyle/>
          <a:p>
            <a:pPr algn="ctr"/>
            <a:r>
              <a:rPr lang="en-US" sz="2500" b="1">
                <a:solidFill>
                  <a:srgbClr val="7030A0"/>
                </a:solidFill>
              </a:rPr>
              <a:t>b) Định dạng đoạn văn bản</a:t>
            </a:r>
          </a:p>
        </p:txBody>
      </p:sp>
      <p:grpSp>
        <p:nvGrpSpPr>
          <p:cNvPr id="13" name="Group 12"/>
          <p:cNvGrpSpPr/>
          <p:nvPr/>
        </p:nvGrpSpPr>
        <p:grpSpPr>
          <a:xfrm>
            <a:off x="853289" y="1240354"/>
            <a:ext cx="7437421" cy="1107996"/>
            <a:chOff x="605200" y="2456835"/>
            <a:chExt cx="7437421" cy="1107996"/>
          </a:xfrm>
        </p:grpSpPr>
        <p:sp>
          <p:nvSpPr>
            <p:cNvPr id="15" name="TextBox 14"/>
            <p:cNvSpPr txBox="1"/>
            <p:nvPr/>
          </p:nvSpPr>
          <p:spPr>
            <a:xfrm>
              <a:off x="696536" y="2456835"/>
              <a:ext cx="7346085" cy="1107996"/>
            </a:xfrm>
            <a:prstGeom prst="rect">
              <a:avLst/>
            </a:prstGeom>
            <a:noFill/>
          </p:spPr>
          <p:txBody>
            <a:bodyPr wrap="square" rtlCol="0">
              <a:spAutoFit/>
            </a:bodyPr>
            <a:lstStyle/>
            <a:p>
              <a:pPr lvl="1" algn="just">
                <a:lnSpc>
                  <a:spcPct val="150000"/>
                </a:lnSpc>
              </a:pPr>
              <a:r>
                <a:rPr lang="en-US" sz="2200" smtClean="0"/>
                <a:t>   </a:t>
              </a:r>
              <a:r>
                <a:rPr lang="vi-VN" sz="2200" smtClean="0"/>
                <a:t>Sử </a:t>
              </a:r>
              <a:r>
                <a:rPr lang="vi-VN" sz="2200"/>
                <a:t>dụng thuộc tính </a:t>
              </a:r>
              <a:r>
                <a:rPr lang="vi-VN" sz="2200">
                  <a:solidFill>
                    <a:srgbClr val="C00000"/>
                  </a:solidFill>
                  <a:latin typeface="Calibri" panose="020F0502020204030204" pitchFamily="34" charset="0"/>
                  <a:cs typeface="Calibri" panose="020F0502020204030204" pitchFamily="34" charset="0"/>
                </a:rPr>
                <a:t>style</a:t>
              </a:r>
              <a:r>
                <a:rPr lang="vi-VN" sz="2200"/>
                <a:t> để thêm các định dạng như khung, lề,... cho đoạn</a:t>
              </a:r>
              <a:r>
                <a:rPr lang="vi-VN" sz="2200" smtClean="0"/>
                <a:t>.</a:t>
              </a:r>
              <a:endParaRPr lang="vi-VN" sz="2200"/>
            </a:p>
          </p:txBody>
        </p:sp>
        <p:pic>
          <p:nvPicPr>
            <p:cNvPr id="16"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853289" y="2460725"/>
            <a:ext cx="7437421" cy="1107996"/>
            <a:chOff x="605200" y="2456835"/>
            <a:chExt cx="8256819" cy="1107996"/>
          </a:xfrm>
        </p:grpSpPr>
        <p:sp>
          <p:nvSpPr>
            <p:cNvPr id="8" name="TextBox 7"/>
            <p:cNvSpPr txBox="1"/>
            <p:nvPr/>
          </p:nvSpPr>
          <p:spPr>
            <a:xfrm>
              <a:off x="696536" y="2456835"/>
              <a:ext cx="8165483" cy="1107996"/>
            </a:xfrm>
            <a:prstGeom prst="rect">
              <a:avLst/>
            </a:prstGeom>
            <a:noFill/>
          </p:spPr>
          <p:txBody>
            <a:bodyPr wrap="square" rtlCol="0">
              <a:spAutoFit/>
            </a:bodyPr>
            <a:lstStyle/>
            <a:p>
              <a:pPr lvl="1" algn="just">
                <a:lnSpc>
                  <a:spcPct val="150000"/>
                </a:lnSpc>
              </a:pPr>
              <a:r>
                <a:rPr lang="en-US" sz="2200" smtClean="0"/>
                <a:t>   </a:t>
              </a:r>
              <a:r>
                <a:rPr lang="vi-VN" sz="2200" smtClean="0"/>
                <a:t>Lưu </a:t>
              </a:r>
              <a:r>
                <a:rPr lang="vi-VN" sz="2200"/>
                <a:t>ý: thẻ </a:t>
              </a:r>
              <a:r>
                <a:rPr lang="vi-VN" sz="2200">
                  <a:solidFill>
                    <a:srgbClr val="C00000"/>
                  </a:solidFill>
                  <a:latin typeface="Calibri" panose="020F0502020204030204" pitchFamily="34" charset="0"/>
                  <a:cs typeface="Calibri" panose="020F0502020204030204" pitchFamily="34" charset="0"/>
                </a:rPr>
                <a:t>&lt;br&gt; </a:t>
              </a:r>
              <a:r>
                <a:rPr lang="vi-VN" sz="2200"/>
                <a:t>và </a:t>
              </a:r>
              <a:r>
                <a:rPr lang="vi-VN" sz="2200">
                  <a:solidFill>
                    <a:srgbClr val="C00000"/>
                  </a:solidFill>
                  <a:latin typeface="Calibri" panose="020F0502020204030204" pitchFamily="34" charset="0"/>
                  <a:cs typeface="Calibri" panose="020F0502020204030204" pitchFamily="34" charset="0"/>
                </a:rPr>
                <a:t>&lt;hr&gt; </a:t>
              </a:r>
              <a:r>
                <a:rPr lang="vi-VN" sz="2200"/>
                <a:t>để xuống dòng hoặc tạo ra một đường kẻ ngang trên trang web.</a:t>
              </a:r>
            </a:p>
          </p:txBody>
        </p:sp>
        <p:pic>
          <p:nvPicPr>
            <p:cNvPr id="9"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5792" y="2966498"/>
            <a:ext cx="2694123" cy="2171250"/>
          </a:xfrm>
          <a:prstGeom prst="rect">
            <a:avLst/>
          </a:prstGeom>
        </p:spPr>
      </p:pic>
      <p:pic>
        <p:nvPicPr>
          <p:cNvPr id="12" name="Google Shape;268;p5"/>
          <p:cNvPicPr preferRelativeResize="0"/>
          <p:nvPr/>
        </p:nvPicPr>
        <p:blipFill rotWithShape="1">
          <a:blip r:embed="rId5">
            <a:alphaModFix/>
            <a:duotone>
              <a:schemeClr val="bg2">
                <a:shade val="45000"/>
                <a:satMod val="135000"/>
              </a:schemeClr>
              <a:prstClr val="white"/>
            </a:duotone>
          </a:blip>
          <a:srcRect/>
          <a:stretch/>
        </p:blipFill>
        <p:spPr>
          <a:xfrm>
            <a:off x="331151" y="4473987"/>
            <a:ext cx="1840549" cy="366972"/>
          </a:xfrm>
          <a:prstGeom prst="rect">
            <a:avLst/>
          </a:prstGeom>
          <a:noFill/>
          <a:ln>
            <a:noFill/>
          </a:ln>
        </p:spPr>
      </p:pic>
    </p:spTree>
    <p:extLst>
      <p:ext uri="{BB962C8B-B14F-4D97-AF65-F5344CB8AC3E}">
        <p14:creationId xmlns:p14="http://schemas.microsoft.com/office/powerpoint/2010/main" val="31776673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69850" y="571500"/>
            <a:ext cx="3600450" cy="571500"/>
          </a:xfrm>
          <a:prstGeom prst="homePlate">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Câu hỏi củng </a:t>
            </a:r>
            <a:r>
              <a:rPr lang="en-US" sz="2000" b="1" smtClean="0">
                <a:solidFill>
                  <a:srgbClr val="000000"/>
                </a:solidFill>
              </a:rPr>
              <a:t>cố SGK tr.48</a:t>
            </a:r>
            <a:endParaRPr lang="en-US" sz="2000" b="1">
              <a:solidFill>
                <a:srgbClr val="000000"/>
              </a:solidFill>
            </a:endParaRPr>
          </a:p>
        </p:txBody>
      </p:sp>
      <p:grpSp>
        <p:nvGrpSpPr>
          <p:cNvPr id="2" name="Group 1"/>
          <p:cNvGrpSpPr/>
          <p:nvPr/>
        </p:nvGrpSpPr>
        <p:grpSpPr>
          <a:xfrm>
            <a:off x="368300" y="719252"/>
            <a:ext cx="8458200" cy="4055948"/>
            <a:chOff x="368300" y="719252"/>
            <a:chExt cx="8458200" cy="4055948"/>
          </a:xfrm>
        </p:grpSpPr>
        <p:sp>
          <p:nvSpPr>
            <p:cNvPr id="5" name="Rounded Rectangle 4"/>
            <p:cNvSpPr/>
            <p:nvPr/>
          </p:nvSpPr>
          <p:spPr>
            <a:xfrm>
              <a:off x="368300" y="1340374"/>
              <a:ext cx="8458200" cy="3434826"/>
            </a:xfrm>
            <a:prstGeom prst="roundRect">
              <a:avLst>
                <a:gd name="adj" fmla="val 5702"/>
              </a:avLst>
            </a:prstGeom>
            <a:solidFill>
              <a:srgbClr val="F3F6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000000"/>
                  </a:solidFill>
                </a:rPr>
                <a:t>Câu 1. </a:t>
              </a:r>
              <a:r>
                <a:rPr lang="vi-VN" sz="2000">
                  <a:solidFill>
                    <a:srgbClr val="000000"/>
                  </a:solidFill>
                </a:rPr>
                <a:t>Trình duyệt hiển thị đoạn mã HTML sau thành mấy dòng? Em có nhận xét gì về khoảng cách giữa các dòng</a:t>
              </a:r>
              <a:r>
                <a:rPr lang="vi-VN" sz="2000" smtClean="0">
                  <a:solidFill>
                    <a:srgbClr val="000000"/>
                  </a:solidFill>
                </a:rPr>
                <a:t>?</a:t>
              </a:r>
              <a:endParaRPr lang="en-US" sz="2000" smtClean="0">
                <a:solidFill>
                  <a:srgbClr val="000000"/>
                </a:solidFill>
              </a:endParaRPr>
            </a:p>
            <a:p>
              <a:pPr algn="just">
                <a:lnSpc>
                  <a:spcPct val="150000"/>
                </a:lnSpc>
              </a:pPr>
              <a:endParaRPr lang="en-US" sz="1500" smtClean="0">
                <a:solidFill>
                  <a:srgbClr val="000000"/>
                </a:solidFill>
              </a:endParaRPr>
            </a:p>
            <a:p>
              <a:pPr algn="just">
                <a:lnSpc>
                  <a:spcPct val="150000"/>
                </a:lnSpc>
              </a:pPr>
              <a:endParaRPr lang="en-US" sz="1500">
                <a:solidFill>
                  <a:srgbClr val="000000"/>
                </a:solidFill>
              </a:endParaRPr>
            </a:p>
            <a:p>
              <a:pPr algn="just">
                <a:lnSpc>
                  <a:spcPct val="150000"/>
                </a:lnSpc>
              </a:pPr>
              <a:endParaRPr lang="en-US" sz="1500" smtClean="0">
                <a:solidFill>
                  <a:srgbClr val="000000"/>
                </a:solidFill>
              </a:endParaRPr>
            </a:p>
            <a:p>
              <a:pPr algn="just">
                <a:lnSpc>
                  <a:spcPct val="150000"/>
                </a:lnSpc>
              </a:pPr>
              <a:r>
                <a:rPr lang="vi-VN" sz="2000" b="1">
                  <a:solidFill>
                    <a:srgbClr val="000000"/>
                  </a:solidFill>
                </a:rPr>
                <a:t>Câu 2. </a:t>
              </a:r>
              <a:r>
                <a:rPr lang="vi-VN" sz="2000">
                  <a:solidFill>
                    <a:srgbClr val="000000"/>
                  </a:solidFill>
                </a:rPr>
                <a:t>Chỉnh sửa đoạn mã HTML trong Ví dụ 1 để hiển thị thêm một đường kẻ ngang phân tách giữa dòng tiêu đề “Tin học 12” và nội dung phía dưới.</a:t>
              </a:r>
              <a:endParaRPr lang="en-US" sz="2000">
                <a:solidFill>
                  <a:srgbClr val="000000"/>
                </a:solidFill>
              </a:endParaRPr>
            </a:p>
          </p:txBody>
        </p:sp>
        <p:pic>
          <p:nvPicPr>
            <p:cNvPr id="7" name="Picture 22" descr="https://cdn-icons-png.flaticon.com/128/14293/142933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208" y="719252"/>
              <a:ext cx="733192" cy="7331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p:nvPr/>
          </p:nvPicPr>
          <p:blipFill>
            <a:blip r:embed="rId3"/>
            <a:stretch>
              <a:fillRect/>
            </a:stretch>
          </p:blipFill>
          <p:spPr>
            <a:xfrm>
              <a:off x="576769" y="2426705"/>
              <a:ext cx="8041262" cy="753114"/>
            </a:xfrm>
            <a:prstGeom prst="rect">
              <a:avLst/>
            </a:prstGeom>
          </p:spPr>
        </p:pic>
      </p:grpSp>
    </p:spTree>
    <p:extLst>
      <p:ext uri="{BB962C8B-B14F-4D97-AF65-F5344CB8AC3E}">
        <p14:creationId xmlns:p14="http://schemas.microsoft.com/office/powerpoint/2010/main" val="22528870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a:blip r:embed="rId2"/>
          <a:stretch>
            <a:fillRect/>
          </a:stretch>
        </p:blipFill>
        <p:spPr>
          <a:xfrm>
            <a:off x="305889" y="641852"/>
            <a:ext cx="8532217" cy="799095"/>
          </a:xfrm>
          <a:prstGeom prst="rect">
            <a:avLst/>
          </a:prstGeom>
        </p:spPr>
      </p:pic>
      <p:sp>
        <p:nvSpPr>
          <p:cNvPr id="6" name="TextBox 5"/>
          <p:cNvSpPr txBox="1"/>
          <p:nvPr/>
        </p:nvSpPr>
        <p:spPr>
          <a:xfrm>
            <a:off x="385152" y="1535694"/>
            <a:ext cx="8373689" cy="3323987"/>
          </a:xfrm>
          <a:prstGeom prst="rect">
            <a:avLst/>
          </a:prstGeom>
          <a:noFill/>
        </p:spPr>
        <p:txBody>
          <a:bodyPr wrap="square" rtlCol="0">
            <a:spAutoFit/>
          </a:bodyPr>
          <a:lstStyle/>
          <a:p>
            <a:pPr lvl="1" algn="just">
              <a:lnSpc>
                <a:spcPct val="150000"/>
              </a:lnSpc>
            </a:pPr>
            <a:r>
              <a:rPr lang="vi-VN" sz="2000" b="1">
                <a:solidFill>
                  <a:srgbClr val="7030A0"/>
                </a:solidFill>
              </a:rPr>
              <a:t>Câu 1. </a:t>
            </a:r>
          </a:p>
          <a:p>
            <a:pPr marL="342900" lvl="1" indent="-342900" algn="just">
              <a:lnSpc>
                <a:spcPct val="150000"/>
              </a:lnSpc>
              <a:buFont typeface="Arial" panose="020B0604020202020204" pitchFamily="34" charset="0"/>
              <a:buChar char="•"/>
            </a:pPr>
            <a:r>
              <a:rPr lang="en-US" sz="2000"/>
              <a:t>T</a:t>
            </a:r>
            <a:r>
              <a:rPr lang="vi-VN" sz="2000" smtClean="0"/>
              <a:t>rình </a:t>
            </a:r>
            <a:r>
              <a:rPr lang="vi-VN" sz="2000"/>
              <a:t>duyệt hiển thị thành 4 dòng.</a:t>
            </a:r>
          </a:p>
          <a:p>
            <a:pPr marL="342900" lvl="1" indent="-342900" algn="just">
              <a:lnSpc>
                <a:spcPct val="150000"/>
              </a:lnSpc>
              <a:buFont typeface="Arial" panose="020B0604020202020204" pitchFamily="34" charset="0"/>
              <a:buChar char="•"/>
            </a:pPr>
            <a:r>
              <a:rPr lang="vi-VN" sz="2000" smtClean="0"/>
              <a:t>Khoảng </a:t>
            </a:r>
            <a:r>
              <a:rPr lang="vi-VN" sz="2000"/>
              <a:t>cách giữa các dòng: khi sử dụng thẻ </a:t>
            </a:r>
            <a:r>
              <a:rPr lang="vi-VN" sz="2000">
                <a:solidFill>
                  <a:srgbClr val="C00000"/>
                </a:solidFill>
                <a:latin typeface="Calibri" panose="020F0502020204030204" pitchFamily="34" charset="0"/>
                <a:cs typeface="Calibri" panose="020F0502020204030204" pitchFamily="34" charset="0"/>
              </a:rPr>
              <a:t>&lt;br</a:t>
            </a:r>
            <a:r>
              <a:rPr lang="vi-VN" sz="2000" smtClean="0">
                <a:solidFill>
                  <a:srgbClr val="C00000"/>
                </a:solidFill>
                <a:latin typeface="Calibri" panose="020F0502020204030204" pitchFamily="34" charset="0"/>
                <a:cs typeface="Calibri" panose="020F0502020204030204" pitchFamily="34" charset="0"/>
              </a:rPr>
              <a:t>&gt;</a:t>
            </a:r>
            <a:r>
              <a:rPr lang="vi-VN" sz="2000" smtClean="0"/>
              <a:t>, </a:t>
            </a:r>
            <a:r>
              <a:rPr lang="vi-VN" sz="2000"/>
              <a:t>khoảng cách giữa hai dòng nhỏ hơn so với thẻ </a:t>
            </a:r>
            <a:r>
              <a:rPr lang="vi-VN" sz="2000">
                <a:solidFill>
                  <a:srgbClr val="C00000"/>
                </a:solidFill>
                <a:latin typeface="Calibri" panose="020F0502020204030204" pitchFamily="34" charset="0"/>
                <a:cs typeface="Calibri" panose="020F0502020204030204" pitchFamily="34" charset="0"/>
              </a:rPr>
              <a:t>&lt;p</a:t>
            </a:r>
            <a:r>
              <a:rPr lang="vi-VN" sz="2000" smtClean="0">
                <a:solidFill>
                  <a:srgbClr val="C00000"/>
                </a:solidFill>
                <a:latin typeface="Calibri" panose="020F0502020204030204" pitchFamily="34" charset="0"/>
                <a:cs typeface="Calibri" panose="020F0502020204030204" pitchFamily="34" charset="0"/>
              </a:rPr>
              <a:t>&gt;</a:t>
            </a:r>
            <a:r>
              <a:rPr lang="vi-VN" sz="2000" smtClean="0"/>
              <a:t>. </a:t>
            </a:r>
            <a:r>
              <a:rPr lang="vi-VN" sz="2000"/>
              <a:t>Tuy nhiên hai loại khoảng cách đều có thể điều chỉnh (bằng thuộc tính line-height hoặc margin-top/margin-bottom).</a:t>
            </a:r>
          </a:p>
          <a:p>
            <a:pPr lvl="1" algn="just">
              <a:lnSpc>
                <a:spcPct val="150000"/>
              </a:lnSpc>
            </a:pPr>
            <a:r>
              <a:rPr lang="vi-VN" sz="2000" b="1">
                <a:solidFill>
                  <a:srgbClr val="7030A0"/>
                </a:solidFill>
              </a:rPr>
              <a:t>Câu 2. </a:t>
            </a:r>
            <a:r>
              <a:rPr lang="vi-VN" sz="2000"/>
              <a:t>Thêm </a:t>
            </a:r>
            <a:r>
              <a:rPr lang="vi-VN" sz="2000" smtClean="0"/>
              <a:t>thẻ </a:t>
            </a:r>
            <a:r>
              <a:rPr lang="vi-VN" sz="2000" smtClean="0">
                <a:solidFill>
                  <a:srgbClr val="C00000"/>
                </a:solidFill>
                <a:latin typeface="Calibri" panose="020F0502020204030204" pitchFamily="34" charset="0"/>
                <a:cs typeface="Calibri" panose="020F0502020204030204" pitchFamily="34" charset="0"/>
              </a:rPr>
              <a:t>&lt;hr&gt; </a:t>
            </a:r>
            <a:r>
              <a:rPr lang="vi-VN" sz="2000" smtClean="0"/>
              <a:t>vào </a:t>
            </a:r>
            <a:r>
              <a:rPr lang="vi-VN" sz="2000"/>
              <a:t>sau dòng đầu tiên</a:t>
            </a:r>
            <a:r>
              <a:rPr lang="vi-VN" sz="2000" smtClean="0"/>
              <a:t>.</a:t>
            </a:r>
            <a:endParaRPr lang="vi-VN" sz="2000"/>
          </a:p>
        </p:txBody>
      </p:sp>
      <p:sp>
        <p:nvSpPr>
          <p:cNvPr id="8" name="8-Point Star 7"/>
          <p:cNvSpPr/>
          <p:nvPr/>
        </p:nvSpPr>
        <p:spPr>
          <a:xfrm rot="467750">
            <a:off x="7116089" y="1494570"/>
            <a:ext cx="1580987" cy="767644"/>
          </a:xfrm>
          <a:prstGeom prst="star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Trả lời</a:t>
            </a:r>
            <a:endParaRPr lang="en-US" sz="2000" b="1">
              <a:solidFill>
                <a:srgbClr val="FFFFFF"/>
              </a:solidFill>
            </a:endParaRPr>
          </a:p>
        </p:txBody>
      </p:sp>
    </p:spTree>
    <p:extLst>
      <p:ext uri="{BB962C8B-B14F-4D97-AF65-F5344CB8AC3E}">
        <p14:creationId xmlns:p14="http://schemas.microsoft.com/office/powerpoint/2010/main" val="25894310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873;p51"/>
          <p:cNvGrpSpPr/>
          <p:nvPr/>
        </p:nvGrpSpPr>
        <p:grpSpPr>
          <a:xfrm>
            <a:off x="800100" y="1116277"/>
            <a:ext cx="7585525" cy="3227452"/>
            <a:chOff x="1147380" y="726096"/>
            <a:chExt cx="6356522" cy="3190719"/>
          </a:xfrm>
        </p:grpSpPr>
        <p:sp>
          <p:nvSpPr>
            <p:cNvPr id="4" name="Google Shape;874;p51"/>
            <p:cNvSpPr/>
            <p:nvPr/>
          </p:nvSpPr>
          <p:spPr>
            <a:xfrm>
              <a:off x="1147380" y="726096"/>
              <a:ext cx="6356522" cy="3190719"/>
            </a:xfrm>
            <a:custGeom>
              <a:avLst/>
              <a:gdLst/>
              <a:ahLst/>
              <a:cxnLst/>
              <a:rect l="l" t="t" r="r" b="b"/>
              <a:pathLst>
                <a:path w="32839" h="3776" extrusionOk="0">
                  <a:moveTo>
                    <a:pt x="1" y="1"/>
                  </a:moveTo>
                  <a:lnTo>
                    <a:pt x="1" y="3775"/>
                  </a:lnTo>
                  <a:lnTo>
                    <a:pt x="32838" y="3775"/>
                  </a:lnTo>
                  <a:lnTo>
                    <a:pt x="32838" y="1"/>
                  </a:lnTo>
                  <a:close/>
                </a:path>
              </a:pathLst>
            </a:custGeom>
            <a:solidFill>
              <a:srgbClr val="FFF0AF"/>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875;p51"/>
            <p:cNvGrpSpPr/>
            <p:nvPr/>
          </p:nvGrpSpPr>
          <p:grpSpPr>
            <a:xfrm>
              <a:off x="6805167" y="905609"/>
              <a:ext cx="528203" cy="113090"/>
              <a:chOff x="8284467" y="301559"/>
              <a:chExt cx="528203" cy="113090"/>
            </a:xfrm>
          </p:grpSpPr>
          <p:sp>
            <p:nvSpPr>
              <p:cNvPr id="6" name="Google Shape;876;p51"/>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77;p51"/>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78;p51"/>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 name="Google Shape;888;p51"/>
          <p:cNvSpPr/>
          <p:nvPr/>
        </p:nvSpPr>
        <p:spPr>
          <a:xfrm rot="2958084">
            <a:off x="545954" y="1260958"/>
            <a:ext cx="508281" cy="591476"/>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ounded Rectangle 9"/>
          <p:cNvSpPr/>
          <p:nvPr/>
        </p:nvSpPr>
        <p:spPr>
          <a:xfrm>
            <a:off x="3466872" y="878700"/>
            <a:ext cx="2251977" cy="646536"/>
          </a:xfrm>
          <a:prstGeom prst="roundRect">
            <a:avLst/>
          </a:prstGeom>
          <a:solidFill>
            <a:srgbClr val="A6452A"/>
          </a:solidFill>
          <a:ln w="12700">
            <a:solidFill>
              <a:srgbClr val="0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smtClean="0">
                <a:solidFill>
                  <a:schemeClr val="accent6"/>
                </a:solidFill>
                <a:cs typeface="Arial" panose="020B0604020202020204" pitchFamily="34" charset="0"/>
              </a:rPr>
              <a:t>KẾT LUẬN</a:t>
            </a:r>
            <a:endParaRPr lang="en-US" sz="2500" b="1" dirty="0">
              <a:solidFill>
                <a:schemeClr val="accent6"/>
              </a:solidFill>
              <a:latin typeface="Arial" panose="020B0604020202020204" pitchFamily="34" charset="0"/>
              <a:cs typeface="Arial" panose="020B0604020202020204" pitchFamily="34" charset="0"/>
            </a:endParaRPr>
          </a:p>
        </p:txBody>
      </p:sp>
      <p:sp>
        <p:nvSpPr>
          <p:cNvPr id="11" name="TextBox 10"/>
          <p:cNvSpPr txBox="1"/>
          <p:nvPr/>
        </p:nvSpPr>
        <p:spPr>
          <a:xfrm>
            <a:off x="1104823" y="1691970"/>
            <a:ext cx="6976073" cy="2400657"/>
          </a:xfrm>
          <a:prstGeom prst="rect">
            <a:avLst/>
          </a:prstGeom>
          <a:noFill/>
        </p:spPr>
        <p:txBody>
          <a:bodyPr wrap="square" rtlCol="0">
            <a:spAutoFit/>
          </a:bodyPr>
          <a:lstStyle/>
          <a:p>
            <a:pPr algn="just">
              <a:lnSpc>
                <a:spcPct val="150000"/>
              </a:lnSpc>
            </a:pPr>
            <a:r>
              <a:rPr lang="vi-VN" sz="2000"/>
              <a:t>Một văn bản thông thường được tạo bởi hai thành phần cơ bản là tiêu đề và các đoạn văn bản. Tiêu đề được định dạng bởi thẻ </a:t>
            </a:r>
            <a:r>
              <a:rPr lang="vi-VN" sz="2000">
                <a:solidFill>
                  <a:srgbClr val="C00000"/>
                </a:solidFill>
                <a:latin typeface="Calibri" panose="020F0502020204030204" pitchFamily="34" charset="0"/>
                <a:cs typeface="Calibri" panose="020F0502020204030204" pitchFamily="34" charset="0"/>
              </a:rPr>
              <a:t>&lt;hx</a:t>
            </a:r>
            <a:r>
              <a:rPr lang="vi-VN" sz="2000" smtClean="0">
                <a:solidFill>
                  <a:srgbClr val="C00000"/>
                </a:solidFill>
                <a:latin typeface="Calibri" panose="020F0502020204030204" pitchFamily="34" charset="0"/>
                <a:cs typeface="Calibri" panose="020F0502020204030204" pitchFamily="34" charset="0"/>
              </a:rPr>
              <a:t>&gt;</a:t>
            </a:r>
            <a:r>
              <a:rPr lang="vi-VN" sz="2000" smtClean="0"/>
              <a:t>, </a:t>
            </a:r>
            <a:r>
              <a:rPr lang="vi-VN" sz="2000"/>
              <a:t>có 6 mức tiêu đề từ </a:t>
            </a:r>
            <a:r>
              <a:rPr lang="vi-VN" sz="2000">
                <a:solidFill>
                  <a:srgbClr val="C00000"/>
                </a:solidFill>
                <a:latin typeface="Calibri" panose="020F0502020204030204" pitchFamily="34" charset="0"/>
                <a:cs typeface="Calibri" panose="020F0502020204030204" pitchFamily="34" charset="0"/>
              </a:rPr>
              <a:t>&lt;h1&gt; </a:t>
            </a:r>
            <a:r>
              <a:rPr lang="vi-VN" sz="2000"/>
              <a:t>đến </a:t>
            </a:r>
            <a:r>
              <a:rPr lang="vi-VN" sz="2000">
                <a:solidFill>
                  <a:srgbClr val="C00000"/>
                </a:solidFill>
                <a:latin typeface="Calibri" panose="020F0502020204030204" pitchFamily="34" charset="0"/>
                <a:cs typeface="Calibri" panose="020F0502020204030204" pitchFamily="34" charset="0"/>
              </a:rPr>
              <a:t>&lt;h6</a:t>
            </a:r>
            <a:r>
              <a:rPr lang="vi-VN" sz="2000" smtClean="0">
                <a:solidFill>
                  <a:srgbClr val="C00000"/>
                </a:solidFill>
                <a:latin typeface="Calibri" panose="020F0502020204030204" pitchFamily="34" charset="0"/>
                <a:cs typeface="Calibri" panose="020F0502020204030204" pitchFamily="34" charset="0"/>
              </a:rPr>
              <a:t>&gt;</a:t>
            </a:r>
            <a:r>
              <a:rPr lang="vi-VN" sz="2000" smtClean="0"/>
              <a:t>. </a:t>
            </a:r>
            <a:r>
              <a:rPr lang="vi-VN" sz="2000"/>
              <a:t>Đoạn văn bản được định dạng bởi thẻ </a:t>
            </a:r>
            <a:r>
              <a:rPr lang="vi-VN" sz="2000">
                <a:solidFill>
                  <a:srgbClr val="C00000"/>
                </a:solidFill>
                <a:latin typeface="Calibri" panose="020F0502020204030204" pitchFamily="34" charset="0"/>
                <a:cs typeface="Calibri" panose="020F0502020204030204" pitchFamily="34" charset="0"/>
              </a:rPr>
              <a:t>&lt;p</a:t>
            </a:r>
            <a:r>
              <a:rPr lang="vi-VN" sz="2000" smtClean="0">
                <a:solidFill>
                  <a:srgbClr val="C00000"/>
                </a:solidFill>
                <a:latin typeface="Calibri" panose="020F0502020204030204" pitchFamily="34" charset="0"/>
                <a:cs typeface="Calibri" panose="020F0502020204030204" pitchFamily="34" charset="0"/>
              </a:rPr>
              <a:t>&gt;</a:t>
            </a:r>
            <a:r>
              <a:rPr lang="vi-VN" sz="2000" smtClean="0"/>
              <a:t>. </a:t>
            </a:r>
            <a:r>
              <a:rPr lang="vi-VN" sz="2000"/>
              <a:t>Khối là một phần tử chứa nhiều loại dữ liệu, được định nghĩa bởi thẻ </a:t>
            </a:r>
            <a:r>
              <a:rPr lang="vi-VN" sz="2000">
                <a:solidFill>
                  <a:srgbClr val="C00000"/>
                </a:solidFill>
                <a:latin typeface="Calibri" panose="020F0502020204030204" pitchFamily="34" charset="0"/>
                <a:cs typeface="Calibri" panose="020F0502020204030204" pitchFamily="34" charset="0"/>
              </a:rPr>
              <a:t>&lt;div&gt; </a:t>
            </a:r>
            <a:r>
              <a:rPr lang="vi-VN" sz="2000"/>
              <a:t>và </a:t>
            </a:r>
            <a:r>
              <a:rPr lang="vi-VN" sz="2000">
                <a:solidFill>
                  <a:srgbClr val="C00000"/>
                </a:solidFill>
                <a:latin typeface="Calibri" panose="020F0502020204030204" pitchFamily="34" charset="0"/>
                <a:cs typeface="Calibri" panose="020F0502020204030204" pitchFamily="34" charset="0"/>
              </a:rPr>
              <a:t>&lt;span</a:t>
            </a:r>
            <a:r>
              <a:rPr lang="vi-VN" sz="2000" smtClean="0">
                <a:solidFill>
                  <a:srgbClr val="C00000"/>
                </a:solidFill>
                <a:latin typeface="Calibri" panose="020F0502020204030204" pitchFamily="34" charset="0"/>
                <a:cs typeface="Calibri" panose="020F0502020204030204" pitchFamily="34" charset="0"/>
              </a:rPr>
              <a:t>&gt;</a:t>
            </a:r>
            <a:r>
              <a:rPr lang="vi-VN" sz="2000" smtClean="0"/>
              <a:t>.</a:t>
            </a:r>
            <a:endParaRPr lang="vi-VN" sz="2000"/>
          </a:p>
        </p:txBody>
      </p:sp>
      <p:grpSp>
        <p:nvGrpSpPr>
          <p:cNvPr id="12" name="Google Shape;931;p43"/>
          <p:cNvGrpSpPr/>
          <p:nvPr/>
        </p:nvGrpSpPr>
        <p:grpSpPr>
          <a:xfrm>
            <a:off x="7685469" y="4146731"/>
            <a:ext cx="502173" cy="502172"/>
            <a:chOff x="2913983" y="4329790"/>
            <a:chExt cx="591627" cy="591626"/>
          </a:xfrm>
        </p:grpSpPr>
        <p:sp>
          <p:nvSpPr>
            <p:cNvPr id="13" name="Google Shape;932;p43"/>
            <p:cNvSpPr/>
            <p:nvPr/>
          </p:nvSpPr>
          <p:spPr>
            <a:xfrm>
              <a:off x="2913983" y="4329790"/>
              <a:ext cx="591627" cy="589162"/>
            </a:xfrm>
            <a:custGeom>
              <a:avLst/>
              <a:gdLst/>
              <a:ahLst/>
              <a:cxnLst/>
              <a:rect l="l" t="t" r="r" b="b"/>
              <a:pathLst>
                <a:path w="16079" h="16012" extrusionOk="0">
                  <a:moveTo>
                    <a:pt x="4070" y="0"/>
                  </a:moveTo>
                  <a:lnTo>
                    <a:pt x="4070" y="1001"/>
                  </a:lnTo>
                  <a:lnTo>
                    <a:pt x="3069" y="1001"/>
                  </a:lnTo>
                  <a:lnTo>
                    <a:pt x="3069" y="2002"/>
                  </a:lnTo>
                  <a:lnTo>
                    <a:pt x="3069" y="3002"/>
                  </a:lnTo>
                  <a:lnTo>
                    <a:pt x="3069" y="4003"/>
                  </a:lnTo>
                  <a:lnTo>
                    <a:pt x="1001" y="4003"/>
                  </a:lnTo>
                  <a:lnTo>
                    <a:pt x="1001" y="5004"/>
                  </a:lnTo>
                  <a:lnTo>
                    <a:pt x="0" y="5004"/>
                  </a:lnTo>
                  <a:lnTo>
                    <a:pt x="0" y="6005"/>
                  </a:lnTo>
                  <a:lnTo>
                    <a:pt x="0" y="7005"/>
                  </a:lnTo>
                  <a:lnTo>
                    <a:pt x="0" y="8006"/>
                  </a:lnTo>
                  <a:lnTo>
                    <a:pt x="0" y="10007"/>
                  </a:lnTo>
                  <a:lnTo>
                    <a:pt x="1001" y="10007"/>
                  </a:lnTo>
                  <a:lnTo>
                    <a:pt x="1001" y="11008"/>
                  </a:lnTo>
                  <a:lnTo>
                    <a:pt x="2002" y="11008"/>
                  </a:lnTo>
                  <a:lnTo>
                    <a:pt x="2002" y="12009"/>
                  </a:lnTo>
                  <a:lnTo>
                    <a:pt x="3003" y="12009"/>
                  </a:lnTo>
                  <a:lnTo>
                    <a:pt x="3003" y="13010"/>
                  </a:lnTo>
                  <a:lnTo>
                    <a:pt x="4003" y="13010"/>
                  </a:lnTo>
                  <a:lnTo>
                    <a:pt x="4003" y="15011"/>
                  </a:lnTo>
                  <a:lnTo>
                    <a:pt x="4003" y="16012"/>
                  </a:lnTo>
                  <a:lnTo>
                    <a:pt x="14077" y="16012"/>
                  </a:lnTo>
                  <a:lnTo>
                    <a:pt x="14077" y="13010"/>
                  </a:lnTo>
                  <a:lnTo>
                    <a:pt x="15078" y="13010"/>
                  </a:lnTo>
                  <a:lnTo>
                    <a:pt x="15078" y="10041"/>
                  </a:lnTo>
                  <a:lnTo>
                    <a:pt x="16079" y="10041"/>
                  </a:lnTo>
                  <a:lnTo>
                    <a:pt x="16079" y="3002"/>
                  </a:lnTo>
                  <a:lnTo>
                    <a:pt x="15078" y="3002"/>
                  </a:lnTo>
                  <a:lnTo>
                    <a:pt x="15078" y="2002"/>
                  </a:lnTo>
                  <a:lnTo>
                    <a:pt x="15078" y="1001"/>
                  </a:lnTo>
                  <a:lnTo>
                    <a:pt x="14077" y="1001"/>
                  </a:lnTo>
                  <a:lnTo>
                    <a:pt x="14077" y="0"/>
                  </a:lnTo>
                  <a:lnTo>
                    <a:pt x="13076" y="0"/>
                  </a:lnTo>
                  <a:lnTo>
                    <a:pt x="13076" y="1001"/>
                  </a:lnTo>
                  <a:lnTo>
                    <a:pt x="12076" y="1001"/>
                  </a:lnTo>
                  <a:lnTo>
                    <a:pt x="12076" y="0"/>
                  </a:lnTo>
                  <a:lnTo>
                    <a:pt x="10074" y="0"/>
                  </a:lnTo>
                  <a:lnTo>
                    <a:pt x="10074" y="1001"/>
                  </a:lnTo>
                  <a:lnTo>
                    <a:pt x="9074" y="1001"/>
                  </a:lnTo>
                  <a:lnTo>
                    <a:pt x="9074" y="0"/>
                  </a:lnTo>
                  <a:lnTo>
                    <a:pt x="7072" y="0"/>
                  </a:lnTo>
                  <a:lnTo>
                    <a:pt x="7072" y="1001"/>
                  </a:lnTo>
                  <a:lnTo>
                    <a:pt x="6071" y="1001"/>
                  </a:lnTo>
                  <a:lnTo>
                    <a:pt x="6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33;p43"/>
            <p:cNvSpPr/>
            <p:nvPr/>
          </p:nvSpPr>
          <p:spPr>
            <a:xfrm>
              <a:off x="3431946" y="4366621"/>
              <a:ext cx="36832" cy="73664"/>
            </a:xfrm>
            <a:custGeom>
              <a:avLst/>
              <a:gdLst/>
              <a:ahLst/>
              <a:cxnLst/>
              <a:rect l="l" t="t" r="r" b="b"/>
              <a:pathLst>
                <a:path w="1001" h="2002" extrusionOk="0">
                  <a:moveTo>
                    <a:pt x="0" y="0"/>
                  </a:moveTo>
                  <a:lnTo>
                    <a:pt x="0" y="1001"/>
                  </a:lnTo>
                  <a:lnTo>
                    <a:pt x="0" y="2001"/>
                  </a:lnTo>
                  <a:lnTo>
                    <a:pt x="1001" y="2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34;p43"/>
            <p:cNvSpPr/>
            <p:nvPr/>
          </p:nvSpPr>
          <p:spPr>
            <a:xfrm>
              <a:off x="3358283" y="4366621"/>
              <a:ext cx="36869" cy="73664"/>
            </a:xfrm>
            <a:custGeom>
              <a:avLst/>
              <a:gdLst/>
              <a:ahLst/>
              <a:cxnLst/>
              <a:rect l="l" t="t" r="r" b="b"/>
              <a:pathLst>
                <a:path w="1002" h="2002" extrusionOk="0">
                  <a:moveTo>
                    <a:pt x="1" y="0"/>
                  </a:moveTo>
                  <a:lnTo>
                    <a:pt x="1" y="1001"/>
                  </a:lnTo>
                  <a:lnTo>
                    <a:pt x="1" y="2001"/>
                  </a:lnTo>
                  <a:lnTo>
                    <a:pt x="1001" y="2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35;p43"/>
            <p:cNvSpPr/>
            <p:nvPr/>
          </p:nvSpPr>
          <p:spPr>
            <a:xfrm>
              <a:off x="3246610" y="4366621"/>
              <a:ext cx="36832" cy="73664"/>
            </a:xfrm>
            <a:custGeom>
              <a:avLst/>
              <a:gdLst/>
              <a:ahLst/>
              <a:cxnLst/>
              <a:rect l="l" t="t" r="r" b="b"/>
              <a:pathLst>
                <a:path w="1001" h="2002" extrusionOk="0">
                  <a:moveTo>
                    <a:pt x="0" y="0"/>
                  </a:moveTo>
                  <a:lnTo>
                    <a:pt x="0" y="1001"/>
                  </a:lnTo>
                  <a:lnTo>
                    <a:pt x="0" y="2001"/>
                  </a:lnTo>
                  <a:lnTo>
                    <a:pt x="1001" y="2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36;p43"/>
            <p:cNvSpPr/>
            <p:nvPr/>
          </p:nvSpPr>
          <p:spPr>
            <a:xfrm>
              <a:off x="3468741" y="4440248"/>
              <a:ext cx="36869" cy="259000"/>
            </a:xfrm>
            <a:custGeom>
              <a:avLst/>
              <a:gdLst/>
              <a:ahLst/>
              <a:cxnLst/>
              <a:rect l="l" t="t" r="r" b="b"/>
              <a:pathLst>
                <a:path w="1002" h="7039" extrusionOk="0">
                  <a:moveTo>
                    <a:pt x="1" y="0"/>
                  </a:moveTo>
                  <a:lnTo>
                    <a:pt x="1" y="7039"/>
                  </a:lnTo>
                  <a:lnTo>
                    <a:pt x="1002" y="7039"/>
                  </a:lnTo>
                  <a:lnTo>
                    <a:pt x="1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37;p43"/>
            <p:cNvSpPr/>
            <p:nvPr/>
          </p:nvSpPr>
          <p:spPr>
            <a:xfrm>
              <a:off x="3431946" y="4699210"/>
              <a:ext cx="36832" cy="110495"/>
            </a:xfrm>
            <a:custGeom>
              <a:avLst/>
              <a:gdLst/>
              <a:ahLst/>
              <a:cxnLst/>
              <a:rect l="l" t="t" r="r" b="b"/>
              <a:pathLst>
                <a:path w="1001" h="3003" extrusionOk="0">
                  <a:moveTo>
                    <a:pt x="0" y="1"/>
                  </a:moveTo>
                  <a:lnTo>
                    <a:pt x="0" y="3003"/>
                  </a:lnTo>
                  <a:lnTo>
                    <a:pt x="1001" y="3003"/>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38;p43"/>
            <p:cNvSpPr/>
            <p:nvPr/>
          </p:nvSpPr>
          <p:spPr>
            <a:xfrm>
              <a:off x="3062488" y="4810920"/>
              <a:ext cx="369495" cy="110495"/>
            </a:xfrm>
            <a:custGeom>
              <a:avLst/>
              <a:gdLst/>
              <a:ahLst/>
              <a:cxnLst/>
              <a:rect l="l" t="t" r="r" b="b"/>
              <a:pathLst>
                <a:path w="10042" h="3003" extrusionOk="0">
                  <a:moveTo>
                    <a:pt x="1" y="0"/>
                  </a:moveTo>
                  <a:lnTo>
                    <a:pt x="1" y="2002"/>
                  </a:lnTo>
                  <a:lnTo>
                    <a:pt x="1" y="3002"/>
                  </a:lnTo>
                  <a:lnTo>
                    <a:pt x="10041" y="3002"/>
                  </a:lnTo>
                  <a:lnTo>
                    <a:pt x="10041" y="0"/>
                  </a:lnTo>
                  <a:lnTo>
                    <a:pt x="9040" y="0"/>
                  </a:lnTo>
                  <a:lnTo>
                    <a:pt x="9040" y="2002"/>
                  </a:lnTo>
                  <a:lnTo>
                    <a:pt x="1001" y="2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39;p43"/>
            <p:cNvSpPr/>
            <p:nvPr/>
          </p:nvSpPr>
          <p:spPr>
            <a:xfrm>
              <a:off x="2950815" y="4366621"/>
              <a:ext cx="111710" cy="222168"/>
            </a:xfrm>
            <a:custGeom>
              <a:avLst/>
              <a:gdLst/>
              <a:ahLst/>
              <a:cxnLst/>
              <a:rect l="l" t="t" r="r" b="b"/>
              <a:pathLst>
                <a:path w="3036" h="6038" extrusionOk="0">
                  <a:moveTo>
                    <a:pt x="2002" y="0"/>
                  </a:moveTo>
                  <a:lnTo>
                    <a:pt x="2002" y="1001"/>
                  </a:lnTo>
                  <a:lnTo>
                    <a:pt x="2002" y="2001"/>
                  </a:lnTo>
                  <a:lnTo>
                    <a:pt x="2002" y="3002"/>
                  </a:lnTo>
                  <a:lnTo>
                    <a:pt x="0" y="3002"/>
                  </a:lnTo>
                  <a:lnTo>
                    <a:pt x="0" y="4036"/>
                  </a:lnTo>
                  <a:lnTo>
                    <a:pt x="2002" y="4036"/>
                  </a:lnTo>
                  <a:lnTo>
                    <a:pt x="2002" y="5037"/>
                  </a:lnTo>
                  <a:lnTo>
                    <a:pt x="2002" y="6038"/>
                  </a:lnTo>
                  <a:lnTo>
                    <a:pt x="3036" y="6038"/>
                  </a:lnTo>
                  <a:lnTo>
                    <a:pt x="3036" y="5037"/>
                  </a:lnTo>
                  <a:lnTo>
                    <a:pt x="3036" y="4036"/>
                  </a:lnTo>
                  <a:lnTo>
                    <a:pt x="3036" y="3002"/>
                  </a:lnTo>
                  <a:lnTo>
                    <a:pt x="3036" y="2001"/>
                  </a:lnTo>
                  <a:lnTo>
                    <a:pt x="3036" y="1001"/>
                  </a:lnTo>
                  <a:lnTo>
                    <a:pt x="30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40;p43"/>
            <p:cNvSpPr/>
            <p:nvPr/>
          </p:nvSpPr>
          <p:spPr>
            <a:xfrm>
              <a:off x="3136151" y="4366621"/>
              <a:ext cx="36832" cy="73664"/>
            </a:xfrm>
            <a:custGeom>
              <a:avLst/>
              <a:gdLst/>
              <a:ahLst/>
              <a:cxnLst/>
              <a:rect l="l" t="t" r="r" b="b"/>
              <a:pathLst>
                <a:path w="1001" h="2002" extrusionOk="0">
                  <a:moveTo>
                    <a:pt x="0" y="0"/>
                  </a:moveTo>
                  <a:lnTo>
                    <a:pt x="0" y="1001"/>
                  </a:lnTo>
                  <a:lnTo>
                    <a:pt x="0" y="2001"/>
                  </a:lnTo>
                  <a:lnTo>
                    <a:pt x="1001" y="2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41;p43"/>
            <p:cNvSpPr/>
            <p:nvPr/>
          </p:nvSpPr>
          <p:spPr>
            <a:xfrm>
              <a:off x="3062488" y="4329790"/>
              <a:ext cx="73700" cy="36832"/>
            </a:xfrm>
            <a:custGeom>
              <a:avLst/>
              <a:gdLst/>
              <a:ahLst/>
              <a:cxnLst/>
              <a:rect l="l" t="t" r="r" b="b"/>
              <a:pathLst>
                <a:path w="2003" h="1001" extrusionOk="0">
                  <a:moveTo>
                    <a:pt x="1" y="0"/>
                  </a:moveTo>
                  <a:lnTo>
                    <a:pt x="1" y="1001"/>
                  </a:lnTo>
                  <a:lnTo>
                    <a:pt x="2002" y="1001"/>
                  </a:lnTo>
                  <a:lnTo>
                    <a:pt x="2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42;p43"/>
            <p:cNvSpPr/>
            <p:nvPr/>
          </p:nvSpPr>
          <p:spPr>
            <a:xfrm>
              <a:off x="3172946" y="4329790"/>
              <a:ext cx="73700" cy="36832"/>
            </a:xfrm>
            <a:custGeom>
              <a:avLst/>
              <a:gdLst/>
              <a:ahLst/>
              <a:cxnLst/>
              <a:rect l="l" t="t" r="r" b="b"/>
              <a:pathLst>
                <a:path w="2003" h="1001" extrusionOk="0">
                  <a:moveTo>
                    <a:pt x="1" y="0"/>
                  </a:moveTo>
                  <a:lnTo>
                    <a:pt x="1" y="1001"/>
                  </a:lnTo>
                  <a:lnTo>
                    <a:pt x="2002" y="1001"/>
                  </a:lnTo>
                  <a:lnTo>
                    <a:pt x="2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43;p43"/>
            <p:cNvSpPr/>
            <p:nvPr/>
          </p:nvSpPr>
          <p:spPr>
            <a:xfrm>
              <a:off x="3283405" y="4329790"/>
              <a:ext cx="74915" cy="36832"/>
            </a:xfrm>
            <a:custGeom>
              <a:avLst/>
              <a:gdLst/>
              <a:ahLst/>
              <a:cxnLst/>
              <a:rect l="l" t="t" r="r" b="b"/>
              <a:pathLst>
                <a:path w="2036" h="1001" extrusionOk="0">
                  <a:moveTo>
                    <a:pt x="1" y="0"/>
                  </a:moveTo>
                  <a:lnTo>
                    <a:pt x="1" y="1001"/>
                  </a:lnTo>
                  <a:lnTo>
                    <a:pt x="2036" y="1001"/>
                  </a:lnTo>
                  <a:lnTo>
                    <a:pt x="20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44;p43"/>
            <p:cNvSpPr/>
            <p:nvPr/>
          </p:nvSpPr>
          <p:spPr>
            <a:xfrm>
              <a:off x="3395114" y="4329790"/>
              <a:ext cx="36869" cy="36832"/>
            </a:xfrm>
            <a:custGeom>
              <a:avLst/>
              <a:gdLst/>
              <a:ahLst/>
              <a:cxnLst/>
              <a:rect l="l" t="t" r="r" b="b"/>
              <a:pathLst>
                <a:path w="1002"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45;p43"/>
            <p:cNvSpPr/>
            <p:nvPr/>
          </p:nvSpPr>
          <p:spPr>
            <a:xfrm>
              <a:off x="2913983" y="4515125"/>
              <a:ext cx="148541" cy="295832"/>
            </a:xfrm>
            <a:custGeom>
              <a:avLst/>
              <a:gdLst/>
              <a:ahLst/>
              <a:cxnLst/>
              <a:rect l="l" t="t" r="r" b="b"/>
              <a:pathLst>
                <a:path w="4037" h="8040" extrusionOk="0">
                  <a:moveTo>
                    <a:pt x="0" y="0"/>
                  </a:moveTo>
                  <a:lnTo>
                    <a:pt x="0" y="1001"/>
                  </a:lnTo>
                  <a:lnTo>
                    <a:pt x="0" y="2002"/>
                  </a:lnTo>
                  <a:lnTo>
                    <a:pt x="0" y="3002"/>
                  </a:lnTo>
                  <a:lnTo>
                    <a:pt x="0" y="5004"/>
                  </a:lnTo>
                  <a:lnTo>
                    <a:pt x="1001" y="5004"/>
                  </a:lnTo>
                  <a:lnTo>
                    <a:pt x="1001" y="6005"/>
                  </a:lnTo>
                  <a:lnTo>
                    <a:pt x="2002" y="6005"/>
                  </a:lnTo>
                  <a:lnTo>
                    <a:pt x="2002" y="7005"/>
                  </a:lnTo>
                  <a:lnTo>
                    <a:pt x="3003" y="7005"/>
                  </a:lnTo>
                  <a:lnTo>
                    <a:pt x="3003" y="8039"/>
                  </a:lnTo>
                  <a:lnTo>
                    <a:pt x="4037" y="8039"/>
                  </a:lnTo>
                  <a:lnTo>
                    <a:pt x="4037" y="6005"/>
                  </a:lnTo>
                  <a:lnTo>
                    <a:pt x="3003" y="6005"/>
                  </a:lnTo>
                  <a:lnTo>
                    <a:pt x="3003" y="5004"/>
                  </a:lnTo>
                  <a:lnTo>
                    <a:pt x="2002" y="5004"/>
                  </a:lnTo>
                  <a:lnTo>
                    <a:pt x="2002" y="4003"/>
                  </a:lnTo>
                  <a:lnTo>
                    <a:pt x="1001" y="4003"/>
                  </a:lnTo>
                  <a:lnTo>
                    <a:pt x="1001" y="3002"/>
                  </a:lnTo>
                  <a:lnTo>
                    <a:pt x="1001" y="2002"/>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45168273"/>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6" y="1582646"/>
            <a:ext cx="9146366" cy="1824923"/>
          </a:xfrm>
          <a:prstGeom prst="rect">
            <a:avLst/>
          </a:prstGeom>
          <a:noFill/>
        </p:spPr>
        <p:txBody>
          <a:bodyPr wrap="square" rtlCol="0">
            <a:spAutoFit/>
          </a:bodyPr>
          <a:lstStyle/>
          <a:p>
            <a:pPr algn="ctr">
              <a:lnSpc>
                <a:spcPct val="150000"/>
              </a:lnSpc>
            </a:pPr>
            <a:r>
              <a:rPr lang="vi-VN" sz="4000" b="1">
                <a:solidFill>
                  <a:srgbClr val="002060"/>
                </a:solidFill>
              </a:rPr>
              <a:t>CẢM ƠN CÁC EM ĐÃ </a:t>
            </a:r>
          </a:p>
          <a:p>
            <a:pPr algn="ctr">
              <a:lnSpc>
                <a:spcPct val="150000"/>
              </a:lnSpc>
            </a:pPr>
            <a:r>
              <a:rPr lang="vi-VN" sz="4000" b="1">
                <a:solidFill>
                  <a:srgbClr val="002060"/>
                </a:solidFill>
              </a:rPr>
              <a:t>LẮNG NGHE BÀI GIẢNG!</a:t>
            </a:r>
          </a:p>
        </p:txBody>
      </p:sp>
      <p:grpSp>
        <p:nvGrpSpPr>
          <p:cNvPr id="5" name="Google Shape;746;p39"/>
          <p:cNvGrpSpPr/>
          <p:nvPr/>
        </p:nvGrpSpPr>
        <p:grpSpPr>
          <a:xfrm>
            <a:off x="555747" y="835466"/>
            <a:ext cx="723042" cy="598023"/>
            <a:chOff x="1654675" y="4256126"/>
            <a:chExt cx="851841" cy="704551"/>
          </a:xfrm>
        </p:grpSpPr>
        <p:grpSp>
          <p:nvGrpSpPr>
            <p:cNvPr id="6" name="Google Shape;747;p39"/>
            <p:cNvGrpSpPr/>
            <p:nvPr/>
          </p:nvGrpSpPr>
          <p:grpSpPr>
            <a:xfrm>
              <a:off x="1654675" y="4256126"/>
              <a:ext cx="445587" cy="704551"/>
              <a:chOff x="1654675" y="4256126"/>
              <a:chExt cx="445587" cy="704551"/>
            </a:xfrm>
          </p:grpSpPr>
          <p:sp>
            <p:nvSpPr>
              <p:cNvPr id="25" name="Google Shape;748;p39"/>
              <p:cNvSpPr/>
              <p:nvPr/>
            </p:nvSpPr>
            <p:spPr>
              <a:xfrm>
                <a:off x="1655926" y="4257377"/>
                <a:ext cx="440657" cy="703300"/>
              </a:xfrm>
              <a:custGeom>
                <a:avLst/>
                <a:gdLst/>
                <a:ahLst/>
                <a:cxnLst/>
                <a:rect l="l" t="t" r="r" b="b"/>
                <a:pathLst>
                  <a:path w="11976" h="19114" extrusionOk="0">
                    <a:moveTo>
                      <a:pt x="0" y="0"/>
                    </a:moveTo>
                    <a:lnTo>
                      <a:pt x="0" y="17112"/>
                    </a:lnTo>
                    <a:lnTo>
                      <a:pt x="2002" y="17112"/>
                    </a:lnTo>
                    <a:lnTo>
                      <a:pt x="2002" y="16112"/>
                    </a:lnTo>
                    <a:lnTo>
                      <a:pt x="3002" y="16112"/>
                    </a:lnTo>
                    <a:lnTo>
                      <a:pt x="3002" y="15111"/>
                    </a:lnTo>
                    <a:lnTo>
                      <a:pt x="4003" y="15111"/>
                    </a:lnTo>
                    <a:lnTo>
                      <a:pt x="4003" y="14110"/>
                    </a:lnTo>
                    <a:lnTo>
                      <a:pt x="4971" y="14110"/>
                    </a:lnTo>
                    <a:lnTo>
                      <a:pt x="4971" y="16112"/>
                    </a:lnTo>
                    <a:lnTo>
                      <a:pt x="5971" y="16112"/>
                    </a:lnTo>
                    <a:lnTo>
                      <a:pt x="5971" y="18113"/>
                    </a:lnTo>
                    <a:lnTo>
                      <a:pt x="6972" y="18113"/>
                    </a:lnTo>
                    <a:lnTo>
                      <a:pt x="6972" y="19114"/>
                    </a:lnTo>
                    <a:lnTo>
                      <a:pt x="8973" y="19114"/>
                    </a:lnTo>
                    <a:lnTo>
                      <a:pt x="8973" y="18113"/>
                    </a:lnTo>
                    <a:lnTo>
                      <a:pt x="9974" y="18113"/>
                    </a:lnTo>
                    <a:lnTo>
                      <a:pt x="9974" y="16112"/>
                    </a:lnTo>
                    <a:lnTo>
                      <a:pt x="8973" y="16112"/>
                    </a:lnTo>
                    <a:lnTo>
                      <a:pt x="8973" y="14110"/>
                    </a:lnTo>
                    <a:lnTo>
                      <a:pt x="7973" y="14110"/>
                    </a:lnTo>
                    <a:lnTo>
                      <a:pt x="7973" y="13110"/>
                    </a:lnTo>
                    <a:lnTo>
                      <a:pt x="11976" y="13110"/>
                    </a:lnTo>
                    <a:lnTo>
                      <a:pt x="11976" y="12009"/>
                    </a:lnTo>
                    <a:lnTo>
                      <a:pt x="11976" y="11008"/>
                    </a:lnTo>
                    <a:lnTo>
                      <a:pt x="11042" y="11008"/>
                    </a:lnTo>
                    <a:lnTo>
                      <a:pt x="11042" y="10007"/>
                    </a:lnTo>
                    <a:lnTo>
                      <a:pt x="10041" y="10007"/>
                    </a:lnTo>
                    <a:lnTo>
                      <a:pt x="10041" y="9007"/>
                    </a:lnTo>
                    <a:lnTo>
                      <a:pt x="9040" y="9007"/>
                    </a:lnTo>
                    <a:lnTo>
                      <a:pt x="9040" y="8006"/>
                    </a:lnTo>
                    <a:lnTo>
                      <a:pt x="8039" y="8006"/>
                    </a:lnTo>
                    <a:lnTo>
                      <a:pt x="8039" y="7005"/>
                    </a:lnTo>
                    <a:lnTo>
                      <a:pt x="7039" y="7005"/>
                    </a:lnTo>
                    <a:lnTo>
                      <a:pt x="7039" y="6005"/>
                    </a:lnTo>
                    <a:lnTo>
                      <a:pt x="6038" y="6005"/>
                    </a:lnTo>
                    <a:lnTo>
                      <a:pt x="6038" y="5004"/>
                    </a:lnTo>
                    <a:lnTo>
                      <a:pt x="5037" y="5004"/>
                    </a:lnTo>
                    <a:lnTo>
                      <a:pt x="5037" y="4003"/>
                    </a:lnTo>
                    <a:lnTo>
                      <a:pt x="4037" y="4003"/>
                    </a:lnTo>
                    <a:lnTo>
                      <a:pt x="4037" y="3002"/>
                    </a:lnTo>
                    <a:lnTo>
                      <a:pt x="3036" y="3002"/>
                    </a:lnTo>
                    <a:lnTo>
                      <a:pt x="3036" y="2002"/>
                    </a:lnTo>
                    <a:lnTo>
                      <a:pt x="2035" y="2002"/>
                    </a:lnTo>
                    <a:lnTo>
                      <a:pt x="2035" y="1001"/>
                    </a:lnTo>
                    <a:lnTo>
                      <a:pt x="1001" y="1001"/>
                    </a:lnTo>
                    <a:lnTo>
                      <a:pt x="10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49;p39"/>
              <p:cNvSpPr/>
              <p:nvPr/>
            </p:nvSpPr>
            <p:spPr>
              <a:xfrm>
                <a:off x="1654675" y="4256126"/>
                <a:ext cx="36869" cy="628459"/>
              </a:xfrm>
              <a:custGeom>
                <a:avLst/>
                <a:gdLst/>
                <a:ahLst/>
                <a:cxnLst/>
                <a:rect l="l" t="t" r="r" b="b"/>
                <a:pathLst>
                  <a:path w="1002" h="17080" extrusionOk="0">
                    <a:moveTo>
                      <a:pt x="1" y="1"/>
                    </a:moveTo>
                    <a:lnTo>
                      <a:pt x="1" y="17080"/>
                    </a:lnTo>
                    <a:lnTo>
                      <a:pt x="1002" y="17080"/>
                    </a:lnTo>
                    <a:lnTo>
                      <a:pt x="1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50;p39"/>
              <p:cNvSpPr/>
              <p:nvPr/>
            </p:nvSpPr>
            <p:spPr>
              <a:xfrm>
                <a:off x="1692758" y="4292958"/>
                <a:ext cx="36832" cy="36869"/>
              </a:xfrm>
              <a:custGeom>
                <a:avLst/>
                <a:gdLst/>
                <a:ahLst/>
                <a:cxnLst/>
                <a:rect l="l" t="t" r="r" b="b"/>
                <a:pathLst>
                  <a:path w="1001" h="1002" extrusionOk="0">
                    <a:moveTo>
                      <a:pt x="0" y="1"/>
                    </a:moveTo>
                    <a:lnTo>
                      <a:pt x="0"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51;p39"/>
              <p:cNvSpPr/>
              <p:nvPr/>
            </p:nvSpPr>
            <p:spPr>
              <a:xfrm>
                <a:off x="1729553" y="4329790"/>
                <a:ext cx="36869" cy="36832"/>
              </a:xfrm>
              <a:custGeom>
                <a:avLst/>
                <a:gdLst/>
                <a:ahLst/>
                <a:cxnLst/>
                <a:rect l="l" t="t" r="r" b="b"/>
                <a:pathLst>
                  <a:path w="1002" h="1001" extrusionOk="0">
                    <a:moveTo>
                      <a:pt x="1" y="0"/>
                    </a:moveTo>
                    <a:lnTo>
                      <a:pt x="1"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52;p39"/>
              <p:cNvSpPr/>
              <p:nvPr/>
            </p:nvSpPr>
            <p:spPr>
              <a:xfrm>
                <a:off x="1765170" y="4366621"/>
                <a:ext cx="36832" cy="36832"/>
              </a:xfrm>
              <a:custGeom>
                <a:avLst/>
                <a:gdLst/>
                <a:ahLst/>
                <a:cxnLst/>
                <a:rect l="l" t="t" r="r" b="b"/>
                <a:pathLst>
                  <a:path w="1001"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53;p39"/>
              <p:cNvSpPr/>
              <p:nvPr/>
            </p:nvSpPr>
            <p:spPr>
              <a:xfrm>
                <a:off x="1803216" y="4403416"/>
                <a:ext cx="36832" cy="36869"/>
              </a:xfrm>
              <a:custGeom>
                <a:avLst/>
                <a:gdLst/>
                <a:ahLst/>
                <a:cxnLst/>
                <a:rect l="l" t="t" r="r" b="b"/>
                <a:pathLst>
                  <a:path w="1001" h="1002" extrusionOk="0">
                    <a:moveTo>
                      <a:pt x="0" y="1"/>
                    </a:moveTo>
                    <a:lnTo>
                      <a:pt x="0"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54;p39"/>
              <p:cNvSpPr/>
              <p:nvPr/>
            </p:nvSpPr>
            <p:spPr>
              <a:xfrm>
                <a:off x="1841262" y="4440248"/>
                <a:ext cx="36832" cy="36869"/>
              </a:xfrm>
              <a:custGeom>
                <a:avLst/>
                <a:gdLst/>
                <a:ahLst/>
                <a:cxnLst/>
                <a:rect l="l" t="t" r="r" b="b"/>
                <a:pathLst>
                  <a:path w="1001" h="1002"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55;p39"/>
              <p:cNvSpPr/>
              <p:nvPr/>
            </p:nvSpPr>
            <p:spPr>
              <a:xfrm>
                <a:off x="1878057" y="4477080"/>
                <a:ext cx="36869" cy="36832"/>
              </a:xfrm>
              <a:custGeom>
                <a:avLst/>
                <a:gdLst/>
                <a:ahLst/>
                <a:cxnLst/>
                <a:rect l="l" t="t" r="r" b="b"/>
                <a:pathLst>
                  <a:path w="1002" h="1001" extrusionOk="0">
                    <a:moveTo>
                      <a:pt x="1" y="0"/>
                    </a:moveTo>
                    <a:lnTo>
                      <a:pt x="1" y="1001"/>
                    </a:lnTo>
                    <a:lnTo>
                      <a:pt x="1002" y="1001"/>
                    </a:lnTo>
                    <a:lnTo>
                      <a:pt x="1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56;p39"/>
              <p:cNvSpPr/>
              <p:nvPr/>
            </p:nvSpPr>
            <p:spPr>
              <a:xfrm>
                <a:off x="1914889" y="4515125"/>
                <a:ext cx="36869" cy="36832"/>
              </a:xfrm>
              <a:custGeom>
                <a:avLst/>
                <a:gdLst/>
                <a:ahLst/>
                <a:cxnLst/>
                <a:rect l="l" t="t" r="r" b="b"/>
                <a:pathLst>
                  <a:path w="1002" h="1001" extrusionOk="0">
                    <a:moveTo>
                      <a:pt x="1" y="0"/>
                    </a:moveTo>
                    <a:lnTo>
                      <a:pt x="1"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57;p39"/>
              <p:cNvSpPr/>
              <p:nvPr/>
            </p:nvSpPr>
            <p:spPr>
              <a:xfrm>
                <a:off x="1951721" y="4551920"/>
                <a:ext cx="36869" cy="36869"/>
              </a:xfrm>
              <a:custGeom>
                <a:avLst/>
                <a:gdLst/>
                <a:ahLst/>
                <a:cxnLst/>
                <a:rect l="l" t="t" r="r" b="b"/>
                <a:pathLst>
                  <a:path w="1002" h="1002" extrusionOk="0">
                    <a:moveTo>
                      <a:pt x="0" y="1"/>
                    </a:moveTo>
                    <a:lnTo>
                      <a:pt x="0" y="1002"/>
                    </a:lnTo>
                    <a:lnTo>
                      <a:pt x="1001" y="1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58;p39"/>
              <p:cNvSpPr/>
              <p:nvPr/>
            </p:nvSpPr>
            <p:spPr>
              <a:xfrm>
                <a:off x="1988553" y="4588752"/>
                <a:ext cx="36832" cy="36869"/>
              </a:xfrm>
              <a:custGeom>
                <a:avLst/>
                <a:gdLst/>
                <a:ahLst/>
                <a:cxnLst/>
                <a:rect l="l" t="t" r="r" b="b"/>
                <a:pathLst>
                  <a:path w="1001" h="1002" extrusionOk="0">
                    <a:moveTo>
                      <a:pt x="0" y="1"/>
                    </a:moveTo>
                    <a:lnTo>
                      <a:pt x="0"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59;p39"/>
              <p:cNvSpPr/>
              <p:nvPr/>
            </p:nvSpPr>
            <p:spPr>
              <a:xfrm>
                <a:off x="2025348" y="4625584"/>
                <a:ext cx="36869" cy="36869"/>
              </a:xfrm>
              <a:custGeom>
                <a:avLst/>
                <a:gdLst/>
                <a:ahLst/>
                <a:cxnLst/>
                <a:rect l="l" t="t" r="r" b="b"/>
                <a:pathLst>
                  <a:path w="1002" h="1002" extrusionOk="0">
                    <a:moveTo>
                      <a:pt x="1" y="0"/>
                    </a:moveTo>
                    <a:lnTo>
                      <a:pt x="1" y="1001"/>
                    </a:lnTo>
                    <a:lnTo>
                      <a:pt x="1002" y="1001"/>
                    </a:lnTo>
                    <a:lnTo>
                      <a:pt x="1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60;p39"/>
              <p:cNvSpPr/>
              <p:nvPr/>
            </p:nvSpPr>
            <p:spPr>
              <a:xfrm>
                <a:off x="2062179" y="4662415"/>
                <a:ext cx="36869" cy="36832"/>
              </a:xfrm>
              <a:custGeom>
                <a:avLst/>
                <a:gdLst/>
                <a:ahLst/>
                <a:cxnLst/>
                <a:rect l="l" t="t" r="r" b="b"/>
                <a:pathLst>
                  <a:path w="1002" h="1001" extrusionOk="0">
                    <a:moveTo>
                      <a:pt x="1" y="0"/>
                    </a:moveTo>
                    <a:lnTo>
                      <a:pt x="1" y="1001"/>
                    </a:lnTo>
                    <a:lnTo>
                      <a:pt x="1001" y="1001"/>
                    </a:lnTo>
                    <a:lnTo>
                      <a:pt x="10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61;p39"/>
              <p:cNvSpPr/>
              <p:nvPr/>
            </p:nvSpPr>
            <p:spPr>
              <a:xfrm>
                <a:off x="1914889" y="4699210"/>
                <a:ext cx="185373" cy="36869"/>
              </a:xfrm>
              <a:custGeom>
                <a:avLst/>
                <a:gdLst/>
                <a:ahLst/>
                <a:cxnLst/>
                <a:rect l="l" t="t" r="r" b="b"/>
                <a:pathLst>
                  <a:path w="5038" h="1002" extrusionOk="0">
                    <a:moveTo>
                      <a:pt x="1" y="1"/>
                    </a:moveTo>
                    <a:lnTo>
                      <a:pt x="1" y="1002"/>
                    </a:lnTo>
                    <a:lnTo>
                      <a:pt x="5038" y="1002"/>
                    </a:lnTo>
                    <a:lnTo>
                      <a:pt x="50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62;p39"/>
              <p:cNvSpPr/>
              <p:nvPr/>
            </p:nvSpPr>
            <p:spPr>
              <a:xfrm>
                <a:off x="1914889" y="4736042"/>
                <a:ext cx="36869" cy="36869"/>
              </a:xfrm>
              <a:custGeom>
                <a:avLst/>
                <a:gdLst/>
                <a:ahLst/>
                <a:cxnLst/>
                <a:rect l="l" t="t" r="r" b="b"/>
                <a:pathLst>
                  <a:path w="1002" h="1002" extrusionOk="0">
                    <a:moveTo>
                      <a:pt x="1" y="1"/>
                    </a:moveTo>
                    <a:lnTo>
                      <a:pt x="1"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63;p39"/>
              <p:cNvSpPr/>
              <p:nvPr/>
            </p:nvSpPr>
            <p:spPr>
              <a:xfrm>
                <a:off x="1803216" y="4736042"/>
                <a:ext cx="36832" cy="36869"/>
              </a:xfrm>
              <a:custGeom>
                <a:avLst/>
                <a:gdLst/>
                <a:ahLst/>
                <a:cxnLst/>
                <a:rect l="l" t="t" r="r" b="b"/>
                <a:pathLst>
                  <a:path w="1001" h="1002" extrusionOk="0">
                    <a:moveTo>
                      <a:pt x="0" y="1"/>
                    </a:moveTo>
                    <a:lnTo>
                      <a:pt x="0"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64;p39"/>
              <p:cNvSpPr/>
              <p:nvPr/>
            </p:nvSpPr>
            <p:spPr>
              <a:xfrm>
                <a:off x="1841262" y="4772874"/>
                <a:ext cx="36832" cy="73664"/>
              </a:xfrm>
              <a:custGeom>
                <a:avLst/>
                <a:gdLst/>
                <a:ahLst/>
                <a:cxnLst/>
                <a:rect l="l" t="t" r="r" b="b"/>
                <a:pathLst>
                  <a:path w="1001" h="2002" extrusionOk="0">
                    <a:moveTo>
                      <a:pt x="0" y="0"/>
                    </a:moveTo>
                    <a:lnTo>
                      <a:pt x="0" y="2002"/>
                    </a:lnTo>
                    <a:lnTo>
                      <a:pt x="1001" y="2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65;p39"/>
              <p:cNvSpPr/>
              <p:nvPr/>
            </p:nvSpPr>
            <p:spPr>
              <a:xfrm>
                <a:off x="1878057" y="4847751"/>
                <a:ext cx="36869" cy="73664"/>
              </a:xfrm>
              <a:custGeom>
                <a:avLst/>
                <a:gdLst/>
                <a:ahLst/>
                <a:cxnLst/>
                <a:rect l="l" t="t" r="r" b="b"/>
                <a:pathLst>
                  <a:path w="1002" h="2002" extrusionOk="0">
                    <a:moveTo>
                      <a:pt x="1" y="0"/>
                    </a:moveTo>
                    <a:lnTo>
                      <a:pt x="1" y="2001"/>
                    </a:lnTo>
                    <a:lnTo>
                      <a:pt x="1002" y="2001"/>
                    </a:lnTo>
                    <a:lnTo>
                      <a:pt x="1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66;p39"/>
              <p:cNvSpPr/>
              <p:nvPr/>
            </p:nvSpPr>
            <p:spPr>
              <a:xfrm>
                <a:off x="1914889" y="4921378"/>
                <a:ext cx="73700" cy="36869"/>
              </a:xfrm>
              <a:custGeom>
                <a:avLst/>
                <a:gdLst/>
                <a:ahLst/>
                <a:cxnLst/>
                <a:rect l="l" t="t" r="r" b="b"/>
                <a:pathLst>
                  <a:path w="2003" h="1002" extrusionOk="0">
                    <a:moveTo>
                      <a:pt x="1" y="0"/>
                    </a:moveTo>
                    <a:lnTo>
                      <a:pt x="1" y="1001"/>
                    </a:lnTo>
                    <a:lnTo>
                      <a:pt x="2002" y="1001"/>
                    </a:lnTo>
                    <a:lnTo>
                      <a:pt x="2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67;p39"/>
              <p:cNvSpPr/>
              <p:nvPr/>
            </p:nvSpPr>
            <p:spPr>
              <a:xfrm>
                <a:off x="1951721" y="4772874"/>
                <a:ext cx="36869" cy="73664"/>
              </a:xfrm>
              <a:custGeom>
                <a:avLst/>
                <a:gdLst/>
                <a:ahLst/>
                <a:cxnLst/>
                <a:rect l="l" t="t" r="r" b="b"/>
                <a:pathLst>
                  <a:path w="1002" h="2002" extrusionOk="0">
                    <a:moveTo>
                      <a:pt x="0" y="0"/>
                    </a:moveTo>
                    <a:lnTo>
                      <a:pt x="0" y="2002"/>
                    </a:lnTo>
                    <a:lnTo>
                      <a:pt x="1001" y="2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68;p39"/>
              <p:cNvSpPr/>
              <p:nvPr/>
            </p:nvSpPr>
            <p:spPr>
              <a:xfrm>
                <a:off x="1988553" y="4847751"/>
                <a:ext cx="36832" cy="73664"/>
              </a:xfrm>
              <a:custGeom>
                <a:avLst/>
                <a:gdLst/>
                <a:ahLst/>
                <a:cxnLst/>
                <a:rect l="l" t="t" r="r" b="b"/>
                <a:pathLst>
                  <a:path w="1001" h="2002" extrusionOk="0">
                    <a:moveTo>
                      <a:pt x="0" y="0"/>
                    </a:moveTo>
                    <a:lnTo>
                      <a:pt x="0" y="2001"/>
                    </a:lnTo>
                    <a:lnTo>
                      <a:pt x="1001" y="2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69;p39"/>
              <p:cNvSpPr/>
              <p:nvPr/>
            </p:nvSpPr>
            <p:spPr>
              <a:xfrm>
                <a:off x="1765170" y="4772874"/>
                <a:ext cx="36832" cy="36832"/>
              </a:xfrm>
              <a:custGeom>
                <a:avLst/>
                <a:gdLst/>
                <a:ahLst/>
                <a:cxnLst/>
                <a:rect l="l" t="t" r="r" b="b"/>
                <a:pathLst>
                  <a:path w="1001"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0;p39"/>
              <p:cNvSpPr/>
              <p:nvPr/>
            </p:nvSpPr>
            <p:spPr>
              <a:xfrm>
                <a:off x="1729553" y="4810920"/>
                <a:ext cx="36869" cy="36869"/>
              </a:xfrm>
              <a:custGeom>
                <a:avLst/>
                <a:gdLst/>
                <a:ahLst/>
                <a:cxnLst/>
                <a:rect l="l" t="t" r="r" b="b"/>
                <a:pathLst>
                  <a:path w="1002" h="1002" extrusionOk="0">
                    <a:moveTo>
                      <a:pt x="1" y="0"/>
                    </a:moveTo>
                    <a:lnTo>
                      <a:pt x="1"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71;p39"/>
              <p:cNvSpPr/>
              <p:nvPr/>
            </p:nvSpPr>
            <p:spPr>
              <a:xfrm>
                <a:off x="1692758" y="4847751"/>
                <a:ext cx="36832" cy="36832"/>
              </a:xfrm>
              <a:custGeom>
                <a:avLst/>
                <a:gdLst/>
                <a:ahLst/>
                <a:cxnLst/>
                <a:rect l="l" t="t" r="r" b="b"/>
                <a:pathLst>
                  <a:path w="1001"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772;p39"/>
            <p:cNvGrpSpPr/>
            <p:nvPr/>
          </p:nvGrpSpPr>
          <p:grpSpPr>
            <a:xfrm>
              <a:off x="2099011" y="4329790"/>
              <a:ext cx="407505" cy="517999"/>
              <a:chOff x="2099011" y="4329790"/>
              <a:chExt cx="407505" cy="517999"/>
            </a:xfrm>
          </p:grpSpPr>
          <p:sp>
            <p:nvSpPr>
              <p:cNvPr id="8" name="Google Shape;773;p39"/>
              <p:cNvSpPr/>
              <p:nvPr/>
            </p:nvSpPr>
            <p:spPr>
              <a:xfrm>
                <a:off x="2100225" y="4331004"/>
                <a:ext cx="405076" cy="515535"/>
              </a:xfrm>
              <a:custGeom>
                <a:avLst/>
                <a:gdLst/>
                <a:ahLst/>
                <a:cxnLst/>
                <a:rect l="l" t="t" r="r" b="b"/>
                <a:pathLst>
                  <a:path w="11009" h="14011" extrusionOk="0">
                    <a:moveTo>
                      <a:pt x="1" y="1"/>
                    </a:moveTo>
                    <a:lnTo>
                      <a:pt x="1" y="1001"/>
                    </a:lnTo>
                    <a:lnTo>
                      <a:pt x="1001" y="1001"/>
                    </a:lnTo>
                    <a:lnTo>
                      <a:pt x="1001" y="2002"/>
                    </a:lnTo>
                    <a:lnTo>
                      <a:pt x="1001" y="3003"/>
                    </a:lnTo>
                    <a:lnTo>
                      <a:pt x="1001" y="4004"/>
                    </a:lnTo>
                    <a:lnTo>
                      <a:pt x="2002" y="4004"/>
                    </a:lnTo>
                    <a:lnTo>
                      <a:pt x="2002" y="5004"/>
                    </a:lnTo>
                    <a:lnTo>
                      <a:pt x="3003" y="5004"/>
                    </a:lnTo>
                    <a:lnTo>
                      <a:pt x="3003" y="6005"/>
                    </a:lnTo>
                    <a:lnTo>
                      <a:pt x="4003" y="6005"/>
                    </a:lnTo>
                    <a:lnTo>
                      <a:pt x="4003" y="7006"/>
                    </a:lnTo>
                    <a:lnTo>
                      <a:pt x="4003" y="8006"/>
                    </a:lnTo>
                    <a:lnTo>
                      <a:pt x="3003" y="8006"/>
                    </a:lnTo>
                    <a:lnTo>
                      <a:pt x="3003" y="9007"/>
                    </a:lnTo>
                    <a:lnTo>
                      <a:pt x="2002" y="9007"/>
                    </a:lnTo>
                    <a:lnTo>
                      <a:pt x="2002" y="10008"/>
                    </a:lnTo>
                    <a:lnTo>
                      <a:pt x="1001" y="10008"/>
                    </a:lnTo>
                    <a:lnTo>
                      <a:pt x="1001" y="11009"/>
                    </a:lnTo>
                    <a:lnTo>
                      <a:pt x="1001" y="12009"/>
                    </a:lnTo>
                    <a:lnTo>
                      <a:pt x="1001" y="13010"/>
                    </a:lnTo>
                    <a:lnTo>
                      <a:pt x="1" y="13010"/>
                    </a:lnTo>
                    <a:lnTo>
                      <a:pt x="1" y="14011"/>
                    </a:lnTo>
                    <a:lnTo>
                      <a:pt x="11008" y="14011"/>
                    </a:lnTo>
                    <a:lnTo>
                      <a:pt x="11008" y="13010"/>
                    </a:lnTo>
                    <a:lnTo>
                      <a:pt x="10008" y="13010"/>
                    </a:lnTo>
                    <a:lnTo>
                      <a:pt x="10008" y="12009"/>
                    </a:lnTo>
                    <a:lnTo>
                      <a:pt x="10008" y="11009"/>
                    </a:lnTo>
                    <a:lnTo>
                      <a:pt x="10008" y="10008"/>
                    </a:lnTo>
                    <a:lnTo>
                      <a:pt x="9007" y="10008"/>
                    </a:lnTo>
                    <a:lnTo>
                      <a:pt x="9007" y="9007"/>
                    </a:lnTo>
                    <a:lnTo>
                      <a:pt x="8006" y="9007"/>
                    </a:lnTo>
                    <a:lnTo>
                      <a:pt x="8006" y="8006"/>
                    </a:lnTo>
                    <a:lnTo>
                      <a:pt x="7006" y="8006"/>
                    </a:lnTo>
                    <a:lnTo>
                      <a:pt x="7006" y="7006"/>
                    </a:lnTo>
                    <a:lnTo>
                      <a:pt x="7006" y="6005"/>
                    </a:lnTo>
                    <a:lnTo>
                      <a:pt x="8006" y="6005"/>
                    </a:lnTo>
                    <a:lnTo>
                      <a:pt x="8006" y="5004"/>
                    </a:lnTo>
                    <a:lnTo>
                      <a:pt x="9007" y="5004"/>
                    </a:lnTo>
                    <a:lnTo>
                      <a:pt x="9007" y="4004"/>
                    </a:lnTo>
                    <a:lnTo>
                      <a:pt x="10008" y="4004"/>
                    </a:lnTo>
                    <a:lnTo>
                      <a:pt x="10008" y="3003"/>
                    </a:lnTo>
                    <a:lnTo>
                      <a:pt x="10008" y="2002"/>
                    </a:lnTo>
                    <a:lnTo>
                      <a:pt x="10008" y="1001"/>
                    </a:lnTo>
                    <a:lnTo>
                      <a:pt x="11008" y="1001"/>
                    </a:lnTo>
                    <a:lnTo>
                      <a:pt x="110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74;p39"/>
              <p:cNvSpPr/>
              <p:nvPr/>
            </p:nvSpPr>
            <p:spPr>
              <a:xfrm>
                <a:off x="2173889" y="4477080"/>
                <a:ext cx="73664" cy="74878"/>
              </a:xfrm>
              <a:custGeom>
                <a:avLst/>
                <a:gdLst/>
                <a:ahLst/>
                <a:cxnLst/>
                <a:rect l="l" t="t" r="r" b="b"/>
                <a:pathLst>
                  <a:path w="2002" h="2035" extrusionOk="0">
                    <a:moveTo>
                      <a:pt x="0" y="0"/>
                    </a:moveTo>
                    <a:lnTo>
                      <a:pt x="0" y="1034"/>
                    </a:lnTo>
                    <a:lnTo>
                      <a:pt x="1001" y="1034"/>
                    </a:lnTo>
                    <a:lnTo>
                      <a:pt x="1001" y="0"/>
                    </a:lnTo>
                    <a:close/>
                    <a:moveTo>
                      <a:pt x="1001" y="1034"/>
                    </a:moveTo>
                    <a:lnTo>
                      <a:pt x="1001" y="2035"/>
                    </a:lnTo>
                    <a:lnTo>
                      <a:pt x="2001" y="2035"/>
                    </a:lnTo>
                    <a:lnTo>
                      <a:pt x="2001" y="103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75;p39"/>
              <p:cNvSpPr/>
              <p:nvPr/>
            </p:nvSpPr>
            <p:spPr>
              <a:xfrm>
                <a:off x="2284348" y="4477080"/>
                <a:ext cx="36832" cy="36832"/>
              </a:xfrm>
              <a:custGeom>
                <a:avLst/>
                <a:gdLst/>
                <a:ahLst/>
                <a:cxnLst/>
                <a:rect l="l" t="t" r="r" b="b"/>
                <a:pathLst>
                  <a:path w="1001"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76;p39"/>
              <p:cNvSpPr/>
              <p:nvPr/>
            </p:nvSpPr>
            <p:spPr>
              <a:xfrm>
                <a:off x="2247516" y="4440248"/>
                <a:ext cx="36869" cy="36869"/>
              </a:xfrm>
              <a:custGeom>
                <a:avLst/>
                <a:gdLst/>
                <a:ahLst/>
                <a:cxnLst/>
                <a:rect l="l" t="t" r="r" b="b"/>
                <a:pathLst>
                  <a:path w="1002" h="1002"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77;p39"/>
              <p:cNvSpPr/>
              <p:nvPr/>
            </p:nvSpPr>
            <p:spPr>
              <a:xfrm>
                <a:off x="2321143" y="4440248"/>
                <a:ext cx="36869" cy="36869"/>
              </a:xfrm>
              <a:custGeom>
                <a:avLst/>
                <a:gdLst/>
                <a:ahLst/>
                <a:cxnLst/>
                <a:rect l="l" t="t" r="r" b="b"/>
                <a:pathLst>
                  <a:path w="1002" h="1002" extrusionOk="0">
                    <a:moveTo>
                      <a:pt x="1" y="0"/>
                    </a:moveTo>
                    <a:lnTo>
                      <a:pt x="1" y="1001"/>
                    </a:lnTo>
                    <a:lnTo>
                      <a:pt x="1002" y="1001"/>
                    </a:lnTo>
                    <a:lnTo>
                      <a:pt x="1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78;p39"/>
              <p:cNvSpPr/>
              <p:nvPr/>
            </p:nvSpPr>
            <p:spPr>
              <a:xfrm>
                <a:off x="2247516" y="4551920"/>
                <a:ext cx="36869" cy="73700"/>
              </a:xfrm>
              <a:custGeom>
                <a:avLst/>
                <a:gdLst/>
                <a:ahLst/>
                <a:cxnLst/>
                <a:rect l="l" t="t" r="r" b="b"/>
                <a:pathLst>
                  <a:path w="1002" h="2003" extrusionOk="0">
                    <a:moveTo>
                      <a:pt x="0" y="1"/>
                    </a:moveTo>
                    <a:lnTo>
                      <a:pt x="0" y="1002"/>
                    </a:lnTo>
                    <a:lnTo>
                      <a:pt x="0" y="2002"/>
                    </a:lnTo>
                    <a:lnTo>
                      <a:pt x="1001" y="2002"/>
                    </a:lnTo>
                    <a:lnTo>
                      <a:pt x="1001" y="1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79;p39"/>
              <p:cNvSpPr/>
              <p:nvPr/>
            </p:nvSpPr>
            <p:spPr>
              <a:xfrm>
                <a:off x="2210684" y="4625584"/>
                <a:ext cx="36869" cy="36869"/>
              </a:xfrm>
              <a:custGeom>
                <a:avLst/>
                <a:gdLst/>
                <a:ahLst/>
                <a:cxnLst/>
                <a:rect l="l" t="t" r="r" b="b"/>
                <a:pathLst>
                  <a:path w="1002" h="1002" extrusionOk="0">
                    <a:moveTo>
                      <a:pt x="1" y="0"/>
                    </a:moveTo>
                    <a:lnTo>
                      <a:pt x="1"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80;p39"/>
              <p:cNvSpPr/>
              <p:nvPr/>
            </p:nvSpPr>
            <p:spPr>
              <a:xfrm>
                <a:off x="2173889" y="4662415"/>
                <a:ext cx="36832" cy="36832"/>
              </a:xfrm>
              <a:custGeom>
                <a:avLst/>
                <a:gdLst/>
                <a:ahLst/>
                <a:cxnLst/>
                <a:rect l="l" t="t" r="r" b="b"/>
                <a:pathLst>
                  <a:path w="1001"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81;p39"/>
              <p:cNvSpPr/>
              <p:nvPr/>
            </p:nvSpPr>
            <p:spPr>
              <a:xfrm>
                <a:off x="2321143" y="4736042"/>
                <a:ext cx="36869" cy="36869"/>
              </a:xfrm>
              <a:custGeom>
                <a:avLst/>
                <a:gdLst/>
                <a:ahLst/>
                <a:cxnLst/>
                <a:rect l="l" t="t" r="r" b="b"/>
                <a:pathLst>
                  <a:path w="1002" h="1002" extrusionOk="0">
                    <a:moveTo>
                      <a:pt x="1" y="1"/>
                    </a:moveTo>
                    <a:lnTo>
                      <a:pt x="1" y="1001"/>
                    </a:lnTo>
                    <a:lnTo>
                      <a:pt x="1002" y="1001"/>
                    </a:lnTo>
                    <a:lnTo>
                      <a:pt x="1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2;p39"/>
              <p:cNvSpPr/>
              <p:nvPr/>
            </p:nvSpPr>
            <p:spPr>
              <a:xfrm>
                <a:off x="2247516" y="4736042"/>
                <a:ext cx="36869" cy="36869"/>
              </a:xfrm>
              <a:custGeom>
                <a:avLst/>
                <a:gdLst/>
                <a:ahLst/>
                <a:cxnLst/>
                <a:rect l="l" t="t" r="r" b="b"/>
                <a:pathLst>
                  <a:path w="1002" h="1002" extrusionOk="0">
                    <a:moveTo>
                      <a:pt x="0" y="1"/>
                    </a:moveTo>
                    <a:lnTo>
                      <a:pt x="0"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83;p39"/>
              <p:cNvSpPr/>
              <p:nvPr/>
            </p:nvSpPr>
            <p:spPr>
              <a:xfrm>
                <a:off x="2284348" y="4699210"/>
                <a:ext cx="36832" cy="36869"/>
              </a:xfrm>
              <a:custGeom>
                <a:avLst/>
                <a:gdLst/>
                <a:ahLst/>
                <a:cxnLst/>
                <a:rect l="l" t="t" r="r" b="b"/>
                <a:pathLst>
                  <a:path w="1001" h="1002" extrusionOk="0">
                    <a:moveTo>
                      <a:pt x="0" y="1"/>
                    </a:moveTo>
                    <a:lnTo>
                      <a:pt x="0" y="1002"/>
                    </a:lnTo>
                    <a:lnTo>
                      <a:pt x="1001" y="1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84;p39"/>
              <p:cNvSpPr/>
              <p:nvPr/>
            </p:nvSpPr>
            <p:spPr>
              <a:xfrm>
                <a:off x="2099011" y="4329790"/>
                <a:ext cx="407505" cy="147327"/>
              </a:xfrm>
              <a:custGeom>
                <a:avLst/>
                <a:gdLst/>
                <a:ahLst/>
                <a:cxnLst/>
                <a:rect l="l" t="t" r="r" b="b"/>
                <a:pathLst>
                  <a:path w="11075" h="4004" extrusionOk="0">
                    <a:moveTo>
                      <a:pt x="0" y="0"/>
                    </a:moveTo>
                    <a:lnTo>
                      <a:pt x="0" y="1001"/>
                    </a:lnTo>
                    <a:lnTo>
                      <a:pt x="1001" y="1001"/>
                    </a:lnTo>
                    <a:lnTo>
                      <a:pt x="1001" y="2002"/>
                    </a:lnTo>
                    <a:lnTo>
                      <a:pt x="1001" y="3002"/>
                    </a:lnTo>
                    <a:lnTo>
                      <a:pt x="1001" y="4003"/>
                    </a:lnTo>
                    <a:lnTo>
                      <a:pt x="2035" y="4003"/>
                    </a:lnTo>
                    <a:lnTo>
                      <a:pt x="2035" y="3002"/>
                    </a:lnTo>
                    <a:lnTo>
                      <a:pt x="2035" y="2002"/>
                    </a:lnTo>
                    <a:lnTo>
                      <a:pt x="2035" y="1001"/>
                    </a:lnTo>
                    <a:lnTo>
                      <a:pt x="9040" y="1001"/>
                    </a:lnTo>
                    <a:lnTo>
                      <a:pt x="9040" y="2002"/>
                    </a:lnTo>
                    <a:lnTo>
                      <a:pt x="9040" y="3002"/>
                    </a:lnTo>
                    <a:lnTo>
                      <a:pt x="9040" y="4003"/>
                    </a:lnTo>
                    <a:lnTo>
                      <a:pt x="10074" y="4003"/>
                    </a:lnTo>
                    <a:lnTo>
                      <a:pt x="10074" y="3002"/>
                    </a:lnTo>
                    <a:lnTo>
                      <a:pt x="10074" y="2002"/>
                    </a:lnTo>
                    <a:lnTo>
                      <a:pt x="10074" y="1001"/>
                    </a:lnTo>
                    <a:lnTo>
                      <a:pt x="11075" y="1001"/>
                    </a:lnTo>
                    <a:lnTo>
                      <a:pt x="110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85;p39"/>
              <p:cNvSpPr/>
              <p:nvPr/>
            </p:nvSpPr>
            <p:spPr>
              <a:xfrm>
                <a:off x="2357974" y="4477080"/>
                <a:ext cx="73700" cy="74878"/>
              </a:xfrm>
              <a:custGeom>
                <a:avLst/>
                <a:gdLst/>
                <a:ahLst/>
                <a:cxnLst/>
                <a:rect l="l" t="t" r="r" b="b"/>
                <a:pathLst>
                  <a:path w="2003" h="2035" extrusionOk="0">
                    <a:moveTo>
                      <a:pt x="1001" y="0"/>
                    </a:moveTo>
                    <a:lnTo>
                      <a:pt x="1001" y="1034"/>
                    </a:lnTo>
                    <a:lnTo>
                      <a:pt x="2002" y="1034"/>
                    </a:lnTo>
                    <a:lnTo>
                      <a:pt x="2002" y="0"/>
                    </a:lnTo>
                    <a:close/>
                    <a:moveTo>
                      <a:pt x="1" y="1034"/>
                    </a:moveTo>
                    <a:lnTo>
                      <a:pt x="1" y="2035"/>
                    </a:lnTo>
                    <a:lnTo>
                      <a:pt x="1001" y="2035"/>
                    </a:lnTo>
                    <a:lnTo>
                      <a:pt x="1001" y="103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86;p39"/>
              <p:cNvSpPr/>
              <p:nvPr/>
            </p:nvSpPr>
            <p:spPr>
              <a:xfrm>
                <a:off x="2321143" y="4551920"/>
                <a:ext cx="36869" cy="73700"/>
              </a:xfrm>
              <a:custGeom>
                <a:avLst/>
                <a:gdLst/>
                <a:ahLst/>
                <a:cxnLst/>
                <a:rect l="l" t="t" r="r" b="b"/>
                <a:pathLst>
                  <a:path w="1002" h="2003" extrusionOk="0">
                    <a:moveTo>
                      <a:pt x="1" y="1"/>
                    </a:moveTo>
                    <a:lnTo>
                      <a:pt x="1" y="1002"/>
                    </a:lnTo>
                    <a:lnTo>
                      <a:pt x="1" y="2002"/>
                    </a:lnTo>
                    <a:lnTo>
                      <a:pt x="1002" y="2002"/>
                    </a:lnTo>
                    <a:lnTo>
                      <a:pt x="1002" y="1002"/>
                    </a:lnTo>
                    <a:lnTo>
                      <a:pt x="1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87;p39"/>
              <p:cNvSpPr/>
              <p:nvPr/>
            </p:nvSpPr>
            <p:spPr>
              <a:xfrm>
                <a:off x="2357974" y="4625584"/>
                <a:ext cx="36869" cy="36869"/>
              </a:xfrm>
              <a:custGeom>
                <a:avLst/>
                <a:gdLst/>
                <a:ahLst/>
                <a:cxnLst/>
                <a:rect l="l" t="t" r="r" b="b"/>
                <a:pathLst>
                  <a:path w="1002" h="1002" extrusionOk="0">
                    <a:moveTo>
                      <a:pt x="1" y="0"/>
                    </a:moveTo>
                    <a:lnTo>
                      <a:pt x="1"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8;p39"/>
              <p:cNvSpPr/>
              <p:nvPr/>
            </p:nvSpPr>
            <p:spPr>
              <a:xfrm>
                <a:off x="2394806" y="4662415"/>
                <a:ext cx="36869" cy="36832"/>
              </a:xfrm>
              <a:custGeom>
                <a:avLst/>
                <a:gdLst/>
                <a:ahLst/>
                <a:cxnLst/>
                <a:rect l="l" t="t" r="r" b="b"/>
                <a:pathLst>
                  <a:path w="1002"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9;p39"/>
              <p:cNvSpPr/>
              <p:nvPr/>
            </p:nvSpPr>
            <p:spPr>
              <a:xfrm>
                <a:off x="2099011" y="4699210"/>
                <a:ext cx="407505" cy="148578"/>
              </a:xfrm>
              <a:custGeom>
                <a:avLst/>
                <a:gdLst/>
                <a:ahLst/>
                <a:cxnLst/>
                <a:rect l="l" t="t" r="r" b="b"/>
                <a:pathLst>
                  <a:path w="11075" h="4038" extrusionOk="0">
                    <a:moveTo>
                      <a:pt x="1001" y="1"/>
                    </a:moveTo>
                    <a:lnTo>
                      <a:pt x="1001" y="1002"/>
                    </a:lnTo>
                    <a:lnTo>
                      <a:pt x="1001" y="2002"/>
                    </a:lnTo>
                    <a:lnTo>
                      <a:pt x="1001" y="3036"/>
                    </a:lnTo>
                    <a:lnTo>
                      <a:pt x="0" y="3036"/>
                    </a:lnTo>
                    <a:lnTo>
                      <a:pt x="0" y="4037"/>
                    </a:lnTo>
                    <a:lnTo>
                      <a:pt x="11075" y="4037"/>
                    </a:lnTo>
                    <a:lnTo>
                      <a:pt x="11075" y="3036"/>
                    </a:lnTo>
                    <a:lnTo>
                      <a:pt x="10074" y="3036"/>
                    </a:lnTo>
                    <a:lnTo>
                      <a:pt x="10074" y="2002"/>
                    </a:lnTo>
                    <a:lnTo>
                      <a:pt x="10074" y="1002"/>
                    </a:lnTo>
                    <a:lnTo>
                      <a:pt x="10074" y="1"/>
                    </a:lnTo>
                    <a:lnTo>
                      <a:pt x="9040" y="1"/>
                    </a:lnTo>
                    <a:lnTo>
                      <a:pt x="9040" y="1002"/>
                    </a:lnTo>
                    <a:lnTo>
                      <a:pt x="9040" y="2002"/>
                    </a:lnTo>
                    <a:lnTo>
                      <a:pt x="9040" y="3036"/>
                    </a:lnTo>
                    <a:lnTo>
                      <a:pt x="8039" y="3036"/>
                    </a:lnTo>
                    <a:lnTo>
                      <a:pt x="8039" y="2002"/>
                    </a:lnTo>
                    <a:lnTo>
                      <a:pt x="7039" y="2002"/>
                    </a:lnTo>
                    <a:lnTo>
                      <a:pt x="7039" y="3036"/>
                    </a:lnTo>
                    <a:lnTo>
                      <a:pt x="6038" y="3036"/>
                    </a:lnTo>
                    <a:lnTo>
                      <a:pt x="6038" y="2002"/>
                    </a:lnTo>
                    <a:lnTo>
                      <a:pt x="5037" y="2002"/>
                    </a:lnTo>
                    <a:lnTo>
                      <a:pt x="5037" y="3036"/>
                    </a:lnTo>
                    <a:lnTo>
                      <a:pt x="4036" y="3036"/>
                    </a:lnTo>
                    <a:lnTo>
                      <a:pt x="4036" y="2002"/>
                    </a:lnTo>
                    <a:lnTo>
                      <a:pt x="3036" y="2002"/>
                    </a:lnTo>
                    <a:lnTo>
                      <a:pt x="3036" y="3036"/>
                    </a:lnTo>
                    <a:lnTo>
                      <a:pt x="2035" y="3036"/>
                    </a:lnTo>
                    <a:lnTo>
                      <a:pt x="2035" y="2002"/>
                    </a:lnTo>
                    <a:lnTo>
                      <a:pt x="2035" y="1002"/>
                    </a:lnTo>
                    <a:lnTo>
                      <a:pt x="20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 name="Google Shape;717;p38"/>
          <p:cNvGrpSpPr/>
          <p:nvPr/>
        </p:nvGrpSpPr>
        <p:grpSpPr>
          <a:xfrm>
            <a:off x="8158684" y="3992682"/>
            <a:ext cx="534466" cy="691809"/>
            <a:chOff x="2875937" y="1960933"/>
            <a:chExt cx="629673" cy="815044"/>
          </a:xfrm>
        </p:grpSpPr>
        <p:sp>
          <p:nvSpPr>
            <p:cNvPr id="50" name="Google Shape;718;p38"/>
            <p:cNvSpPr/>
            <p:nvPr/>
          </p:nvSpPr>
          <p:spPr>
            <a:xfrm>
              <a:off x="2879617" y="1962184"/>
              <a:ext cx="625993" cy="811330"/>
            </a:xfrm>
            <a:custGeom>
              <a:avLst/>
              <a:gdLst/>
              <a:ahLst/>
              <a:cxnLst/>
              <a:rect l="l" t="t" r="r" b="b"/>
              <a:pathLst>
                <a:path w="17013" h="22050" extrusionOk="0">
                  <a:moveTo>
                    <a:pt x="5004" y="0"/>
                  </a:moveTo>
                  <a:lnTo>
                    <a:pt x="5004" y="1001"/>
                  </a:lnTo>
                  <a:lnTo>
                    <a:pt x="4003" y="1001"/>
                  </a:lnTo>
                  <a:lnTo>
                    <a:pt x="4003" y="10041"/>
                  </a:lnTo>
                  <a:lnTo>
                    <a:pt x="3003" y="10041"/>
                  </a:lnTo>
                  <a:lnTo>
                    <a:pt x="3003" y="9040"/>
                  </a:lnTo>
                  <a:lnTo>
                    <a:pt x="0" y="9040"/>
                  </a:lnTo>
                  <a:lnTo>
                    <a:pt x="0" y="10041"/>
                  </a:lnTo>
                  <a:lnTo>
                    <a:pt x="0" y="10541"/>
                  </a:lnTo>
                  <a:lnTo>
                    <a:pt x="0" y="12042"/>
                  </a:lnTo>
                  <a:lnTo>
                    <a:pt x="1001" y="12042"/>
                  </a:lnTo>
                  <a:lnTo>
                    <a:pt x="1001" y="13043"/>
                  </a:lnTo>
                  <a:lnTo>
                    <a:pt x="2002" y="13043"/>
                  </a:lnTo>
                  <a:lnTo>
                    <a:pt x="2002" y="15044"/>
                  </a:lnTo>
                  <a:lnTo>
                    <a:pt x="3003" y="15044"/>
                  </a:lnTo>
                  <a:lnTo>
                    <a:pt x="3003" y="17046"/>
                  </a:lnTo>
                  <a:lnTo>
                    <a:pt x="4003" y="17046"/>
                  </a:lnTo>
                  <a:lnTo>
                    <a:pt x="4003" y="19047"/>
                  </a:lnTo>
                  <a:lnTo>
                    <a:pt x="5004" y="19047"/>
                  </a:lnTo>
                  <a:lnTo>
                    <a:pt x="5004" y="21049"/>
                  </a:lnTo>
                  <a:lnTo>
                    <a:pt x="5004" y="22049"/>
                  </a:lnTo>
                  <a:lnTo>
                    <a:pt x="15011" y="22049"/>
                  </a:lnTo>
                  <a:lnTo>
                    <a:pt x="15011" y="19047"/>
                  </a:lnTo>
                  <a:lnTo>
                    <a:pt x="16012" y="19047"/>
                  </a:lnTo>
                  <a:lnTo>
                    <a:pt x="16012" y="16045"/>
                  </a:lnTo>
                  <a:lnTo>
                    <a:pt x="17013" y="16045"/>
                  </a:lnTo>
                  <a:lnTo>
                    <a:pt x="17013" y="9007"/>
                  </a:lnTo>
                  <a:lnTo>
                    <a:pt x="16012" y="9007"/>
                  </a:lnTo>
                  <a:lnTo>
                    <a:pt x="16012" y="8006"/>
                  </a:lnTo>
                  <a:lnTo>
                    <a:pt x="15011" y="8006"/>
                  </a:lnTo>
                  <a:lnTo>
                    <a:pt x="15011" y="7005"/>
                  </a:lnTo>
                  <a:lnTo>
                    <a:pt x="13010" y="7005"/>
                  </a:lnTo>
                  <a:lnTo>
                    <a:pt x="13010" y="6005"/>
                  </a:lnTo>
                  <a:lnTo>
                    <a:pt x="10008" y="6005"/>
                  </a:lnTo>
                  <a:lnTo>
                    <a:pt x="10008" y="5004"/>
                  </a:lnTo>
                  <a:lnTo>
                    <a:pt x="8006" y="5004"/>
                  </a:lnTo>
                  <a:lnTo>
                    <a:pt x="8006" y="1001"/>
                  </a:lnTo>
                  <a:lnTo>
                    <a:pt x="7005" y="1001"/>
                  </a:lnTo>
                  <a:lnTo>
                    <a:pt x="70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19;p38"/>
            <p:cNvSpPr/>
            <p:nvPr/>
          </p:nvSpPr>
          <p:spPr>
            <a:xfrm>
              <a:off x="3024442" y="1997765"/>
              <a:ext cx="36869" cy="443122"/>
            </a:xfrm>
            <a:custGeom>
              <a:avLst/>
              <a:gdLst/>
              <a:ahLst/>
              <a:cxnLst/>
              <a:rect l="l" t="t" r="r" b="b"/>
              <a:pathLst>
                <a:path w="1002" h="12043" extrusionOk="0">
                  <a:moveTo>
                    <a:pt x="1" y="1"/>
                  </a:moveTo>
                  <a:lnTo>
                    <a:pt x="1" y="12043"/>
                  </a:lnTo>
                  <a:lnTo>
                    <a:pt x="1001" y="12043"/>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20;p38"/>
            <p:cNvSpPr/>
            <p:nvPr/>
          </p:nvSpPr>
          <p:spPr>
            <a:xfrm>
              <a:off x="3062488" y="1960933"/>
              <a:ext cx="73700" cy="36869"/>
            </a:xfrm>
            <a:custGeom>
              <a:avLst/>
              <a:gdLst/>
              <a:ahLst/>
              <a:cxnLst/>
              <a:rect l="l" t="t" r="r" b="b"/>
              <a:pathLst>
                <a:path w="2003" h="1002" extrusionOk="0">
                  <a:moveTo>
                    <a:pt x="1" y="1"/>
                  </a:moveTo>
                  <a:lnTo>
                    <a:pt x="1" y="1002"/>
                  </a:lnTo>
                  <a:lnTo>
                    <a:pt x="2002" y="1002"/>
                  </a:lnTo>
                  <a:lnTo>
                    <a:pt x="2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21;p38"/>
            <p:cNvSpPr/>
            <p:nvPr/>
          </p:nvSpPr>
          <p:spPr>
            <a:xfrm>
              <a:off x="3136151" y="1997765"/>
              <a:ext cx="36832" cy="332664"/>
            </a:xfrm>
            <a:custGeom>
              <a:avLst/>
              <a:gdLst/>
              <a:ahLst/>
              <a:cxnLst/>
              <a:rect l="l" t="t" r="r" b="b"/>
              <a:pathLst>
                <a:path w="1001" h="9041" extrusionOk="0">
                  <a:moveTo>
                    <a:pt x="0" y="1"/>
                  </a:moveTo>
                  <a:lnTo>
                    <a:pt x="0" y="9040"/>
                  </a:lnTo>
                  <a:lnTo>
                    <a:pt x="1001" y="9040"/>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22;p38"/>
            <p:cNvSpPr/>
            <p:nvPr/>
          </p:nvSpPr>
          <p:spPr>
            <a:xfrm>
              <a:off x="3172946" y="2146269"/>
              <a:ext cx="73700" cy="36869"/>
            </a:xfrm>
            <a:custGeom>
              <a:avLst/>
              <a:gdLst/>
              <a:ahLst/>
              <a:cxnLst/>
              <a:rect l="l" t="t" r="r" b="b"/>
              <a:pathLst>
                <a:path w="2003" h="1002" extrusionOk="0">
                  <a:moveTo>
                    <a:pt x="1" y="1"/>
                  </a:moveTo>
                  <a:lnTo>
                    <a:pt x="1" y="1002"/>
                  </a:lnTo>
                  <a:lnTo>
                    <a:pt x="2002" y="1002"/>
                  </a:lnTo>
                  <a:lnTo>
                    <a:pt x="2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23;p38"/>
            <p:cNvSpPr/>
            <p:nvPr/>
          </p:nvSpPr>
          <p:spPr>
            <a:xfrm>
              <a:off x="3246610" y="2219933"/>
              <a:ext cx="36832" cy="110495"/>
            </a:xfrm>
            <a:custGeom>
              <a:avLst/>
              <a:gdLst/>
              <a:ahLst/>
              <a:cxnLst/>
              <a:rect l="l" t="t" r="r" b="b"/>
              <a:pathLst>
                <a:path w="1001" h="3003" extrusionOk="0">
                  <a:moveTo>
                    <a:pt x="0" y="0"/>
                  </a:moveTo>
                  <a:lnTo>
                    <a:pt x="0" y="3002"/>
                  </a:lnTo>
                  <a:lnTo>
                    <a:pt x="1001" y="3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24;p38"/>
            <p:cNvSpPr/>
            <p:nvPr/>
          </p:nvSpPr>
          <p:spPr>
            <a:xfrm>
              <a:off x="3246610" y="2183101"/>
              <a:ext cx="110495" cy="36869"/>
            </a:xfrm>
            <a:custGeom>
              <a:avLst/>
              <a:gdLst/>
              <a:ahLst/>
              <a:cxnLst/>
              <a:rect l="l" t="t" r="r" b="b"/>
              <a:pathLst>
                <a:path w="3003" h="1002" extrusionOk="0">
                  <a:moveTo>
                    <a:pt x="0" y="1"/>
                  </a:moveTo>
                  <a:lnTo>
                    <a:pt x="0" y="1001"/>
                  </a:lnTo>
                  <a:lnTo>
                    <a:pt x="3002" y="1001"/>
                  </a:lnTo>
                  <a:lnTo>
                    <a:pt x="3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25;p38"/>
            <p:cNvSpPr/>
            <p:nvPr/>
          </p:nvSpPr>
          <p:spPr>
            <a:xfrm>
              <a:off x="3358283" y="2256728"/>
              <a:ext cx="36869" cy="110532"/>
            </a:xfrm>
            <a:custGeom>
              <a:avLst/>
              <a:gdLst/>
              <a:ahLst/>
              <a:cxnLst/>
              <a:rect l="l" t="t" r="r" b="b"/>
              <a:pathLst>
                <a:path w="1002" h="3004" extrusionOk="0">
                  <a:moveTo>
                    <a:pt x="1" y="1"/>
                  </a:moveTo>
                  <a:lnTo>
                    <a:pt x="1" y="3003"/>
                  </a:lnTo>
                  <a:lnTo>
                    <a:pt x="1001" y="3003"/>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26;p38"/>
            <p:cNvSpPr/>
            <p:nvPr/>
          </p:nvSpPr>
          <p:spPr>
            <a:xfrm>
              <a:off x="3358283" y="2219933"/>
              <a:ext cx="73700" cy="36832"/>
            </a:xfrm>
            <a:custGeom>
              <a:avLst/>
              <a:gdLst/>
              <a:ahLst/>
              <a:cxnLst/>
              <a:rect l="l" t="t" r="r" b="b"/>
              <a:pathLst>
                <a:path w="2003" h="1001" extrusionOk="0">
                  <a:moveTo>
                    <a:pt x="1" y="0"/>
                  </a:moveTo>
                  <a:lnTo>
                    <a:pt x="1" y="1001"/>
                  </a:lnTo>
                  <a:lnTo>
                    <a:pt x="2002" y="1001"/>
                  </a:lnTo>
                  <a:lnTo>
                    <a:pt x="2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27;p38"/>
            <p:cNvSpPr/>
            <p:nvPr/>
          </p:nvSpPr>
          <p:spPr>
            <a:xfrm>
              <a:off x="3431946" y="2256728"/>
              <a:ext cx="36832" cy="36869"/>
            </a:xfrm>
            <a:custGeom>
              <a:avLst/>
              <a:gdLst/>
              <a:ahLst/>
              <a:cxnLst/>
              <a:rect l="l" t="t" r="r" b="b"/>
              <a:pathLst>
                <a:path w="1001" h="1002" extrusionOk="0">
                  <a:moveTo>
                    <a:pt x="0" y="1"/>
                  </a:moveTo>
                  <a:lnTo>
                    <a:pt x="0" y="1002"/>
                  </a:lnTo>
                  <a:lnTo>
                    <a:pt x="1001" y="1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28;p38"/>
            <p:cNvSpPr/>
            <p:nvPr/>
          </p:nvSpPr>
          <p:spPr>
            <a:xfrm>
              <a:off x="3468741" y="2293559"/>
              <a:ext cx="36869" cy="259037"/>
            </a:xfrm>
            <a:custGeom>
              <a:avLst/>
              <a:gdLst/>
              <a:ahLst/>
              <a:cxnLst/>
              <a:rect l="l" t="t" r="r" b="b"/>
              <a:pathLst>
                <a:path w="1002" h="7040" extrusionOk="0">
                  <a:moveTo>
                    <a:pt x="1" y="1"/>
                  </a:moveTo>
                  <a:lnTo>
                    <a:pt x="1" y="7039"/>
                  </a:lnTo>
                  <a:lnTo>
                    <a:pt x="1002" y="7039"/>
                  </a:lnTo>
                  <a:lnTo>
                    <a:pt x="1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29;p38"/>
            <p:cNvSpPr/>
            <p:nvPr/>
          </p:nvSpPr>
          <p:spPr>
            <a:xfrm>
              <a:off x="3431946" y="2552559"/>
              <a:ext cx="36832" cy="110495"/>
            </a:xfrm>
            <a:custGeom>
              <a:avLst/>
              <a:gdLst/>
              <a:ahLst/>
              <a:cxnLst/>
              <a:rect l="l" t="t" r="r" b="b"/>
              <a:pathLst>
                <a:path w="1001" h="3003" extrusionOk="0">
                  <a:moveTo>
                    <a:pt x="0" y="0"/>
                  </a:moveTo>
                  <a:lnTo>
                    <a:pt x="0" y="3002"/>
                  </a:lnTo>
                  <a:lnTo>
                    <a:pt x="1001" y="3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30;p38"/>
            <p:cNvSpPr/>
            <p:nvPr/>
          </p:nvSpPr>
          <p:spPr>
            <a:xfrm>
              <a:off x="3395114" y="2663017"/>
              <a:ext cx="36869" cy="110495"/>
            </a:xfrm>
            <a:custGeom>
              <a:avLst/>
              <a:gdLst/>
              <a:ahLst/>
              <a:cxnLst/>
              <a:rect l="l" t="t" r="r" b="b"/>
              <a:pathLst>
                <a:path w="1002" h="3003" extrusionOk="0">
                  <a:moveTo>
                    <a:pt x="0" y="0"/>
                  </a:moveTo>
                  <a:lnTo>
                    <a:pt x="0" y="3002"/>
                  </a:lnTo>
                  <a:lnTo>
                    <a:pt x="1001" y="3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1;p38"/>
            <p:cNvSpPr/>
            <p:nvPr/>
          </p:nvSpPr>
          <p:spPr>
            <a:xfrm>
              <a:off x="3062488" y="2739109"/>
              <a:ext cx="332664" cy="36869"/>
            </a:xfrm>
            <a:custGeom>
              <a:avLst/>
              <a:gdLst/>
              <a:ahLst/>
              <a:cxnLst/>
              <a:rect l="l" t="t" r="r" b="b"/>
              <a:pathLst>
                <a:path w="9041" h="1002" extrusionOk="0">
                  <a:moveTo>
                    <a:pt x="1" y="0"/>
                  </a:moveTo>
                  <a:lnTo>
                    <a:pt x="1" y="1001"/>
                  </a:lnTo>
                  <a:lnTo>
                    <a:pt x="9040" y="1001"/>
                  </a:lnTo>
                  <a:lnTo>
                    <a:pt x="90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2;p38"/>
            <p:cNvSpPr/>
            <p:nvPr/>
          </p:nvSpPr>
          <p:spPr>
            <a:xfrm>
              <a:off x="2986396" y="2330391"/>
              <a:ext cx="36869" cy="36869"/>
            </a:xfrm>
            <a:custGeom>
              <a:avLst/>
              <a:gdLst/>
              <a:ahLst/>
              <a:cxnLst/>
              <a:rect l="l" t="t" r="r" b="b"/>
              <a:pathLst>
                <a:path w="1002" h="1002"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33;p38"/>
            <p:cNvSpPr/>
            <p:nvPr/>
          </p:nvSpPr>
          <p:spPr>
            <a:xfrm>
              <a:off x="2875937" y="2293559"/>
              <a:ext cx="110495" cy="36869"/>
            </a:xfrm>
            <a:custGeom>
              <a:avLst/>
              <a:gdLst/>
              <a:ahLst/>
              <a:cxnLst/>
              <a:rect l="l" t="t" r="r" b="b"/>
              <a:pathLst>
                <a:path w="3003" h="1002" extrusionOk="0">
                  <a:moveTo>
                    <a:pt x="0" y="1"/>
                  </a:moveTo>
                  <a:lnTo>
                    <a:pt x="0" y="1001"/>
                  </a:lnTo>
                  <a:lnTo>
                    <a:pt x="3002" y="1001"/>
                  </a:lnTo>
                  <a:lnTo>
                    <a:pt x="3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34;p38"/>
            <p:cNvSpPr/>
            <p:nvPr/>
          </p:nvSpPr>
          <p:spPr>
            <a:xfrm>
              <a:off x="2875937" y="2330391"/>
              <a:ext cx="36869" cy="73664"/>
            </a:xfrm>
            <a:custGeom>
              <a:avLst/>
              <a:gdLst/>
              <a:ahLst/>
              <a:cxnLst/>
              <a:rect l="l" t="t" r="r" b="b"/>
              <a:pathLst>
                <a:path w="1002" h="2002" extrusionOk="0">
                  <a:moveTo>
                    <a:pt x="0" y="0"/>
                  </a:moveTo>
                  <a:lnTo>
                    <a:pt x="0" y="2002"/>
                  </a:lnTo>
                  <a:lnTo>
                    <a:pt x="1001" y="2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35;p38"/>
            <p:cNvSpPr/>
            <p:nvPr/>
          </p:nvSpPr>
          <p:spPr>
            <a:xfrm>
              <a:off x="2912769" y="2405269"/>
              <a:ext cx="36832" cy="36832"/>
            </a:xfrm>
            <a:custGeom>
              <a:avLst/>
              <a:gdLst/>
              <a:ahLst/>
              <a:cxnLst/>
              <a:rect l="l" t="t" r="r" b="b"/>
              <a:pathLst>
                <a:path w="1001"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36;p38"/>
            <p:cNvSpPr/>
            <p:nvPr/>
          </p:nvSpPr>
          <p:spPr>
            <a:xfrm>
              <a:off x="2950815" y="2442064"/>
              <a:ext cx="36832" cy="73700"/>
            </a:xfrm>
            <a:custGeom>
              <a:avLst/>
              <a:gdLst/>
              <a:ahLst/>
              <a:cxnLst/>
              <a:rect l="l" t="t" r="r" b="b"/>
              <a:pathLst>
                <a:path w="1001" h="2003" extrusionOk="0">
                  <a:moveTo>
                    <a:pt x="0" y="1"/>
                  </a:moveTo>
                  <a:lnTo>
                    <a:pt x="0" y="2002"/>
                  </a:lnTo>
                  <a:lnTo>
                    <a:pt x="1001" y="2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7;p38"/>
            <p:cNvSpPr/>
            <p:nvPr/>
          </p:nvSpPr>
          <p:spPr>
            <a:xfrm>
              <a:off x="2986396" y="2515727"/>
              <a:ext cx="36869" cy="73664"/>
            </a:xfrm>
            <a:custGeom>
              <a:avLst/>
              <a:gdLst/>
              <a:ahLst/>
              <a:cxnLst/>
              <a:rect l="l" t="t" r="r" b="b"/>
              <a:pathLst>
                <a:path w="1002" h="2002" extrusionOk="0">
                  <a:moveTo>
                    <a:pt x="0" y="0"/>
                  </a:moveTo>
                  <a:lnTo>
                    <a:pt x="0" y="2002"/>
                  </a:lnTo>
                  <a:lnTo>
                    <a:pt x="1001" y="2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8;p38"/>
            <p:cNvSpPr/>
            <p:nvPr/>
          </p:nvSpPr>
          <p:spPr>
            <a:xfrm>
              <a:off x="3024442" y="2589354"/>
              <a:ext cx="36869" cy="73700"/>
            </a:xfrm>
            <a:custGeom>
              <a:avLst/>
              <a:gdLst/>
              <a:ahLst/>
              <a:cxnLst/>
              <a:rect l="l" t="t" r="r" b="b"/>
              <a:pathLst>
                <a:path w="1002" h="2003" extrusionOk="0">
                  <a:moveTo>
                    <a:pt x="1" y="1"/>
                  </a:moveTo>
                  <a:lnTo>
                    <a:pt x="1" y="2002"/>
                  </a:lnTo>
                  <a:lnTo>
                    <a:pt x="1001" y="2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9;p38"/>
            <p:cNvSpPr/>
            <p:nvPr/>
          </p:nvSpPr>
          <p:spPr>
            <a:xfrm>
              <a:off x="3062488" y="2663017"/>
              <a:ext cx="36869" cy="73664"/>
            </a:xfrm>
            <a:custGeom>
              <a:avLst/>
              <a:gdLst/>
              <a:ahLst/>
              <a:cxnLst/>
              <a:rect l="l" t="t" r="r" b="b"/>
              <a:pathLst>
                <a:path w="1002" h="2002" extrusionOk="0">
                  <a:moveTo>
                    <a:pt x="1" y="0"/>
                  </a:moveTo>
                  <a:lnTo>
                    <a:pt x="1" y="2002"/>
                  </a:lnTo>
                  <a:lnTo>
                    <a:pt x="1001" y="2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2077;p71"/>
          <p:cNvGrpSpPr/>
          <p:nvPr/>
        </p:nvGrpSpPr>
        <p:grpSpPr>
          <a:xfrm>
            <a:off x="7951796" y="699316"/>
            <a:ext cx="855513" cy="536311"/>
            <a:chOff x="4993280" y="1654544"/>
            <a:chExt cx="855513" cy="536311"/>
          </a:xfrm>
        </p:grpSpPr>
        <p:grpSp>
          <p:nvGrpSpPr>
            <p:cNvPr id="73" name="Google Shape;2078;p71"/>
            <p:cNvGrpSpPr/>
            <p:nvPr/>
          </p:nvGrpSpPr>
          <p:grpSpPr>
            <a:xfrm>
              <a:off x="4993280" y="1654544"/>
              <a:ext cx="855513" cy="514283"/>
              <a:chOff x="4993280" y="1654544"/>
              <a:chExt cx="855513" cy="514283"/>
            </a:xfrm>
          </p:grpSpPr>
          <p:sp>
            <p:nvSpPr>
              <p:cNvPr id="75" name="Google Shape;2079;p71"/>
              <p:cNvSpPr/>
              <p:nvPr/>
            </p:nvSpPr>
            <p:spPr>
              <a:xfrm>
                <a:off x="5650270" y="2034124"/>
                <a:ext cx="153248" cy="22096"/>
              </a:xfrm>
              <a:custGeom>
                <a:avLst/>
                <a:gdLst/>
                <a:ahLst/>
                <a:cxnLst/>
                <a:rect l="l" t="t" r="r" b="b"/>
                <a:pathLst>
                  <a:path w="4404" h="635" extrusionOk="0">
                    <a:moveTo>
                      <a:pt x="0" y="1"/>
                    </a:moveTo>
                    <a:lnTo>
                      <a:pt x="0" y="634"/>
                    </a:lnTo>
                    <a:lnTo>
                      <a:pt x="4403" y="634"/>
                    </a:lnTo>
                    <a:lnTo>
                      <a:pt x="44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80;p71"/>
              <p:cNvSpPr/>
              <p:nvPr/>
            </p:nvSpPr>
            <p:spPr>
              <a:xfrm>
                <a:off x="5036221" y="2034124"/>
                <a:ext cx="479405" cy="22096"/>
              </a:xfrm>
              <a:custGeom>
                <a:avLst/>
                <a:gdLst/>
                <a:ahLst/>
                <a:cxnLst/>
                <a:rect l="l" t="t" r="r" b="b"/>
                <a:pathLst>
                  <a:path w="13777" h="635" extrusionOk="0">
                    <a:moveTo>
                      <a:pt x="0" y="1"/>
                    </a:moveTo>
                    <a:lnTo>
                      <a:pt x="0" y="634"/>
                    </a:lnTo>
                    <a:lnTo>
                      <a:pt x="13777" y="634"/>
                    </a:lnTo>
                    <a:lnTo>
                      <a:pt x="1377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81;p71"/>
              <p:cNvSpPr/>
              <p:nvPr/>
            </p:nvSpPr>
            <p:spPr>
              <a:xfrm>
                <a:off x="5037370" y="1654544"/>
                <a:ext cx="766137" cy="22096"/>
              </a:xfrm>
              <a:custGeom>
                <a:avLst/>
                <a:gdLst/>
                <a:ahLst/>
                <a:cxnLst/>
                <a:rect l="l" t="t" r="r" b="b"/>
                <a:pathLst>
                  <a:path w="22017" h="635" extrusionOk="0">
                    <a:moveTo>
                      <a:pt x="1" y="1"/>
                    </a:moveTo>
                    <a:lnTo>
                      <a:pt x="1" y="635"/>
                    </a:lnTo>
                    <a:lnTo>
                      <a:pt x="22016" y="635"/>
                    </a:lnTo>
                    <a:lnTo>
                      <a:pt x="2201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082;p71"/>
              <p:cNvSpPr/>
              <p:nvPr/>
            </p:nvSpPr>
            <p:spPr>
              <a:xfrm>
                <a:off x="5826697" y="1699817"/>
                <a:ext cx="22096" cy="313456"/>
              </a:xfrm>
              <a:custGeom>
                <a:avLst/>
                <a:gdLst/>
                <a:ahLst/>
                <a:cxnLst/>
                <a:rect l="l" t="t" r="r" b="b"/>
                <a:pathLst>
                  <a:path w="635" h="9008" extrusionOk="0">
                    <a:moveTo>
                      <a:pt x="1" y="1"/>
                    </a:moveTo>
                    <a:lnTo>
                      <a:pt x="1" y="9007"/>
                    </a:lnTo>
                    <a:lnTo>
                      <a:pt x="634" y="9007"/>
                    </a:lnTo>
                    <a:lnTo>
                      <a:pt x="6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083;p71"/>
              <p:cNvSpPr/>
              <p:nvPr/>
            </p:nvSpPr>
            <p:spPr>
              <a:xfrm>
                <a:off x="5650270" y="2034124"/>
                <a:ext cx="22096" cy="133518"/>
              </a:xfrm>
              <a:custGeom>
                <a:avLst/>
                <a:gdLst/>
                <a:ahLst/>
                <a:cxnLst/>
                <a:rect l="l" t="t" r="r" b="b"/>
                <a:pathLst>
                  <a:path w="635" h="3837" extrusionOk="0">
                    <a:moveTo>
                      <a:pt x="0" y="1"/>
                    </a:moveTo>
                    <a:lnTo>
                      <a:pt x="0" y="3837"/>
                    </a:lnTo>
                    <a:lnTo>
                      <a:pt x="634" y="3837"/>
                    </a:lnTo>
                    <a:lnTo>
                      <a:pt x="6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84;p71"/>
              <p:cNvSpPr/>
              <p:nvPr/>
            </p:nvSpPr>
            <p:spPr>
              <a:xfrm>
                <a:off x="5606146" y="2147879"/>
                <a:ext cx="22096" cy="20948"/>
              </a:xfrm>
              <a:custGeom>
                <a:avLst/>
                <a:gdLst/>
                <a:ahLst/>
                <a:cxnLst/>
                <a:rect l="l" t="t" r="r" b="b"/>
                <a:pathLst>
                  <a:path w="635" h="602" extrusionOk="0">
                    <a:moveTo>
                      <a:pt x="1" y="1"/>
                    </a:moveTo>
                    <a:lnTo>
                      <a:pt x="1" y="601"/>
                    </a:lnTo>
                    <a:lnTo>
                      <a:pt x="634" y="601"/>
                    </a:lnTo>
                    <a:lnTo>
                      <a:pt x="6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85;p71"/>
              <p:cNvSpPr/>
              <p:nvPr/>
            </p:nvSpPr>
            <p:spPr>
              <a:xfrm>
                <a:off x="5582935" y="2124669"/>
                <a:ext cx="22096" cy="22096"/>
              </a:xfrm>
              <a:custGeom>
                <a:avLst/>
                <a:gdLst/>
                <a:ahLst/>
                <a:cxnLst/>
                <a:rect l="l" t="t" r="r" b="b"/>
                <a:pathLst>
                  <a:path w="635" h="635" extrusionOk="0">
                    <a:moveTo>
                      <a:pt x="1" y="0"/>
                    </a:moveTo>
                    <a:lnTo>
                      <a:pt x="1" y="634"/>
                    </a:lnTo>
                    <a:lnTo>
                      <a:pt x="634" y="634"/>
                    </a:lnTo>
                    <a:lnTo>
                      <a:pt x="6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86;p71"/>
              <p:cNvSpPr/>
              <p:nvPr/>
            </p:nvSpPr>
            <p:spPr>
              <a:xfrm>
                <a:off x="5560873" y="2102607"/>
                <a:ext cx="22096" cy="22096"/>
              </a:xfrm>
              <a:custGeom>
                <a:avLst/>
                <a:gdLst/>
                <a:ahLst/>
                <a:cxnLst/>
                <a:rect l="l" t="t" r="r" b="b"/>
                <a:pathLst>
                  <a:path w="635" h="635" extrusionOk="0">
                    <a:moveTo>
                      <a:pt x="1" y="1"/>
                    </a:moveTo>
                    <a:lnTo>
                      <a:pt x="1" y="634"/>
                    </a:lnTo>
                    <a:lnTo>
                      <a:pt x="635" y="634"/>
                    </a:lnTo>
                    <a:lnTo>
                      <a:pt x="6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87;p71"/>
              <p:cNvSpPr/>
              <p:nvPr/>
            </p:nvSpPr>
            <p:spPr>
              <a:xfrm>
                <a:off x="5537663" y="2079396"/>
                <a:ext cx="22096" cy="22096"/>
              </a:xfrm>
              <a:custGeom>
                <a:avLst/>
                <a:gdLst/>
                <a:ahLst/>
                <a:cxnLst/>
                <a:rect l="l" t="t" r="r" b="b"/>
                <a:pathLst>
                  <a:path w="635" h="635" extrusionOk="0">
                    <a:moveTo>
                      <a:pt x="1" y="1"/>
                    </a:moveTo>
                    <a:lnTo>
                      <a:pt x="1" y="634"/>
                    </a:lnTo>
                    <a:lnTo>
                      <a:pt x="634" y="634"/>
                    </a:lnTo>
                    <a:lnTo>
                      <a:pt x="6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88;p71"/>
              <p:cNvSpPr/>
              <p:nvPr/>
            </p:nvSpPr>
            <p:spPr>
              <a:xfrm>
                <a:off x="5516784" y="2057334"/>
                <a:ext cx="20913" cy="22096"/>
              </a:xfrm>
              <a:custGeom>
                <a:avLst/>
                <a:gdLst/>
                <a:ahLst/>
                <a:cxnLst/>
                <a:rect l="l" t="t" r="r" b="b"/>
                <a:pathLst>
                  <a:path w="601" h="635" extrusionOk="0">
                    <a:moveTo>
                      <a:pt x="0" y="1"/>
                    </a:moveTo>
                    <a:lnTo>
                      <a:pt x="0" y="635"/>
                    </a:lnTo>
                    <a:lnTo>
                      <a:pt x="601" y="635"/>
                    </a:lnTo>
                    <a:lnTo>
                      <a:pt x="6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89;p71"/>
              <p:cNvSpPr/>
              <p:nvPr/>
            </p:nvSpPr>
            <p:spPr>
              <a:xfrm>
                <a:off x="5494722" y="2035272"/>
                <a:ext cx="22096" cy="22096"/>
              </a:xfrm>
              <a:custGeom>
                <a:avLst/>
                <a:gdLst/>
                <a:ahLst/>
                <a:cxnLst/>
                <a:rect l="l" t="t" r="r" b="b"/>
                <a:pathLst>
                  <a:path w="635" h="635" extrusionOk="0">
                    <a:moveTo>
                      <a:pt x="0" y="1"/>
                    </a:moveTo>
                    <a:lnTo>
                      <a:pt x="0" y="635"/>
                    </a:lnTo>
                    <a:lnTo>
                      <a:pt x="634" y="635"/>
                    </a:lnTo>
                    <a:lnTo>
                      <a:pt x="6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90;p71"/>
              <p:cNvSpPr/>
              <p:nvPr/>
            </p:nvSpPr>
            <p:spPr>
              <a:xfrm>
                <a:off x="5803486" y="2013245"/>
                <a:ext cx="22096" cy="20913"/>
              </a:xfrm>
              <a:custGeom>
                <a:avLst/>
                <a:gdLst/>
                <a:ahLst/>
                <a:cxnLst/>
                <a:rect l="l" t="t" r="r" b="b"/>
                <a:pathLst>
                  <a:path w="635" h="601" extrusionOk="0">
                    <a:moveTo>
                      <a:pt x="0" y="0"/>
                    </a:moveTo>
                    <a:lnTo>
                      <a:pt x="0" y="601"/>
                    </a:lnTo>
                    <a:lnTo>
                      <a:pt x="634" y="601"/>
                    </a:lnTo>
                    <a:lnTo>
                      <a:pt x="6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91;p71"/>
              <p:cNvSpPr/>
              <p:nvPr/>
            </p:nvSpPr>
            <p:spPr>
              <a:xfrm>
                <a:off x="5803486" y="1677754"/>
                <a:ext cx="22096" cy="22096"/>
              </a:xfrm>
              <a:custGeom>
                <a:avLst/>
                <a:gdLst/>
                <a:ahLst/>
                <a:cxnLst/>
                <a:rect l="l" t="t" r="r" b="b"/>
                <a:pathLst>
                  <a:path w="635" h="635" extrusionOk="0">
                    <a:moveTo>
                      <a:pt x="0" y="1"/>
                    </a:moveTo>
                    <a:lnTo>
                      <a:pt x="0" y="635"/>
                    </a:lnTo>
                    <a:lnTo>
                      <a:pt x="634" y="635"/>
                    </a:lnTo>
                    <a:lnTo>
                      <a:pt x="6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92;p71"/>
              <p:cNvSpPr/>
              <p:nvPr/>
            </p:nvSpPr>
            <p:spPr>
              <a:xfrm>
                <a:off x="4993280" y="1699817"/>
                <a:ext cx="20913" cy="313456"/>
              </a:xfrm>
              <a:custGeom>
                <a:avLst/>
                <a:gdLst/>
                <a:ahLst/>
                <a:cxnLst/>
                <a:rect l="l" t="t" r="r" b="b"/>
                <a:pathLst>
                  <a:path w="601" h="9008" extrusionOk="0">
                    <a:moveTo>
                      <a:pt x="0" y="1"/>
                    </a:moveTo>
                    <a:lnTo>
                      <a:pt x="0" y="9007"/>
                    </a:lnTo>
                    <a:lnTo>
                      <a:pt x="601" y="9007"/>
                    </a:lnTo>
                    <a:lnTo>
                      <a:pt x="6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93;p71"/>
              <p:cNvSpPr/>
              <p:nvPr/>
            </p:nvSpPr>
            <p:spPr>
              <a:xfrm>
                <a:off x="5014159" y="1677754"/>
                <a:ext cx="22096" cy="22096"/>
              </a:xfrm>
              <a:custGeom>
                <a:avLst/>
                <a:gdLst/>
                <a:ahLst/>
                <a:cxnLst/>
                <a:rect l="l" t="t" r="r" b="b"/>
                <a:pathLst>
                  <a:path w="635" h="635" extrusionOk="0">
                    <a:moveTo>
                      <a:pt x="1" y="1"/>
                    </a:moveTo>
                    <a:lnTo>
                      <a:pt x="1" y="635"/>
                    </a:lnTo>
                    <a:lnTo>
                      <a:pt x="634" y="635"/>
                    </a:lnTo>
                    <a:lnTo>
                      <a:pt x="6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94;p71"/>
              <p:cNvSpPr/>
              <p:nvPr/>
            </p:nvSpPr>
            <p:spPr>
              <a:xfrm>
                <a:off x="5014159" y="2013245"/>
                <a:ext cx="22096" cy="20913"/>
              </a:xfrm>
              <a:custGeom>
                <a:avLst/>
                <a:gdLst/>
                <a:ahLst/>
                <a:cxnLst/>
                <a:rect l="l" t="t" r="r" b="b"/>
                <a:pathLst>
                  <a:path w="635" h="601" extrusionOk="0">
                    <a:moveTo>
                      <a:pt x="1" y="0"/>
                    </a:moveTo>
                    <a:lnTo>
                      <a:pt x="1" y="601"/>
                    </a:lnTo>
                    <a:lnTo>
                      <a:pt x="634" y="601"/>
                    </a:lnTo>
                    <a:lnTo>
                      <a:pt x="6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2095;p71"/>
            <p:cNvSpPr/>
            <p:nvPr/>
          </p:nvSpPr>
          <p:spPr>
            <a:xfrm>
              <a:off x="5628208" y="2168793"/>
              <a:ext cx="22096" cy="22062"/>
            </a:xfrm>
            <a:custGeom>
              <a:avLst/>
              <a:gdLst/>
              <a:ahLst/>
              <a:cxnLst/>
              <a:rect l="l" t="t" r="r" b="b"/>
              <a:pathLst>
                <a:path w="635" h="634" extrusionOk="0">
                  <a:moveTo>
                    <a:pt x="0" y="0"/>
                  </a:moveTo>
                  <a:lnTo>
                    <a:pt x="0" y="634"/>
                  </a:lnTo>
                  <a:lnTo>
                    <a:pt x="634" y="634"/>
                  </a:lnTo>
                  <a:lnTo>
                    <a:pt x="6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2317;p71"/>
          <p:cNvGrpSpPr/>
          <p:nvPr/>
        </p:nvGrpSpPr>
        <p:grpSpPr>
          <a:xfrm rot="192063">
            <a:off x="416978" y="3807954"/>
            <a:ext cx="653688" cy="934121"/>
            <a:chOff x="6422725" y="4430725"/>
            <a:chExt cx="372375" cy="532125"/>
          </a:xfrm>
        </p:grpSpPr>
        <p:sp>
          <p:nvSpPr>
            <p:cNvPr id="92" name="Google Shape;2318;p71"/>
            <p:cNvSpPr/>
            <p:nvPr/>
          </p:nvSpPr>
          <p:spPr>
            <a:xfrm>
              <a:off x="6422725" y="4579100"/>
              <a:ext cx="294850" cy="383750"/>
            </a:xfrm>
            <a:custGeom>
              <a:avLst/>
              <a:gdLst/>
              <a:ahLst/>
              <a:cxnLst/>
              <a:rect l="l" t="t" r="r" b="b"/>
              <a:pathLst>
                <a:path w="11794" h="15350" fill="none" extrusionOk="0">
                  <a:moveTo>
                    <a:pt x="11547" y="4052"/>
                  </a:moveTo>
                  <a:cubicBezTo>
                    <a:pt x="11166" y="2092"/>
                    <a:pt x="9873" y="1065"/>
                    <a:pt x="8237" y="533"/>
                  </a:cubicBezTo>
                  <a:cubicBezTo>
                    <a:pt x="6582" y="0"/>
                    <a:pt x="4946" y="57"/>
                    <a:pt x="3482" y="1446"/>
                  </a:cubicBezTo>
                  <a:cubicBezTo>
                    <a:pt x="2455" y="2416"/>
                    <a:pt x="1390" y="4299"/>
                    <a:pt x="876" y="5897"/>
                  </a:cubicBezTo>
                  <a:cubicBezTo>
                    <a:pt x="286" y="7723"/>
                    <a:pt x="1" y="10290"/>
                    <a:pt x="400" y="11812"/>
                  </a:cubicBezTo>
                  <a:cubicBezTo>
                    <a:pt x="876" y="13524"/>
                    <a:pt x="2169" y="14076"/>
                    <a:pt x="3634" y="14551"/>
                  </a:cubicBezTo>
                  <a:cubicBezTo>
                    <a:pt x="5118" y="15027"/>
                    <a:pt x="6487" y="15350"/>
                    <a:pt x="7876" y="14266"/>
                  </a:cubicBezTo>
                  <a:cubicBezTo>
                    <a:pt x="9112" y="13277"/>
                    <a:pt x="10386" y="11013"/>
                    <a:pt x="10995" y="9206"/>
                  </a:cubicBezTo>
                  <a:cubicBezTo>
                    <a:pt x="11509" y="7609"/>
                    <a:pt x="11794" y="5459"/>
                    <a:pt x="11547" y="4052"/>
                  </a:cubicBezTo>
                  <a:close/>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19;p71"/>
            <p:cNvSpPr/>
            <p:nvPr/>
          </p:nvSpPr>
          <p:spPr>
            <a:xfrm>
              <a:off x="6636725" y="4688925"/>
              <a:ext cx="75625" cy="229225"/>
            </a:xfrm>
            <a:custGeom>
              <a:avLst/>
              <a:gdLst/>
              <a:ahLst/>
              <a:cxnLst/>
              <a:rect l="l" t="t" r="r" b="b"/>
              <a:pathLst>
                <a:path w="3025" h="9169" fill="none" extrusionOk="0">
                  <a:moveTo>
                    <a:pt x="3025" y="1"/>
                  </a:moveTo>
                  <a:cubicBezTo>
                    <a:pt x="3025" y="1"/>
                    <a:pt x="951" y="3995"/>
                    <a:pt x="0" y="9169"/>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20;p71"/>
            <p:cNvSpPr/>
            <p:nvPr/>
          </p:nvSpPr>
          <p:spPr>
            <a:xfrm>
              <a:off x="6429875" y="4620950"/>
              <a:ext cx="75625" cy="229700"/>
            </a:xfrm>
            <a:custGeom>
              <a:avLst/>
              <a:gdLst/>
              <a:ahLst/>
              <a:cxnLst/>
              <a:rect l="l" t="t" r="r" b="b"/>
              <a:pathLst>
                <a:path w="3025" h="9188" fill="none" extrusionOk="0">
                  <a:moveTo>
                    <a:pt x="3025" y="0"/>
                  </a:moveTo>
                  <a:cubicBezTo>
                    <a:pt x="3025" y="0"/>
                    <a:pt x="2321" y="4451"/>
                    <a:pt x="0" y="9187"/>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21;p71"/>
            <p:cNvSpPr/>
            <p:nvPr/>
          </p:nvSpPr>
          <p:spPr>
            <a:xfrm>
              <a:off x="6470775" y="4751700"/>
              <a:ext cx="192125" cy="63275"/>
            </a:xfrm>
            <a:custGeom>
              <a:avLst/>
              <a:gdLst/>
              <a:ahLst/>
              <a:cxnLst/>
              <a:rect l="l" t="t" r="r" b="b"/>
              <a:pathLst>
                <a:path w="7685" h="2531" fill="none" extrusionOk="0">
                  <a:moveTo>
                    <a:pt x="0" y="1"/>
                  </a:moveTo>
                  <a:cubicBezTo>
                    <a:pt x="0" y="1"/>
                    <a:pt x="4128" y="305"/>
                    <a:pt x="7685" y="2531"/>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22;p71"/>
            <p:cNvSpPr/>
            <p:nvPr/>
          </p:nvSpPr>
          <p:spPr>
            <a:xfrm>
              <a:off x="6588700" y="4643775"/>
              <a:ext cx="30925" cy="45175"/>
            </a:xfrm>
            <a:custGeom>
              <a:avLst/>
              <a:gdLst/>
              <a:ahLst/>
              <a:cxnLst/>
              <a:rect l="l" t="t" r="r" b="b"/>
              <a:pathLst>
                <a:path w="1237" h="1807" fill="none" extrusionOk="0">
                  <a:moveTo>
                    <a:pt x="1142" y="761"/>
                  </a:moveTo>
                  <a:cubicBezTo>
                    <a:pt x="1237" y="457"/>
                    <a:pt x="1122" y="133"/>
                    <a:pt x="913" y="76"/>
                  </a:cubicBezTo>
                  <a:cubicBezTo>
                    <a:pt x="666" y="0"/>
                    <a:pt x="400" y="171"/>
                    <a:pt x="286" y="476"/>
                  </a:cubicBezTo>
                  <a:lnTo>
                    <a:pt x="95" y="1046"/>
                  </a:lnTo>
                  <a:cubicBezTo>
                    <a:pt x="0" y="1351"/>
                    <a:pt x="114" y="1655"/>
                    <a:pt x="343" y="1731"/>
                  </a:cubicBezTo>
                  <a:cubicBezTo>
                    <a:pt x="571" y="1807"/>
                    <a:pt x="837" y="1617"/>
                    <a:pt x="932" y="1331"/>
                  </a:cubicBezTo>
                  <a:close/>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23;p71"/>
            <p:cNvSpPr/>
            <p:nvPr/>
          </p:nvSpPr>
          <p:spPr>
            <a:xfrm>
              <a:off x="6611050" y="4592400"/>
              <a:ext cx="17600" cy="53300"/>
            </a:xfrm>
            <a:custGeom>
              <a:avLst/>
              <a:gdLst/>
              <a:ahLst/>
              <a:cxnLst/>
              <a:rect l="l" t="t" r="r" b="b"/>
              <a:pathLst>
                <a:path w="704" h="2132" fill="none" extrusionOk="0">
                  <a:moveTo>
                    <a:pt x="0" y="2131"/>
                  </a:moveTo>
                  <a:lnTo>
                    <a:pt x="704" y="1"/>
                  </a:ln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24;p71"/>
            <p:cNvSpPr/>
            <p:nvPr/>
          </p:nvSpPr>
          <p:spPr>
            <a:xfrm>
              <a:off x="6589175" y="4687025"/>
              <a:ext cx="8575" cy="24750"/>
            </a:xfrm>
            <a:custGeom>
              <a:avLst/>
              <a:gdLst/>
              <a:ahLst/>
              <a:cxnLst/>
              <a:rect l="l" t="t" r="r" b="b"/>
              <a:pathLst>
                <a:path w="343" h="990" fill="none" extrusionOk="0">
                  <a:moveTo>
                    <a:pt x="343" y="1"/>
                  </a:moveTo>
                  <a:lnTo>
                    <a:pt x="0" y="990"/>
                  </a:ln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25;p71"/>
            <p:cNvSpPr/>
            <p:nvPr/>
          </p:nvSpPr>
          <p:spPr>
            <a:xfrm>
              <a:off x="6577275" y="4708700"/>
              <a:ext cx="20475" cy="18025"/>
            </a:xfrm>
            <a:custGeom>
              <a:avLst/>
              <a:gdLst/>
              <a:ahLst/>
              <a:cxnLst/>
              <a:rect l="l" t="t" r="r" b="b"/>
              <a:pathLst>
                <a:path w="819" h="721" extrusionOk="0">
                  <a:moveTo>
                    <a:pt x="450" y="1"/>
                  </a:moveTo>
                  <a:cubicBezTo>
                    <a:pt x="290" y="1"/>
                    <a:pt x="142" y="94"/>
                    <a:pt x="77" y="256"/>
                  </a:cubicBezTo>
                  <a:cubicBezTo>
                    <a:pt x="1" y="446"/>
                    <a:pt x="96" y="637"/>
                    <a:pt x="324" y="713"/>
                  </a:cubicBezTo>
                  <a:cubicBezTo>
                    <a:pt x="352" y="718"/>
                    <a:pt x="380" y="721"/>
                    <a:pt x="407" y="721"/>
                  </a:cubicBezTo>
                  <a:cubicBezTo>
                    <a:pt x="567" y="721"/>
                    <a:pt x="713" y="628"/>
                    <a:pt x="762" y="465"/>
                  </a:cubicBezTo>
                  <a:cubicBezTo>
                    <a:pt x="819" y="275"/>
                    <a:pt x="724" y="85"/>
                    <a:pt x="533" y="9"/>
                  </a:cubicBezTo>
                  <a:cubicBezTo>
                    <a:pt x="506" y="3"/>
                    <a:pt x="478" y="1"/>
                    <a:pt x="450"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26;p71"/>
            <p:cNvSpPr/>
            <p:nvPr/>
          </p:nvSpPr>
          <p:spPr>
            <a:xfrm>
              <a:off x="6530200" y="4524400"/>
              <a:ext cx="201175" cy="83250"/>
            </a:xfrm>
            <a:custGeom>
              <a:avLst/>
              <a:gdLst/>
              <a:ahLst/>
              <a:cxnLst/>
              <a:rect l="l" t="t" r="r" b="b"/>
              <a:pathLst>
                <a:path w="8047" h="3330" fill="none" extrusionOk="0">
                  <a:moveTo>
                    <a:pt x="1" y="952"/>
                  </a:moveTo>
                  <a:cubicBezTo>
                    <a:pt x="1294" y="210"/>
                    <a:pt x="3006" y="1"/>
                    <a:pt x="4661" y="533"/>
                  </a:cubicBezTo>
                  <a:cubicBezTo>
                    <a:pt x="6221" y="1047"/>
                    <a:pt x="7400" y="2093"/>
                    <a:pt x="8047" y="3329"/>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27;p71"/>
            <p:cNvSpPr/>
            <p:nvPr/>
          </p:nvSpPr>
          <p:spPr>
            <a:xfrm>
              <a:off x="6526400" y="4475900"/>
              <a:ext cx="234925" cy="97025"/>
            </a:xfrm>
            <a:custGeom>
              <a:avLst/>
              <a:gdLst/>
              <a:ahLst/>
              <a:cxnLst/>
              <a:rect l="l" t="t" r="r" b="b"/>
              <a:pathLst>
                <a:path w="9397" h="3881" fill="none" extrusionOk="0">
                  <a:moveTo>
                    <a:pt x="1" y="1104"/>
                  </a:moveTo>
                  <a:cubicBezTo>
                    <a:pt x="1503" y="229"/>
                    <a:pt x="3500" y="1"/>
                    <a:pt x="5440" y="647"/>
                  </a:cubicBezTo>
                  <a:cubicBezTo>
                    <a:pt x="7247" y="1237"/>
                    <a:pt x="8636" y="2454"/>
                    <a:pt x="9397" y="3881"/>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28;p71"/>
            <p:cNvSpPr/>
            <p:nvPr/>
          </p:nvSpPr>
          <p:spPr>
            <a:xfrm>
              <a:off x="6515000" y="4430725"/>
              <a:ext cx="280100" cy="116050"/>
            </a:xfrm>
            <a:custGeom>
              <a:avLst/>
              <a:gdLst/>
              <a:ahLst/>
              <a:cxnLst/>
              <a:rect l="l" t="t" r="r" b="b"/>
              <a:pathLst>
                <a:path w="11204" h="4642" fill="none" extrusionOk="0">
                  <a:moveTo>
                    <a:pt x="0" y="1313"/>
                  </a:moveTo>
                  <a:cubicBezTo>
                    <a:pt x="1807" y="267"/>
                    <a:pt x="4166" y="1"/>
                    <a:pt x="6486" y="762"/>
                  </a:cubicBezTo>
                  <a:cubicBezTo>
                    <a:pt x="8635" y="1484"/>
                    <a:pt x="10290" y="2911"/>
                    <a:pt x="11203" y="4642"/>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5155710"/>
      </p:ext>
    </p:extLst>
  </p:cSld>
  <p:clrMapOvr>
    <a:masterClrMapping/>
  </p:clrMapOvr>
  <p:transition spd="med">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17501"/>
            <a:ext cx="9144000" cy="553998"/>
          </a:xfrm>
          <a:prstGeom prst="rect">
            <a:avLst/>
          </a:prstGeom>
          <a:noFill/>
        </p:spPr>
        <p:txBody>
          <a:bodyPr wrap="square" rtlCol="0">
            <a:spAutoFit/>
          </a:bodyPr>
          <a:lstStyle/>
          <a:p>
            <a:pPr algn="ctr"/>
            <a:r>
              <a:rPr lang="en-US" sz="3000" b="1" smtClean="0">
                <a:solidFill>
                  <a:srgbClr val="C00000"/>
                </a:solidFill>
              </a:rPr>
              <a:t>KHỞI ĐỘNG</a:t>
            </a:r>
            <a:endParaRPr lang="en-US" sz="3000" b="1">
              <a:solidFill>
                <a:srgbClr val="C00000"/>
              </a:solidFill>
            </a:endParaRPr>
          </a:p>
        </p:txBody>
      </p:sp>
      <p:grpSp>
        <p:nvGrpSpPr>
          <p:cNvPr id="2" name="Group 1"/>
          <p:cNvGrpSpPr/>
          <p:nvPr/>
        </p:nvGrpSpPr>
        <p:grpSpPr>
          <a:xfrm>
            <a:off x="0" y="2512213"/>
            <a:ext cx="9144000" cy="2437595"/>
            <a:chOff x="0" y="2512213"/>
            <a:chExt cx="9144000" cy="2437595"/>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b="15700"/>
            <a:stretch/>
          </p:blipFill>
          <p:spPr>
            <a:xfrm>
              <a:off x="1667442" y="2512213"/>
              <a:ext cx="5468830" cy="2037485"/>
            </a:xfrm>
            <a:prstGeom prst="rect">
              <a:avLst/>
            </a:prstGeom>
          </p:spPr>
        </p:pic>
        <p:sp>
          <p:nvSpPr>
            <p:cNvPr id="8" name="TextBox 7"/>
            <p:cNvSpPr txBox="1"/>
            <p:nvPr/>
          </p:nvSpPr>
          <p:spPr>
            <a:xfrm>
              <a:off x="0" y="4549698"/>
              <a:ext cx="9144000" cy="400110"/>
            </a:xfrm>
            <a:prstGeom prst="rect">
              <a:avLst/>
            </a:prstGeom>
            <a:noFill/>
          </p:spPr>
          <p:txBody>
            <a:bodyPr wrap="square" rtlCol="0">
              <a:spAutoFit/>
            </a:bodyPr>
            <a:lstStyle/>
            <a:p>
              <a:pPr algn="ctr"/>
              <a:r>
                <a:rPr lang="en-US" sz="2000" i="1" smtClean="0"/>
                <a:t>Hình 8.1. Đoạn văn bản</a:t>
              </a:r>
              <a:endParaRPr lang="en-US" sz="2000" i="1"/>
            </a:p>
          </p:txBody>
        </p:sp>
      </p:grpSp>
      <p:grpSp>
        <p:nvGrpSpPr>
          <p:cNvPr id="9" name="Group 8"/>
          <p:cNvGrpSpPr/>
          <p:nvPr/>
        </p:nvGrpSpPr>
        <p:grpSpPr>
          <a:xfrm>
            <a:off x="1276461" y="1254683"/>
            <a:ext cx="6591078" cy="1070610"/>
            <a:chOff x="2066970" y="3744509"/>
            <a:chExt cx="6591078" cy="1070610"/>
          </a:xfrm>
        </p:grpSpPr>
        <p:sp>
          <p:nvSpPr>
            <p:cNvPr id="10" name="Rounded Rectangle 9"/>
            <p:cNvSpPr/>
            <p:nvPr/>
          </p:nvSpPr>
          <p:spPr>
            <a:xfrm>
              <a:off x="2066970" y="3744509"/>
              <a:ext cx="6250792" cy="1070610"/>
            </a:xfrm>
            <a:prstGeom prst="roundRect">
              <a:avLst>
                <a:gd name="adj" fmla="val 12433"/>
              </a:avLst>
            </a:prstGeom>
            <a:solidFill>
              <a:srgbClr val="FFF5EB"/>
            </a:solidFill>
            <a:ln w="19050">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a:solidFill>
                    <a:srgbClr val="000000"/>
                  </a:solidFill>
                  <a:latin typeface="Arial (Body)"/>
                </a:rPr>
                <a:t>Cho hai đoạn văn bản như Hình 8.1. </a:t>
              </a:r>
              <a:r>
                <a:rPr lang="vi-VN" sz="2000" smtClean="0">
                  <a:solidFill>
                    <a:srgbClr val="000000"/>
                  </a:solidFill>
                  <a:latin typeface="Arial (Body)"/>
                </a:rPr>
                <a:t>Các</a:t>
              </a:r>
              <a:r>
                <a:rPr lang="en-US" sz="2000" smtClean="0">
                  <a:solidFill>
                    <a:srgbClr val="000000"/>
                  </a:solidFill>
                  <a:latin typeface="Arial (Body)"/>
                </a:rPr>
                <a:t>h</a:t>
              </a:r>
              <a:r>
                <a:rPr lang="vi-VN" sz="2000" smtClean="0">
                  <a:solidFill>
                    <a:srgbClr val="000000"/>
                  </a:solidFill>
                  <a:latin typeface="Arial (Body)"/>
                </a:rPr>
                <a:t> </a:t>
              </a:r>
              <a:r>
                <a:rPr lang="vi-VN" sz="2000">
                  <a:solidFill>
                    <a:srgbClr val="000000"/>
                  </a:solidFill>
                  <a:latin typeface="Arial (Body)"/>
                </a:rPr>
                <a:t>định dạng </a:t>
              </a:r>
              <a:endParaRPr lang="en-US" sz="2000" smtClean="0">
                <a:solidFill>
                  <a:srgbClr val="000000"/>
                </a:solidFill>
                <a:latin typeface="Arial (Body)"/>
              </a:endParaRPr>
            </a:p>
            <a:p>
              <a:pPr algn="just">
                <a:lnSpc>
                  <a:spcPct val="150000"/>
                </a:lnSpc>
              </a:pPr>
              <a:r>
                <a:rPr lang="vi-VN" sz="2000" smtClean="0">
                  <a:solidFill>
                    <a:srgbClr val="000000"/>
                  </a:solidFill>
                  <a:latin typeface="Arial (Body)"/>
                </a:rPr>
                <a:t>đoạn </a:t>
              </a:r>
              <a:r>
                <a:rPr lang="vi-VN" sz="2000">
                  <a:solidFill>
                    <a:srgbClr val="000000"/>
                  </a:solidFill>
                  <a:latin typeface="Arial (Body)"/>
                </a:rPr>
                <a:t>văn bản nào đẹp hơn? Tại sao?</a:t>
              </a:r>
            </a:p>
          </p:txBody>
        </p:sp>
        <p:pic>
          <p:nvPicPr>
            <p:cNvPr id="11" name="Picture 50"/>
            <p:cNvPicPr>
              <a:picLocks noChangeAspect="1"/>
            </p:cNvPicPr>
            <p:nvPr/>
          </p:nvPicPr>
          <p:blipFill>
            <a:blip r:embed="rId4"/>
            <a:srcRect/>
            <a:stretch>
              <a:fillRect/>
            </a:stretch>
          </p:blipFill>
          <p:spPr>
            <a:xfrm rot="1027334">
              <a:off x="8187662" y="4014205"/>
              <a:ext cx="470386" cy="782346"/>
            </a:xfrm>
            <a:prstGeom prst="rect">
              <a:avLst/>
            </a:prstGeom>
          </p:spPr>
        </p:pic>
      </p:grpSp>
      <p:pic>
        <p:nvPicPr>
          <p:cNvPr id="12"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805984" y="2950330"/>
            <a:ext cx="1334151" cy="1161249"/>
          </a:xfrm>
          <a:prstGeom prst="rect">
            <a:avLst/>
          </a:prstGeom>
        </p:spPr>
      </p:pic>
    </p:spTree>
    <p:extLst>
      <p:ext uri="{BB962C8B-B14F-4D97-AF65-F5344CB8AC3E}">
        <p14:creationId xmlns:p14="http://schemas.microsoft.com/office/powerpoint/2010/main" val="3480611835"/>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a:stCxn id="7" idx="3"/>
            <a:endCxn id="14" idx="1"/>
          </p:cNvCxnSpPr>
          <p:nvPr/>
        </p:nvCxnSpPr>
        <p:spPr>
          <a:xfrm flipV="1">
            <a:off x="2953099" y="1684753"/>
            <a:ext cx="744120" cy="89161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16" idx="1"/>
          </p:cNvCxnSpPr>
          <p:nvPr/>
        </p:nvCxnSpPr>
        <p:spPr>
          <a:xfrm>
            <a:off x="2953099" y="2576364"/>
            <a:ext cx="744120" cy="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3"/>
            <a:endCxn id="18" idx="1"/>
          </p:cNvCxnSpPr>
          <p:nvPr/>
        </p:nvCxnSpPr>
        <p:spPr>
          <a:xfrm>
            <a:off x="2953099" y="2576364"/>
            <a:ext cx="744120" cy="891614"/>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617501"/>
            <a:ext cx="9144000" cy="553998"/>
          </a:xfrm>
          <a:prstGeom prst="rect">
            <a:avLst/>
          </a:prstGeom>
          <a:noFill/>
        </p:spPr>
        <p:txBody>
          <a:bodyPr wrap="square" rtlCol="0">
            <a:spAutoFit/>
          </a:bodyPr>
          <a:lstStyle/>
          <a:p>
            <a:pPr algn="ctr"/>
            <a:r>
              <a:rPr lang="en-US" sz="3000" b="1" smtClean="0">
                <a:solidFill>
                  <a:srgbClr val="C00000"/>
                </a:solidFill>
              </a:rPr>
              <a:t>KHỞI ĐỘNG</a:t>
            </a:r>
            <a:endParaRPr lang="en-US" sz="3000" b="1">
              <a:solidFill>
                <a:srgbClr val="C00000"/>
              </a:solidFil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57596" r="1318" b="15700"/>
          <a:stretch/>
        </p:blipFill>
        <p:spPr>
          <a:xfrm>
            <a:off x="446048" y="1439674"/>
            <a:ext cx="2507051" cy="2273379"/>
          </a:xfrm>
          <a:prstGeom prst="rect">
            <a:avLst/>
          </a:prstGeom>
        </p:spPr>
      </p:pic>
      <p:sp>
        <p:nvSpPr>
          <p:cNvPr id="14" name="Rounded Rectangle 13"/>
          <p:cNvSpPr/>
          <p:nvPr/>
        </p:nvSpPr>
        <p:spPr>
          <a:xfrm>
            <a:off x="3697219" y="1407224"/>
            <a:ext cx="4978431" cy="555057"/>
          </a:xfrm>
          <a:prstGeom prst="roundRect">
            <a:avLst>
              <a:gd name="adj" fmla="val 11240"/>
            </a:avLst>
          </a:prstGeom>
          <a:solidFill>
            <a:srgbClr val="FFFFE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Tiêu đề </a:t>
            </a:r>
            <a:r>
              <a:rPr lang="vi-VN" sz="2000" smtClean="0">
                <a:solidFill>
                  <a:srgbClr val="000000"/>
                </a:solidFill>
                <a:cs typeface="Arial" panose="020B0604020202020204" pitchFamily="34" charset="0"/>
              </a:rPr>
              <a:t>nổi </a:t>
            </a:r>
            <a:r>
              <a:rPr lang="vi-VN" sz="2000">
                <a:solidFill>
                  <a:srgbClr val="000000"/>
                </a:solidFill>
                <a:cs typeface="Arial" panose="020B0604020202020204" pitchFamily="34" charset="0"/>
              </a:rPr>
              <a:t>bật </a:t>
            </a:r>
            <a:r>
              <a:rPr lang="en-US" sz="2000" smtClean="0">
                <a:solidFill>
                  <a:srgbClr val="000000"/>
                </a:solidFill>
                <a:cs typeface="Arial" panose="020B0604020202020204" pitchFamily="34" charset="0"/>
              </a:rPr>
              <a:t>hơn </a:t>
            </a:r>
            <a:r>
              <a:rPr lang="vi-VN" sz="2000" smtClean="0">
                <a:solidFill>
                  <a:srgbClr val="000000"/>
                </a:solidFill>
                <a:cs typeface="Arial" panose="020B0604020202020204" pitchFamily="34" charset="0"/>
              </a:rPr>
              <a:t>so </a:t>
            </a:r>
            <a:r>
              <a:rPr lang="vi-VN" sz="2000">
                <a:solidFill>
                  <a:srgbClr val="000000"/>
                </a:solidFill>
                <a:cs typeface="Arial" panose="020B0604020202020204" pitchFamily="34" charset="0"/>
              </a:rPr>
              <a:t>với phần nội dung.</a:t>
            </a:r>
            <a:endParaRPr lang="en-US" sz="2000" dirty="0" smtClean="0">
              <a:solidFill>
                <a:srgbClr val="000000"/>
              </a:solidFill>
              <a:cs typeface="Arial" panose="020B0604020202020204" pitchFamily="34" charset="0"/>
            </a:endParaRPr>
          </a:p>
        </p:txBody>
      </p:sp>
      <p:sp>
        <p:nvSpPr>
          <p:cNvPr id="16" name="Rounded Rectangle 15"/>
          <p:cNvSpPr/>
          <p:nvPr/>
        </p:nvSpPr>
        <p:spPr>
          <a:xfrm>
            <a:off x="3697219" y="2298836"/>
            <a:ext cx="4978431" cy="555057"/>
          </a:xfrm>
          <a:prstGeom prst="roundRect">
            <a:avLst>
              <a:gd name="adj" fmla="val 11240"/>
            </a:avLst>
          </a:prstGeom>
          <a:solidFill>
            <a:srgbClr val="FFFFE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Mỗi câu thơ được viết riêng một </a:t>
            </a:r>
            <a:r>
              <a:rPr lang="vi-VN" sz="2000" smtClean="0">
                <a:solidFill>
                  <a:srgbClr val="000000"/>
                </a:solidFill>
                <a:cs typeface="Arial" panose="020B0604020202020204" pitchFamily="34" charset="0"/>
              </a:rPr>
              <a:t>dòng</a:t>
            </a:r>
            <a:r>
              <a:rPr lang="en-US" sz="2000">
                <a:solidFill>
                  <a:srgbClr val="000000"/>
                </a:solidFill>
                <a:cs typeface="Arial" panose="020B0604020202020204" pitchFamily="34" charset="0"/>
              </a:rPr>
              <a:t>.</a:t>
            </a:r>
            <a:endParaRPr lang="en-US" sz="2000" dirty="0" smtClean="0">
              <a:solidFill>
                <a:srgbClr val="000000"/>
              </a:solidFill>
              <a:cs typeface="Arial" panose="020B0604020202020204" pitchFamily="34" charset="0"/>
            </a:endParaRPr>
          </a:p>
        </p:txBody>
      </p:sp>
      <p:sp>
        <p:nvSpPr>
          <p:cNvPr id="18" name="Rounded Rectangle 17"/>
          <p:cNvSpPr/>
          <p:nvPr/>
        </p:nvSpPr>
        <p:spPr>
          <a:xfrm>
            <a:off x="3697219" y="3190449"/>
            <a:ext cx="4978431" cy="555057"/>
          </a:xfrm>
          <a:prstGeom prst="roundRect">
            <a:avLst>
              <a:gd name="adj" fmla="val 11240"/>
            </a:avLst>
          </a:prstGeom>
          <a:solidFill>
            <a:srgbClr val="FFFFE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cs typeface="Arial" panose="020B0604020202020204" pitchFamily="34" charset="0"/>
              </a:rPr>
              <a:t>Giữa các dòng thơ có khoảng cách.</a:t>
            </a:r>
          </a:p>
        </p:txBody>
      </p:sp>
      <p:grpSp>
        <p:nvGrpSpPr>
          <p:cNvPr id="34" name="Group 33"/>
          <p:cNvGrpSpPr/>
          <p:nvPr/>
        </p:nvGrpSpPr>
        <p:grpSpPr>
          <a:xfrm>
            <a:off x="1828887" y="4016079"/>
            <a:ext cx="5486226" cy="679753"/>
            <a:chOff x="5487319" y="1580708"/>
            <a:chExt cx="5486226" cy="679753"/>
          </a:xfrm>
        </p:grpSpPr>
        <p:sp>
          <p:nvSpPr>
            <p:cNvPr id="35" name="Rounded Rectangle 34"/>
            <p:cNvSpPr/>
            <p:nvPr/>
          </p:nvSpPr>
          <p:spPr>
            <a:xfrm>
              <a:off x="6239665" y="1580708"/>
              <a:ext cx="4733880" cy="679753"/>
            </a:xfrm>
            <a:prstGeom prst="roundRect">
              <a:avLst>
                <a:gd name="adj" fmla="val 23861"/>
              </a:avLst>
            </a:prstGeom>
            <a:solidFill>
              <a:srgbClr val="FFF5E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Đ</a:t>
              </a:r>
              <a:r>
                <a:rPr lang="vi-VN" sz="2000" smtClean="0">
                  <a:solidFill>
                    <a:srgbClr val="000000"/>
                  </a:solidFill>
                </a:rPr>
                <a:t>oạn </a:t>
              </a:r>
              <a:r>
                <a:rPr lang="vi-VN" sz="2000">
                  <a:solidFill>
                    <a:srgbClr val="000000"/>
                  </a:solidFill>
                </a:rPr>
                <a:t>văn bản rõ </a:t>
              </a:r>
              <a:r>
                <a:rPr lang="vi-VN" sz="2000" smtClean="0">
                  <a:solidFill>
                    <a:srgbClr val="000000"/>
                  </a:solidFill>
                </a:rPr>
                <a:t>r</a:t>
              </a:r>
              <a:r>
                <a:rPr lang="en-US" sz="2000">
                  <a:solidFill>
                    <a:srgbClr val="000000"/>
                  </a:solidFill>
                </a:rPr>
                <a:t>à</a:t>
              </a:r>
              <a:r>
                <a:rPr lang="vi-VN" sz="2000" smtClean="0">
                  <a:solidFill>
                    <a:srgbClr val="000000"/>
                  </a:solidFill>
                </a:rPr>
                <a:t>ng</a:t>
              </a:r>
              <a:r>
                <a:rPr lang="en-US" sz="2000" smtClean="0">
                  <a:solidFill>
                    <a:srgbClr val="000000"/>
                  </a:solidFill>
                </a:rPr>
                <a:t>, </a:t>
              </a:r>
              <a:r>
                <a:rPr lang="vi-VN" sz="2000" smtClean="0">
                  <a:solidFill>
                    <a:srgbClr val="000000"/>
                  </a:solidFill>
                </a:rPr>
                <a:t>dễ nhìn</a:t>
              </a:r>
              <a:r>
                <a:rPr lang="en-US" sz="2000" smtClean="0">
                  <a:solidFill>
                    <a:srgbClr val="000000"/>
                  </a:solidFill>
                </a:rPr>
                <a:t>, dễ đọc</a:t>
              </a:r>
              <a:r>
                <a:rPr lang="vi-VN" sz="2000" smtClean="0">
                  <a:solidFill>
                    <a:srgbClr val="000000"/>
                  </a:solidFill>
                </a:rPr>
                <a:t>.</a:t>
              </a:r>
              <a:endParaRPr lang="en-US" sz="2000">
                <a:solidFill>
                  <a:srgbClr val="000000"/>
                </a:solidFill>
              </a:endParaRPr>
            </a:p>
          </p:txBody>
        </p:sp>
        <p:sp>
          <p:nvSpPr>
            <p:cNvPr id="36" name="Right Arrow 35"/>
            <p:cNvSpPr/>
            <p:nvPr/>
          </p:nvSpPr>
          <p:spPr>
            <a:xfrm>
              <a:off x="5487319" y="1750927"/>
              <a:ext cx="636474" cy="339313"/>
            </a:xfrm>
            <a:prstGeom prst="rightArrow">
              <a:avLst>
                <a:gd name="adj1" fmla="val 50000"/>
                <a:gd name="adj2" fmla="val 882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89759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29" name="TextBox 28"/>
          <p:cNvSpPr txBox="1"/>
          <p:nvPr/>
        </p:nvSpPr>
        <p:spPr>
          <a:xfrm>
            <a:off x="0" y="743514"/>
            <a:ext cx="9144000" cy="553998"/>
          </a:xfrm>
          <a:prstGeom prst="rect">
            <a:avLst/>
          </a:prstGeom>
          <a:noFill/>
        </p:spPr>
        <p:txBody>
          <a:bodyPr wrap="square" rtlCol="0">
            <a:spAutoFit/>
          </a:bodyPr>
          <a:lstStyle/>
          <a:p>
            <a:pPr algn="ctr"/>
            <a:r>
              <a:rPr lang="en-US" sz="3000" b="1" smtClean="0">
                <a:solidFill>
                  <a:srgbClr val="7030A0"/>
                </a:solidFill>
              </a:rPr>
              <a:t>NỘI DUNG BÀI HỌC</a:t>
            </a:r>
            <a:endParaRPr lang="en-US" sz="3000" b="1">
              <a:solidFill>
                <a:srgbClr val="7030A0"/>
              </a:solidFill>
            </a:endParaRPr>
          </a:p>
        </p:txBody>
      </p:sp>
      <p:grpSp>
        <p:nvGrpSpPr>
          <p:cNvPr id="2" name="Group 1"/>
          <p:cNvGrpSpPr/>
          <p:nvPr/>
        </p:nvGrpSpPr>
        <p:grpSpPr>
          <a:xfrm>
            <a:off x="889000" y="1968500"/>
            <a:ext cx="2880756" cy="609600"/>
            <a:chOff x="889000" y="1968500"/>
            <a:chExt cx="2880756" cy="609600"/>
          </a:xfrm>
        </p:grpSpPr>
        <p:sp>
          <p:nvSpPr>
            <p:cNvPr id="11" name="Oval 10"/>
            <p:cNvSpPr/>
            <p:nvPr/>
          </p:nvSpPr>
          <p:spPr>
            <a:xfrm>
              <a:off x="889000" y="1968500"/>
              <a:ext cx="609600" cy="609600"/>
            </a:xfrm>
            <a:prstGeom prst="ellipse">
              <a:avLst/>
            </a:prstGeom>
            <a:solidFill>
              <a:schemeClr val="bg1">
                <a:lumMod val="9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smtClean="0">
                  <a:solidFill>
                    <a:srgbClr val="000000"/>
                  </a:solidFill>
                </a:rPr>
                <a:t>1</a:t>
              </a:r>
              <a:endParaRPr lang="en-US" sz="2300" b="1">
                <a:solidFill>
                  <a:srgbClr val="000000"/>
                </a:solidFill>
              </a:endParaRPr>
            </a:p>
          </p:txBody>
        </p:sp>
        <p:sp>
          <p:nvSpPr>
            <p:cNvPr id="31" name="TextBox 30"/>
            <p:cNvSpPr txBox="1"/>
            <p:nvPr/>
          </p:nvSpPr>
          <p:spPr>
            <a:xfrm>
              <a:off x="1712356" y="2057856"/>
              <a:ext cx="2057400" cy="430887"/>
            </a:xfrm>
            <a:prstGeom prst="rect">
              <a:avLst/>
            </a:prstGeom>
            <a:noFill/>
          </p:spPr>
          <p:txBody>
            <a:bodyPr wrap="square" rtlCol="0">
              <a:spAutoFit/>
            </a:bodyPr>
            <a:lstStyle/>
            <a:p>
              <a:r>
                <a:rPr lang="en-US" sz="2200" smtClean="0"/>
                <a:t>Thuộc tính thẻ</a:t>
              </a:r>
              <a:endParaRPr lang="en-US" sz="2200"/>
            </a:p>
          </p:txBody>
        </p:sp>
      </p:grpSp>
      <p:grpSp>
        <p:nvGrpSpPr>
          <p:cNvPr id="3" name="Group 2"/>
          <p:cNvGrpSpPr/>
          <p:nvPr/>
        </p:nvGrpSpPr>
        <p:grpSpPr>
          <a:xfrm>
            <a:off x="4622800" y="1719301"/>
            <a:ext cx="3886200" cy="1107996"/>
            <a:chOff x="4622800" y="1719301"/>
            <a:chExt cx="3886200" cy="1107996"/>
          </a:xfrm>
        </p:grpSpPr>
        <p:sp>
          <p:nvSpPr>
            <p:cNvPr id="32" name="Oval 31"/>
            <p:cNvSpPr/>
            <p:nvPr/>
          </p:nvSpPr>
          <p:spPr>
            <a:xfrm>
              <a:off x="4622800" y="1968500"/>
              <a:ext cx="609600" cy="609600"/>
            </a:xfrm>
            <a:prstGeom prst="ellipse">
              <a:avLst/>
            </a:prstGeom>
            <a:solidFill>
              <a:schemeClr val="bg1">
                <a:lumMod val="9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smtClean="0">
                  <a:solidFill>
                    <a:srgbClr val="000000"/>
                  </a:solidFill>
                </a:rPr>
                <a:t>2</a:t>
              </a:r>
              <a:endParaRPr lang="en-US" sz="2300" b="1">
                <a:solidFill>
                  <a:srgbClr val="000000"/>
                </a:solidFill>
              </a:endParaRPr>
            </a:p>
          </p:txBody>
        </p:sp>
        <p:sp>
          <p:nvSpPr>
            <p:cNvPr id="33" name="TextBox 32"/>
            <p:cNvSpPr txBox="1"/>
            <p:nvPr/>
          </p:nvSpPr>
          <p:spPr>
            <a:xfrm>
              <a:off x="5486400" y="1719301"/>
              <a:ext cx="3022600" cy="1107996"/>
            </a:xfrm>
            <a:prstGeom prst="rect">
              <a:avLst/>
            </a:prstGeom>
            <a:noFill/>
          </p:spPr>
          <p:txBody>
            <a:bodyPr wrap="square" rtlCol="0">
              <a:spAutoFit/>
            </a:bodyPr>
            <a:lstStyle/>
            <a:p>
              <a:pPr>
                <a:lnSpc>
                  <a:spcPct val="150000"/>
                </a:lnSpc>
              </a:pPr>
              <a:r>
                <a:rPr lang="en-US" sz="2200" smtClean="0"/>
                <a:t>Các thẻ định dạng trình bày văn bản</a:t>
              </a:r>
              <a:endParaRPr lang="en-US" sz="2200"/>
            </a:p>
          </p:txBody>
        </p:sp>
      </p:grpSp>
      <p:grpSp>
        <p:nvGrpSpPr>
          <p:cNvPr id="5" name="Group 4"/>
          <p:cNvGrpSpPr/>
          <p:nvPr/>
        </p:nvGrpSpPr>
        <p:grpSpPr>
          <a:xfrm>
            <a:off x="889000" y="3249086"/>
            <a:ext cx="3308268" cy="1107996"/>
            <a:chOff x="889000" y="3249086"/>
            <a:chExt cx="3308268" cy="1107996"/>
          </a:xfrm>
        </p:grpSpPr>
        <p:sp>
          <p:nvSpPr>
            <p:cNvPr id="34" name="Oval 33"/>
            <p:cNvSpPr/>
            <p:nvPr/>
          </p:nvSpPr>
          <p:spPr>
            <a:xfrm>
              <a:off x="889000" y="3498284"/>
              <a:ext cx="609600" cy="609600"/>
            </a:xfrm>
            <a:prstGeom prst="ellipse">
              <a:avLst/>
            </a:prstGeom>
            <a:solidFill>
              <a:schemeClr val="bg1">
                <a:lumMod val="9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smtClean="0">
                  <a:solidFill>
                    <a:srgbClr val="000000"/>
                  </a:solidFill>
                </a:rPr>
                <a:t>3</a:t>
              </a:r>
              <a:endParaRPr lang="en-US" sz="2300" b="1">
                <a:solidFill>
                  <a:srgbClr val="000000"/>
                </a:solidFill>
              </a:endParaRPr>
            </a:p>
          </p:txBody>
        </p:sp>
        <p:sp>
          <p:nvSpPr>
            <p:cNvPr id="35" name="TextBox 34"/>
            <p:cNvSpPr txBox="1"/>
            <p:nvPr/>
          </p:nvSpPr>
          <p:spPr>
            <a:xfrm>
              <a:off x="1712356" y="3249086"/>
              <a:ext cx="2484912" cy="1107996"/>
            </a:xfrm>
            <a:prstGeom prst="rect">
              <a:avLst/>
            </a:prstGeom>
            <a:noFill/>
          </p:spPr>
          <p:txBody>
            <a:bodyPr wrap="square" rtlCol="0">
              <a:spAutoFit/>
            </a:bodyPr>
            <a:lstStyle/>
            <a:p>
              <a:pPr>
                <a:lnSpc>
                  <a:spcPct val="150000"/>
                </a:lnSpc>
              </a:pPr>
              <a:r>
                <a:rPr lang="en-US" sz="2200" smtClean="0"/>
                <a:t>Các thẻ định dạng phông chữ</a:t>
              </a:r>
              <a:endParaRPr lang="en-US" sz="2200"/>
            </a:p>
          </p:txBody>
        </p:sp>
      </p:grpSp>
      <p:grpSp>
        <p:nvGrpSpPr>
          <p:cNvPr id="4" name="Group 3"/>
          <p:cNvGrpSpPr/>
          <p:nvPr/>
        </p:nvGrpSpPr>
        <p:grpSpPr>
          <a:xfrm>
            <a:off x="4622800" y="3249086"/>
            <a:ext cx="3886200" cy="1107996"/>
            <a:chOff x="4622800" y="3249086"/>
            <a:chExt cx="3886200" cy="1107996"/>
          </a:xfrm>
        </p:grpSpPr>
        <p:sp>
          <p:nvSpPr>
            <p:cNvPr id="36" name="Oval 35"/>
            <p:cNvSpPr/>
            <p:nvPr/>
          </p:nvSpPr>
          <p:spPr>
            <a:xfrm>
              <a:off x="4622800" y="3498284"/>
              <a:ext cx="609600" cy="609600"/>
            </a:xfrm>
            <a:prstGeom prst="ellipse">
              <a:avLst/>
            </a:prstGeom>
            <a:solidFill>
              <a:schemeClr val="bg1">
                <a:lumMod val="9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smtClean="0">
                  <a:solidFill>
                    <a:srgbClr val="000000"/>
                  </a:solidFill>
                </a:rPr>
                <a:t>4</a:t>
              </a:r>
              <a:endParaRPr lang="en-US" sz="2300" b="1">
                <a:solidFill>
                  <a:srgbClr val="000000"/>
                </a:solidFill>
              </a:endParaRPr>
            </a:p>
          </p:txBody>
        </p:sp>
        <p:sp>
          <p:nvSpPr>
            <p:cNvPr id="37" name="TextBox 36"/>
            <p:cNvSpPr txBox="1"/>
            <p:nvPr/>
          </p:nvSpPr>
          <p:spPr>
            <a:xfrm>
              <a:off x="5486400" y="3249086"/>
              <a:ext cx="3022600" cy="1107996"/>
            </a:xfrm>
            <a:prstGeom prst="rect">
              <a:avLst/>
            </a:prstGeom>
            <a:noFill/>
          </p:spPr>
          <p:txBody>
            <a:bodyPr wrap="square" rtlCol="0">
              <a:spAutoFit/>
            </a:bodyPr>
            <a:lstStyle/>
            <a:p>
              <a:pPr>
                <a:lnSpc>
                  <a:spcPct val="150000"/>
                </a:lnSpc>
              </a:pPr>
              <a:r>
                <a:rPr lang="en-US" sz="2200" smtClean="0"/>
                <a:t>Thực hành định dạng văn bản và phông chữ</a:t>
              </a:r>
              <a:endParaRPr lang="en-US" sz="2200"/>
            </a:p>
          </p:txBody>
        </p:sp>
      </p:grpSp>
    </p:spTree>
    <p:extLst>
      <p:ext uri="{BB962C8B-B14F-4D97-AF65-F5344CB8AC3E}">
        <p14:creationId xmlns:p14="http://schemas.microsoft.com/office/powerpoint/2010/main" val="386736448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2746190717"/>
      </p:ext>
    </p:extLst>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6" name="Rectangle 5"/>
          <p:cNvSpPr/>
          <p:nvPr/>
        </p:nvSpPr>
        <p:spPr>
          <a:xfrm>
            <a:off x="3886200" y="1037330"/>
            <a:ext cx="1371600" cy="1084159"/>
          </a:xfrm>
          <a:prstGeom prst="rect">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accent6"/>
                </a:solidFill>
              </a:rPr>
              <a:t>1</a:t>
            </a:r>
            <a:endParaRPr lang="en-US" sz="4500" b="1">
              <a:solidFill>
                <a:schemeClr val="accent6"/>
              </a:solidFill>
            </a:endParaRPr>
          </a:p>
        </p:txBody>
      </p:sp>
      <p:sp>
        <p:nvSpPr>
          <p:cNvPr id="7" name="TextBox 6"/>
          <p:cNvSpPr txBox="1"/>
          <p:nvPr/>
        </p:nvSpPr>
        <p:spPr>
          <a:xfrm>
            <a:off x="0" y="2513220"/>
            <a:ext cx="9144000" cy="707886"/>
          </a:xfrm>
          <a:prstGeom prst="rect">
            <a:avLst/>
          </a:prstGeom>
          <a:noFill/>
        </p:spPr>
        <p:txBody>
          <a:bodyPr wrap="square" rtlCol="0">
            <a:spAutoFit/>
          </a:bodyPr>
          <a:lstStyle/>
          <a:p>
            <a:pPr algn="ctr"/>
            <a:r>
              <a:rPr lang="en-US" sz="4000" b="1" smtClean="0"/>
              <a:t>THUỘC TÍNH THẺ</a:t>
            </a:r>
            <a:endParaRPr lang="en-US" sz="4000" b="1"/>
          </a:p>
        </p:txBody>
      </p:sp>
      <p:grpSp>
        <p:nvGrpSpPr>
          <p:cNvPr id="8" name="Google Shape;2306;p71"/>
          <p:cNvGrpSpPr/>
          <p:nvPr/>
        </p:nvGrpSpPr>
        <p:grpSpPr>
          <a:xfrm rot="1794391">
            <a:off x="690513" y="652987"/>
            <a:ext cx="821935" cy="1286634"/>
            <a:chOff x="5803600" y="5228175"/>
            <a:chExt cx="316250" cy="495050"/>
          </a:xfrm>
        </p:grpSpPr>
        <p:sp>
          <p:nvSpPr>
            <p:cNvPr id="9" name="Google Shape;2307;p71"/>
            <p:cNvSpPr/>
            <p:nvPr/>
          </p:nvSpPr>
          <p:spPr>
            <a:xfrm>
              <a:off x="5803600" y="5311875"/>
              <a:ext cx="316250" cy="411350"/>
            </a:xfrm>
            <a:custGeom>
              <a:avLst/>
              <a:gdLst/>
              <a:ahLst/>
              <a:cxnLst/>
              <a:rect l="l" t="t" r="r" b="b"/>
              <a:pathLst>
                <a:path w="12650" h="16454" fill="none" extrusionOk="0">
                  <a:moveTo>
                    <a:pt x="12364" y="4356"/>
                  </a:moveTo>
                  <a:cubicBezTo>
                    <a:pt x="11946" y="2226"/>
                    <a:pt x="10576" y="1141"/>
                    <a:pt x="8827" y="571"/>
                  </a:cubicBezTo>
                  <a:cubicBezTo>
                    <a:pt x="7058" y="0"/>
                    <a:pt x="5308" y="38"/>
                    <a:pt x="3729" y="1522"/>
                  </a:cubicBezTo>
                  <a:cubicBezTo>
                    <a:pt x="2607" y="2549"/>
                    <a:pt x="1504" y="4584"/>
                    <a:pt x="952" y="6296"/>
                  </a:cubicBezTo>
                  <a:cubicBezTo>
                    <a:pt x="305" y="8255"/>
                    <a:pt x="1" y="11013"/>
                    <a:pt x="457" y="12649"/>
                  </a:cubicBezTo>
                  <a:cubicBezTo>
                    <a:pt x="952" y="14475"/>
                    <a:pt x="2321" y="15065"/>
                    <a:pt x="3919" y="15597"/>
                  </a:cubicBezTo>
                  <a:cubicBezTo>
                    <a:pt x="5517" y="16111"/>
                    <a:pt x="6962" y="16453"/>
                    <a:pt x="8465" y="15293"/>
                  </a:cubicBezTo>
                  <a:cubicBezTo>
                    <a:pt x="9778" y="14247"/>
                    <a:pt x="11166" y="11812"/>
                    <a:pt x="11813" y="9872"/>
                  </a:cubicBezTo>
                  <a:cubicBezTo>
                    <a:pt x="12364" y="8122"/>
                    <a:pt x="12650" y="5821"/>
                    <a:pt x="12364" y="4356"/>
                  </a:cubicBezTo>
                  <a:close/>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08;p71"/>
            <p:cNvSpPr/>
            <p:nvPr/>
          </p:nvSpPr>
          <p:spPr>
            <a:xfrm>
              <a:off x="6033750" y="5428850"/>
              <a:ext cx="80875" cy="246350"/>
            </a:xfrm>
            <a:custGeom>
              <a:avLst/>
              <a:gdLst/>
              <a:ahLst/>
              <a:cxnLst/>
              <a:rect l="l" t="t" r="r" b="b"/>
              <a:pathLst>
                <a:path w="3235" h="9854" fill="none" extrusionOk="0">
                  <a:moveTo>
                    <a:pt x="3234" y="0"/>
                  </a:moveTo>
                  <a:cubicBezTo>
                    <a:pt x="3234" y="0"/>
                    <a:pt x="1009" y="4280"/>
                    <a:pt x="1" y="9853"/>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09;p71"/>
            <p:cNvSpPr/>
            <p:nvPr/>
          </p:nvSpPr>
          <p:spPr>
            <a:xfrm>
              <a:off x="5811225" y="5356575"/>
              <a:ext cx="80850" cy="245850"/>
            </a:xfrm>
            <a:custGeom>
              <a:avLst/>
              <a:gdLst/>
              <a:ahLst/>
              <a:cxnLst/>
              <a:rect l="l" t="t" r="r" b="b"/>
              <a:pathLst>
                <a:path w="3234" h="9834" fill="none" extrusionOk="0">
                  <a:moveTo>
                    <a:pt x="3234" y="0"/>
                  </a:moveTo>
                  <a:cubicBezTo>
                    <a:pt x="3234" y="0"/>
                    <a:pt x="2473" y="4774"/>
                    <a:pt x="0" y="9834"/>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10;p71"/>
            <p:cNvSpPr/>
            <p:nvPr/>
          </p:nvSpPr>
          <p:spPr>
            <a:xfrm>
              <a:off x="5855450" y="5496850"/>
              <a:ext cx="205450" cy="67075"/>
            </a:xfrm>
            <a:custGeom>
              <a:avLst/>
              <a:gdLst/>
              <a:ahLst/>
              <a:cxnLst/>
              <a:rect l="l" t="t" r="r" b="b"/>
              <a:pathLst>
                <a:path w="8218" h="2683" fill="none" extrusionOk="0">
                  <a:moveTo>
                    <a:pt x="0" y="0"/>
                  </a:moveTo>
                  <a:cubicBezTo>
                    <a:pt x="0" y="0"/>
                    <a:pt x="4394" y="324"/>
                    <a:pt x="8217" y="2682"/>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11;p71"/>
            <p:cNvSpPr/>
            <p:nvPr/>
          </p:nvSpPr>
          <p:spPr>
            <a:xfrm>
              <a:off x="5982400" y="5380825"/>
              <a:ext cx="32375" cy="48050"/>
            </a:xfrm>
            <a:custGeom>
              <a:avLst/>
              <a:gdLst/>
              <a:ahLst/>
              <a:cxnLst/>
              <a:rect l="l" t="t" r="r" b="b"/>
              <a:pathLst>
                <a:path w="1295" h="1922" fill="none" extrusionOk="0">
                  <a:moveTo>
                    <a:pt x="1199" y="799"/>
                  </a:moveTo>
                  <a:cubicBezTo>
                    <a:pt x="1294" y="476"/>
                    <a:pt x="1161" y="133"/>
                    <a:pt x="933" y="76"/>
                  </a:cubicBezTo>
                  <a:cubicBezTo>
                    <a:pt x="666" y="0"/>
                    <a:pt x="381" y="190"/>
                    <a:pt x="286" y="495"/>
                  </a:cubicBezTo>
                  <a:lnTo>
                    <a:pt x="96" y="1122"/>
                  </a:lnTo>
                  <a:cubicBezTo>
                    <a:pt x="1" y="1446"/>
                    <a:pt x="115" y="1769"/>
                    <a:pt x="362" y="1845"/>
                  </a:cubicBezTo>
                  <a:cubicBezTo>
                    <a:pt x="628" y="1921"/>
                    <a:pt x="914" y="1731"/>
                    <a:pt x="1009" y="1427"/>
                  </a:cubicBezTo>
                  <a:close/>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12;p71"/>
            <p:cNvSpPr/>
            <p:nvPr/>
          </p:nvSpPr>
          <p:spPr>
            <a:xfrm>
              <a:off x="6005700" y="5325175"/>
              <a:ext cx="19050" cy="57575"/>
            </a:xfrm>
            <a:custGeom>
              <a:avLst/>
              <a:gdLst/>
              <a:ahLst/>
              <a:cxnLst/>
              <a:rect l="l" t="t" r="r" b="b"/>
              <a:pathLst>
                <a:path w="762" h="2303" fill="none" extrusionOk="0">
                  <a:moveTo>
                    <a:pt x="1" y="2302"/>
                  </a:moveTo>
                  <a:lnTo>
                    <a:pt x="762" y="1"/>
                  </a:ln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13;p71"/>
            <p:cNvSpPr/>
            <p:nvPr/>
          </p:nvSpPr>
          <p:spPr>
            <a:xfrm>
              <a:off x="5982400" y="5426950"/>
              <a:ext cx="9075" cy="27125"/>
            </a:xfrm>
            <a:custGeom>
              <a:avLst/>
              <a:gdLst/>
              <a:ahLst/>
              <a:cxnLst/>
              <a:rect l="l" t="t" r="r" b="b"/>
              <a:pathLst>
                <a:path w="363" h="1085" fill="none" extrusionOk="0">
                  <a:moveTo>
                    <a:pt x="362" y="0"/>
                  </a:moveTo>
                  <a:lnTo>
                    <a:pt x="1" y="1084"/>
                  </a:ln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14;p71"/>
            <p:cNvSpPr/>
            <p:nvPr/>
          </p:nvSpPr>
          <p:spPr>
            <a:xfrm>
              <a:off x="5969575" y="5450300"/>
              <a:ext cx="21900" cy="19650"/>
            </a:xfrm>
            <a:custGeom>
              <a:avLst/>
              <a:gdLst/>
              <a:ahLst/>
              <a:cxnLst/>
              <a:rect l="l" t="t" r="r" b="b"/>
              <a:pathLst>
                <a:path w="876" h="786" extrusionOk="0">
                  <a:moveTo>
                    <a:pt x="442" y="1"/>
                  </a:moveTo>
                  <a:cubicBezTo>
                    <a:pt x="267" y="1"/>
                    <a:pt x="119" y="96"/>
                    <a:pt x="57" y="265"/>
                  </a:cubicBezTo>
                  <a:cubicBezTo>
                    <a:pt x="0" y="474"/>
                    <a:pt x="114" y="683"/>
                    <a:pt x="304" y="759"/>
                  </a:cubicBezTo>
                  <a:cubicBezTo>
                    <a:pt x="353" y="777"/>
                    <a:pt x="401" y="785"/>
                    <a:pt x="448" y="785"/>
                  </a:cubicBezTo>
                  <a:cubicBezTo>
                    <a:pt x="603" y="785"/>
                    <a:pt x="741" y="692"/>
                    <a:pt x="799" y="531"/>
                  </a:cubicBezTo>
                  <a:cubicBezTo>
                    <a:pt x="875" y="303"/>
                    <a:pt x="780" y="93"/>
                    <a:pt x="571" y="17"/>
                  </a:cubicBezTo>
                  <a:cubicBezTo>
                    <a:pt x="527" y="6"/>
                    <a:pt x="484" y="1"/>
                    <a:pt x="442"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15;p71"/>
            <p:cNvSpPr/>
            <p:nvPr/>
          </p:nvSpPr>
          <p:spPr>
            <a:xfrm>
              <a:off x="5999525" y="5300450"/>
              <a:ext cx="49000" cy="34750"/>
            </a:xfrm>
            <a:custGeom>
              <a:avLst/>
              <a:gdLst/>
              <a:ahLst/>
              <a:cxnLst/>
              <a:rect l="l" t="t" r="r" b="b"/>
              <a:pathLst>
                <a:path w="1960" h="1390" fill="none" extrusionOk="0">
                  <a:moveTo>
                    <a:pt x="1009" y="1009"/>
                  </a:moveTo>
                  <a:cubicBezTo>
                    <a:pt x="1332" y="1123"/>
                    <a:pt x="1655" y="1237"/>
                    <a:pt x="1960" y="1389"/>
                  </a:cubicBezTo>
                  <a:lnTo>
                    <a:pt x="1960" y="457"/>
                  </a:lnTo>
                  <a:lnTo>
                    <a:pt x="552" y="1"/>
                  </a:lnTo>
                  <a:lnTo>
                    <a:pt x="0" y="762"/>
                  </a:lnTo>
                  <a:cubicBezTo>
                    <a:pt x="343" y="819"/>
                    <a:pt x="666" y="914"/>
                    <a:pt x="1009" y="1009"/>
                  </a:cubicBezTo>
                  <a:close/>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16;p71"/>
            <p:cNvSpPr/>
            <p:nvPr/>
          </p:nvSpPr>
          <p:spPr>
            <a:xfrm>
              <a:off x="6031375" y="5228175"/>
              <a:ext cx="80875" cy="78475"/>
            </a:xfrm>
            <a:custGeom>
              <a:avLst/>
              <a:gdLst/>
              <a:ahLst/>
              <a:cxnLst/>
              <a:rect l="l" t="t" r="r" b="b"/>
              <a:pathLst>
                <a:path w="3235" h="3139" fill="none" extrusionOk="0">
                  <a:moveTo>
                    <a:pt x="1" y="3139"/>
                  </a:moveTo>
                  <a:cubicBezTo>
                    <a:pt x="1" y="3139"/>
                    <a:pt x="134" y="2625"/>
                    <a:pt x="438" y="1674"/>
                  </a:cubicBezTo>
                  <a:cubicBezTo>
                    <a:pt x="762" y="723"/>
                    <a:pt x="1465" y="1"/>
                    <a:pt x="3234" y="571"/>
                  </a:cubicBez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2357;p71"/>
          <p:cNvGrpSpPr/>
          <p:nvPr/>
        </p:nvGrpSpPr>
        <p:grpSpPr>
          <a:xfrm rot="-1115011">
            <a:off x="6919047" y="3345598"/>
            <a:ext cx="1847088" cy="1467116"/>
            <a:chOff x="4536350" y="3731725"/>
            <a:chExt cx="885450" cy="703300"/>
          </a:xfrm>
        </p:grpSpPr>
        <p:sp>
          <p:nvSpPr>
            <p:cNvPr id="20" name="Google Shape;2358;p71"/>
            <p:cNvSpPr/>
            <p:nvPr/>
          </p:nvSpPr>
          <p:spPr>
            <a:xfrm>
              <a:off x="4536350" y="3731725"/>
              <a:ext cx="885450" cy="657650"/>
            </a:xfrm>
            <a:custGeom>
              <a:avLst/>
              <a:gdLst/>
              <a:ahLst/>
              <a:cxnLst/>
              <a:rect l="l" t="t" r="r" b="b"/>
              <a:pathLst>
                <a:path w="35418" h="26306" fill="none" extrusionOk="0">
                  <a:moveTo>
                    <a:pt x="30472" y="25336"/>
                  </a:moveTo>
                  <a:cubicBezTo>
                    <a:pt x="30262" y="25945"/>
                    <a:pt x="29597" y="26306"/>
                    <a:pt x="28988" y="26097"/>
                  </a:cubicBezTo>
                  <a:lnTo>
                    <a:pt x="970" y="16910"/>
                  </a:lnTo>
                  <a:cubicBezTo>
                    <a:pt x="362" y="16700"/>
                    <a:pt x="0" y="16035"/>
                    <a:pt x="210" y="15407"/>
                  </a:cubicBezTo>
                  <a:lnTo>
                    <a:pt x="4946" y="989"/>
                  </a:lnTo>
                  <a:cubicBezTo>
                    <a:pt x="5155" y="362"/>
                    <a:pt x="5821" y="0"/>
                    <a:pt x="6448" y="228"/>
                  </a:cubicBezTo>
                  <a:lnTo>
                    <a:pt x="34447" y="9415"/>
                  </a:lnTo>
                  <a:cubicBezTo>
                    <a:pt x="35075" y="9625"/>
                    <a:pt x="35417" y="10309"/>
                    <a:pt x="35208" y="10918"/>
                  </a:cubicBezTo>
                  <a:close/>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59;p71"/>
            <p:cNvSpPr/>
            <p:nvPr/>
          </p:nvSpPr>
          <p:spPr>
            <a:xfrm>
              <a:off x="4588650" y="3781175"/>
              <a:ext cx="780350" cy="558275"/>
            </a:xfrm>
            <a:custGeom>
              <a:avLst/>
              <a:gdLst/>
              <a:ahLst/>
              <a:cxnLst/>
              <a:rect l="l" t="t" r="r" b="b"/>
              <a:pathLst>
                <a:path w="31214" h="22331" fill="none" extrusionOk="0">
                  <a:moveTo>
                    <a:pt x="1" y="13562"/>
                  </a:moveTo>
                  <a:lnTo>
                    <a:pt x="4432" y="0"/>
                  </a:lnTo>
                  <a:lnTo>
                    <a:pt x="31214" y="8769"/>
                  </a:lnTo>
                  <a:lnTo>
                    <a:pt x="26763" y="22331"/>
                  </a:lnTo>
                  <a:close/>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60;p71"/>
            <p:cNvSpPr/>
            <p:nvPr/>
          </p:nvSpPr>
          <p:spPr>
            <a:xfrm>
              <a:off x="4760325" y="4233400"/>
              <a:ext cx="259175" cy="150750"/>
            </a:xfrm>
            <a:custGeom>
              <a:avLst/>
              <a:gdLst/>
              <a:ahLst/>
              <a:cxnLst/>
              <a:rect l="l" t="t" r="r" b="b"/>
              <a:pathLst>
                <a:path w="10367" h="6030" fill="none" extrusionOk="0">
                  <a:moveTo>
                    <a:pt x="10081" y="6030"/>
                  </a:moveTo>
                  <a:lnTo>
                    <a:pt x="0" y="2720"/>
                  </a:lnTo>
                  <a:lnTo>
                    <a:pt x="1636" y="0"/>
                  </a:lnTo>
                  <a:lnTo>
                    <a:pt x="10367" y="2891"/>
                  </a:lnTo>
                  <a:close/>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61;p71"/>
            <p:cNvSpPr/>
            <p:nvPr/>
          </p:nvSpPr>
          <p:spPr>
            <a:xfrm>
              <a:off x="4689000" y="4280000"/>
              <a:ext cx="384700" cy="155025"/>
            </a:xfrm>
            <a:custGeom>
              <a:avLst/>
              <a:gdLst/>
              <a:ahLst/>
              <a:cxnLst/>
              <a:rect l="l" t="t" r="r" b="b"/>
              <a:pathLst>
                <a:path w="15388" h="6201" fill="none" extrusionOk="0">
                  <a:moveTo>
                    <a:pt x="13010" y="3462"/>
                  </a:moveTo>
                  <a:lnTo>
                    <a:pt x="12934" y="4166"/>
                  </a:lnTo>
                  <a:lnTo>
                    <a:pt x="2853" y="856"/>
                  </a:lnTo>
                  <a:lnTo>
                    <a:pt x="3215" y="266"/>
                  </a:lnTo>
                  <a:cubicBezTo>
                    <a:pt x="1541" y="0"/>
                    <a:pt x="399" y="76"/>
                    <a:pt x="266" y="495"/>
                  </a:cubicBezTo>
                  <a:cubicBezTo>
                    <a:pt x="0" y="1275"/>
                    <a:pt x="3138" y="3024"/>
                    <a:pt x="7304" y="4394"/>
                  </a:cubicBezTo>
                  <a:cubicBezTo>
                    <a:pt x="11432" y="5744"/>
                    <a:pt x="15007" y="6201"/>
                    <a:pt x="15274" y="5421"/>
                  </a:cubicBezTo>
                  <a:cubicBezTo>
                    <a:pt x="15388" y="4984"/>
                    <a:pt x="14513" y="4261"/>
                    <a:pt x="13010" y="3462"/>
                  </a:cubicBezTo>
                  <a:close/>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62;p71"/>
            <p:cNvSpPr/>
            <p:nvPr/>
          </p:nvSpPr>
          <p:spPr>
            <a:xfrm>
              <a:off x="4843050" y="3988500"/>
              <a:ext cx="271550" cy="144575"/>
            </a:xfrm>
            <a:custGeom>
              <a:avLst/>
              <a:gdLst/>
              <a:ahLst/>
              <a:cxnLst/>
              <a:rect l="l" t="t" r="r" b="b"/>
              <a:pathLst>
                <a:path w="10862" h="5783" fill="none" extrusionOk="0">
                  <a:moveTo>
                    <a:pt x="1" y="5783"/>
                  </a:moveTo>
                  <a:lnTo>
                    <a:pt x="10862" y="0"/>
                  </a:ln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63;p71"/>
            <p:cNvSpPr/>
            <p:nvPr/>
          </p:nvSpPr>
          <p:spPr>
            <a:xfrm>
              <a:off x="4807400" y="3989450"/>
              <a:ext cx="150750" cy="79900"/>
            </a:xfrm>
            <a:custGeom>
              <a:avLst/>
              <a:gdLst/>
              <a:ahLst/>
              <a:cxnLst/>
              <a:rect l="l" t="t" r="r" b="b"/>
              <a:pathLst>
                <a:path w="6030" h="3196" fill="none" extrusionOk="0">
                  <a:moveTo>
                    <a:pt x="0" y="3196"/>
                  </a:moveTo>
                  <a:lnTo>
                    <a:pt x="6030" y="0"/>
                  </a:ln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64;p71"/>
            <p:cNvSpPr/>
            <p:nvPr/>
          </p:nvSpPr>
          <p:spPr>
            <a:xfrm>
              <a:off x="4999500" y="4052225"/>
              <a:ext cx="150775" cy="80375"/>
            </a:xfrm>
            <a:custGeom>
              <a:avLst/>
              <a:gdLst/>
              <a:ahLst/>
              <a:cxnLst/>
              <a:rect l="l" t="t" r="r" b="b"/>
              <a:pathLst>
                <a:path w="6031" h="3215" fill="none" extrusionOk="0">
                  <a:moveTo>
                    <a:pt x="1" y="3215"/>
                  </a:moveTo>
                  <a:lnTo>
                    <a:pt x="6030" y="0"/>
                  </a:lnTo>
                </a:path>
              </a:pathLst>
            </a:custGeom>
            <a:solidFill>
              <a:srgbClr val="212121"/>
            </a:solidFill>
            <a:ln w="11900" cap="rnd"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667;p36"/>
          <p:cNvGrpSpPr/>
          <p:nvPr/>
        </p:nvGrpSpPr>
        <p:grpSpPr>
          <a:xfrm rot="3080420">
            <a:off x="704049" y="3915360"/>
            <a:ext cx="462097" cy="730655"/>
            <a:chOff x="1654675" y="1997765"/>
            <a:chExt cx="445587" cy="704551"/>
          </a:xfrm>
        </p:grpSpPr>
        <p:sp>
          <p:nvSpPr>
            <p:cNvPr id="51" name="Google Shape;668;p36"/>
            <p:cNvSpPr/>
            <p:nvPr/>
          </p:nvSpPr>
          <p:spPr>
            <a:xfrm>
              <a:off x="1655926" y="1998979"/>
              <a:ext cx="440657" cy="703336"/>
            </a:xfrm>
            <a:custGeom>
              <a:avLst/>
              <a:gdLst/>
              <a:ahLst/>
              <a:cxnLst/>
              <a:rect l="l" t="t" r="r" b="b"/>
              <a:pathLst>
                <a:path w="11976" h="19115" extrusionOk="0">
                  <a:moveTo>
                    <a:pt x="0" y="1"/>
                  </a:moveTo>
                  <a:lnTo>
                    <a:pt x="0" y="17113"/>
                  </a:lnTo>
                  <a:lnTo>
                    <a:pt x="2002" y="17113"/>
                  </a:lnTo>
                  <a:lnTo>
                    <a:pt x="2002" y="16112"/>
                  </a:lnTo>
                  <a:lnTo>
                    <a:pt x="3002" y="16112"/>
                  </a:lnTo>
                  <a:lnTo>
                    <a:pt x="3002" y="15112"/>
                  </a:lnTo>
                  <a:lnTo>
                    <a:pt x="4003" y="15112"/>
                  </a:lnTo>
                  <a:lnTo>
                    <a:pt x="4003" y="14111"/>
                  </a:lnTo>
                  <a:lnTo>
                    <a:pt x="4971" y="14111"/>
                  </a:lnTo>
                  <a:lnTo>
                    <a:pt x="4971" y="16112"/>
                  </a:lnTo>
                  <a:lnTo>
                    <a:pt x="5971" y="16112"/>
                  </a:lnTo>
                  <a:lnTo>
                    <a:pt x="5971" y="18114"/>
                  </a:lnTo>
                  <a:lnTo>
                    <a:pt x="6972" y="18114"/>
                  </a:lnTo>
                  <a:lnTo>
                    <a:pt x="6972" y="19115"/>
                  </a:lnTo>
                  <a:lnTo>
                    <a:pt x="8973" y="19115"/>
                  </a:lnTo>
                  <a:lnTo>
                    <a:pt x="8973" y="18114"/>
                  </a:lnTo>
                  <a:lnTo>
                    <a:pt x="9974" y="18114"/>
                  </a:lnTo>
                  <a:lnTo>
                    <a:pt x="9974" y="16112"/>
                  </a:lnTo>
                  <a:lnTo>
                    <a:pt x="8973" y="16112"/>
                  </a:lnTo>
                  <a:lnTo>
                    <a:pt x="8973" y="14111"/>
                  </a:lnTo>
                  <a:lnTo>
                    <a:pt x="7973" y="14111"/>
                  </a:lnTo>
                  <a:lnTo>
                    <a:pt x="7973" y="13110"/>
                  </a:lnTo>
                  <a:lnTo>
                    <a:pt x="11976" y="13110"/>
                  </a:lnTo>
                  <a:lnTo>
                    <a:pt x="11976" y="12110"/>
                  </a:lnTo>
                  <a:lnTo>
                    <a:pt x="11976" y="11109"/>
                  </a:lnTo>
                  <a:lnTo>
                    <a:pt x="11042" y="11109"/>
                  </a:lnTo>
                  <a:lnTo>
                    <a:pt x="11042" y="11042"/>
                  </a:lnTo>
                  <a:lnTo>
                    <a:pt x="11042" y="10008"/>
                  </a:lnTo>
                  <a:lnTo>
                    <a:pt x="10041" y="10008"/>
                  </a:lnTo>
                  <a:lnTo>
                    <a:pt x="10041" y="9007"/>
                  </a:lnTo>
                  <a:lnTo>
                    <a:pt x="9040" y="9007"/>
                  </a:lnTo>
                  <a:lnTo>
                    <a:pt x="9040" y="8007"/>
                  </a:lnTo>
                  <a:lnTo>
                    <a:pt x="8039" y="8007"/>
                  </a:lnTo>
                  <a:lnTo>
                    <a:pt x="8039" y="7006"/>
                  </a:lnTo>
                  <a:lnTo>
                    <a:pt x="7039" y="7006"/>
                  </a:lnTo>
                  <a:lnTo>
                    <a:pt x="7039" y="6005"/>
                  </a:lnTo>
                  <a:lnTo>
                    <a:pt x="6038" y="6005"/>
                  </a:lnTo>
                  <a:lnTo>
                    <a:pt x="6038" y="5005"/>
                  </a:lnTo>
                  <a:lnTo>
                    <a:pt x="5037" y="5005"/>
                  </a:lnTo>
                  <a:lnTo>
                    <a:pt x="5037" y="4004"/>
                  </a:lnTo>
                  <a:lnTo>
                    <a:pt x="4037" y="4004"/>
                  </a:lnTo>
                  <a:lnTo>
                    <a:pt x="4037" y="3003"/>
                  </a:lnTo>
                  <a:lnTo>
                    <a:pt x="3036" y="3003"/>
                  </a:lnTo>
                  <a:lnTo>
                    <a:pt x="3036" y="2002"/>
                  </a:lnTo>
                  <a:lnTo>
                    <a:pt x="2035" y="2002"/>
                  </a:lnTo>
                  <a:lnTo>
                    <a:pt x="2035" y="1002"/>
                  </a:lnTo>
                  <a:lnTo>
                    <a:pt x="1001" y="1002"/>
                  </a:lnTo>
                  <a:lnTo>
                    <a:pt x="10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9;p36"/>
            <p:cNvSpPr/>
            <p:nvPr/>
          </p:nvSpPr>
          <p:spPr>
            <a:xfrm>
              <a:off x="1654675" y="1997765"/>
              <a:ext cx="36869" cy="628459"/>
            </a:xfrm>
            <a:custGeom>
              <a:avLst/>
              <a:gdLst/>
              <a:ahLst/>
              <a:cxnLst/>
              <a:rect l="l" t="t" r="r" b="b"/>
              <a:pathLst>
                <a:path w="1002" h="17080" extrusionOk="0">
                  <a:moveTo>
                    <a:pt x="1" y="1"/>
                  </a:moveTo>
                  <a:lnTo>
                    <a:pt x="1" y="17079"/>
                  </a:lnTo>
                  <a:lnTo>
                    <a:pt x="1002" y="17079"/>
                  </a:lnTo>
                  <a:lnTo>
                    <a:pt x="1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70;p36"/>
            <p:cNvSpPr/>
            <p:nvPr/>
          </p:nvSpPr>
          <p:spPr>
            <a:xfrm>
              <a:off x="1692758" y="2034597"/>
              <a:ext cx="36832" cy="36869"/>
            </a:xfrm>
            <a:custGeom>
              <a:avLst/>
              <a:gdLst/>
              <a:ahLst/>
              <a:cxnLst/>
              <a:rect l="l" t="t" r="r" b="b"/>
              <a:pathLst>
                <a:path w="1001" h="1002"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1;p36"/>
            <p:cNvSpPr/>
            <p:nvPr/>
          </p:nvSpPr>
          <p:spPr>
            <a:xfrm>
              <a:off x="1729553" y="2072643"/>
              <a:ext cx="36869" cy="36869"/>
            </a:xfrm>
            <a:custGeom>
              <a:avLst/>
              <a:gdLst/>
              <a:ahLst/>
              <a:cxnLst/>
              <a:rect l="l" t="t" r="r" b="b"/>
              <a:pathLst>
                <a:path w="1002" h="1002" extrusionOk="0">
                  <a:moveTo>
                    <a:pt x="1" y="0"/>
                  </a:moveTo>
                  <a:lnTo>
                    <a:pt x="1"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2;p36"/>
            <p:cNvSpPr/>
            <p:nvPr/>
          </p:nvSpPr>
          <p:spPr>
            <a:xfrm>
              <a:off x="1765170" y="2109474"/>
              <a:ext cx="36832" cy="36832"/>
            </a:xfrm>
            <a:custGeom>
              <a:avLst/>
              <a:gdLst/>
              <a:ahLst/>
              <a:cxnLst/>
              <a:rect l="l" t="t" r="r" b="b"/>
              <a:pathLst>
                <a:path w="1001"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3;p36"/>
            <p:cNvSpPr/>
            <p:nvPr/>
          </p:nvSpPr>
          <p:spPr>
            <a:xfrm>
              <a:off x="1803216" y="2146269"/>
              <a:ext cx="36832" cy="36869"/>
            </a:xfrm>
            <a:custGeom>
              <a:avLst/>
              <a:gdLst/>
              <a:ahLst/>
              <a:cxnLst/>
              <a:rect l="l" t="t" r="r" b="b"/>
              <a:pathLst>
                <a:path w="1001" h="1002" extrusionOk="0">
                  <a:moveTo>
                    <a:pt x="0" y="1"/>
                  </a:moveTo>
                  <a:lnTo>
                    <a:pt x="0" y="1002"/>
                  </a:lnTo>
                  <a:lnTo>
                    <a:pt x="1001" y="1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4;p36"/>
            <p:cNvSpPr/>
            <p:nvPr/>
          </p:nvSpPr>
          <p:spPr>
            <a:xfrm>
              <a:off x="1841262" y="2183101"/>
              <a:ext cx="36832" cy="36869"/>
            </a:xfrm>
            <a:custGeom>
              <a:avLst/>
              <a:gdLst/>
              <a:ahLst/>
              <a:cxnLst/>
              <a:rect l="l" t="t" r="r" b="b"/>
              <a:pathLst>
                <a:path w="1001" h="1002" extrusionOk="0">
                  <a:moveTo>
                    <a:pt x="0" y="1"/>
                  </a:moveTo>
                  <a:lnTo>
                    <a:pt x="0"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5;p36"/>
            <p:cNvSpPr/>
            <p:nvPr/>
          </p:nvSpPr>
          <p:spPr>
            <a:xfrm>
              <a:off x="1878057" y="2219933"/>
              <a:ext cx="36869" cy="36832"/>
            </a:xfrm>
            <a:custGeom>
              <a:avLst/>
              <a:gdLst/>
              <a:ahLst/>
              <a:cxnLst/>
              <a:rect l="l" t="t" r="r" b="b"/>
              <a:pathLst>
                <a:path w="1002" h="1001" extrusionOk="0">
                  <a:moveTo>
                    <a:pt x="1" y="0"/>
                  </a:moveTo>
                  <a:lnTo>
                    <a:pt x="1" y="1001"/>
                  </a:lnTo>
                  <a:lnTo>
                    <a:pt x="1002" y="1001"/>
                  </a:lnTo>
                  <a:lnTo>
                    <a:pt x="1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6;p36"/>
            <p:cNvSpPr/>
            <p:nvPr/>
          </p:nvSpPr>
          <p:spPr>
            <a:xfrm>
              <a:off x="1914889" y="2256728"/>
              <a:ext cx="36869" cy="36869"/>
            </a:xfrm>
            <a:custGeom>
              <a:avLst/>
              <a:gdLst/>
              <a:ahLst/>
              <a:cxnLst/>
              <a:rect l="l" t="t" r="r" b="b"/>
              <a:pathLst>
                <a:path w="1002" h="1002" extrusionOk="0">
                  <a:moveTo>
                    <a:pt x="1" y="1"/>
                  </a:moveTo>
                  <a:lnTo>
                    <a:pt x="1" y="1002"/>
                  </a:lnTo>
                  <a:lnTo>
                    <a:pt x="1001" y="1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7;p36"/>
            <p:cNvSpPr/>
            <p:nvPr/>
          </p:nvSpPr>
          <p:spPr>
            <a:xfrm>
              <a:off x="1951721" y="2293559"/>
              <a:ext cx="36869" cy="36869"/>
            </a:xfrm>
            <a:custGeom>
              <a:avLst/>
              <a:gdLst/>
              <a:ahLst/>
              <a:cxnLst/>
              <a:rect l="l" t="t" r="r" b="b"/>
              <a:pathLst>
                <a:path w="1002" h="1002" extrusionOk="0">
                  <a:moveTo>
                    <a:pt x="0" y="1"/>
                  </a:moveTo>
                  <a:lnTo>
                    <a:pt x="0"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8;p36"/>
            <p:cNvSpPr/>
            <p:nvPr/>
          </p:nvSpPr>
          <p:spPr>
            <a:xfrm>
              <a:off x="1988553" y="2330391"/>
              <a:ext cx="36832" cy="36869"/>
            </a:xfrm>
            <a:custGeom>
              <a:avLst/>
              <a:gdLst/>
              <a:ahLst/>
              <a:cxnLst/>
              <a:rect l="l" t="t" r="r" b="b"/>
              <a:pathLst>
                <a:path w="1001" h="1002"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9;p36"/>
            <p:cNvSpPr/>
            <p:nvPr/>
          </p:nvSpPr>
          <p:spPr>
            <a:xfrm>
              <a:off x="2025348" y="2367223"/>
              <a:ext cx="36869" cy="36832"/>
            </a:xfrm>
            <a:custGeom>
              <a:avLst/>
              <a:gdLst/>
              <a:ahLst/>
              <a:cxnLst/>
              <a:rect l="l" t="t" r="r" b="b"/>
              <a:pathLst>
                <a:path w="1002" h="1001" extrusionOk="0">
                  <a:moveTo>
                    <a:pt x="1" y="0"/>
                  </a:moveTo>
                  <a:lnTo>
                    <a:pt x="1" y="1001"/>
                  </a:lnTo>
                  <a:lnTo>
                    <a:pt x="1002" y="1001"/>
                  </a:lnTo>
                  <a:lnTo>
                    <a:pt x="1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80;p36"/>
            <p:cNvSpPr/>
            <p:nvPr/>
          </p:nvSpPr>
          <p:spPr>
            <a:xfrm>
              <a:off x="2062179" y="2405269"/>
              <a:ext cx="36869" cy="36832"/>
            </a:xfrm>
            <a:custGeom>
              <a:avLst/>
              <a:gdLst/>
              <a:ahLst/>
              <a:cxnLst/>
              <a:rect l="l" t="t" r="r" b="b"/>
              <a:pathLst>
                <a:path w="1002" h="1001" extrusionOk="0">
                  <a:moveTo>
                    <a:pt x="1" y="0"/>
                  </a:moveTo>
                  <a:lnTo>
                    <a:pt x="1"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1;p36"/>
            <p:cNvSpPr/>
            <p:nvPr/>
          </p:nvSpPr>
          <p:spPr>
            <a:xfrm>
              <a:off x="1914889" y="2442064"/>
              <a:ext cx="185373" cy="36869"/>
            </a:xfrm>
            <a:custGeom>
              <a:avLst/>
              <a:gdLst/>
              <a:ahLst/>
              <a:cxnLst/>
              <a:rect l="l" t="t" r="r" b="b"/>
              <a:pathLst>
                <a:path w="5038" h="1002" extrusionOk="0">
                  <a:moveTo>
                    <a:pt x="1" y="1"/>
                  </a:moveTo>
                  <a:lnTo>
                    <a:pt x="1" y="1002"/>
                  </a:lnTo>
                  <a:lnTo>
                    <a:pt x="5038" y="1002"/>
                  </a:lnTo>
                  <a:lnTo>
                    <a:pt x="50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2;p36"/>
            <p:cNvSpPr/>
            <p:nvPr/>
          </p:nvSpPr>
          <p:spPr>
            <a:xfrm>
              <a:off x="1914889" y="2478895"/>
              <a:ext cx="36869" cy="36869"/>
            </a:xfrm>
            <a:custGeom>
              <a:avLst/>
              <a:gdLst/>
              <a:ahLst/>
              <a:cxnLst/>
              <a:rect l="l" t="t" r="r" b="b"/>
              <a:pathLst>
                <a:path w="1002" h="1002" extrusionOk="0">
                  <a:moveTo>
                    <a:pt x="1" y="1"/>
                  </a:moveTo>
                  <a:lnTo>
                    <a:pt x="1"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3;p36"/>
            <p:cNvSpPr/>
            <p:nvPr/>
          </p:nvSpPr>
          <p:spPr>
            <a:xfrm>
              <a:off x="1803216" y="2478895"/>
              <a:ext cx="36832" cy="36869"/>
            </a:xfrm>
            <a:custGeom>
              <a:avLst/>
              <a:gdLst/>
              <a:ahLst/>
              <a:cxnLst/>
              <a:rect l="l" t="t" r="r" b="b"/>
              <a:pathLst>
                <a:path w="1001" h="1002" extrusionOk="0">
                  <a:moveTo>
                    <a:pt x="0" y="1"/>
                  </a:moveTo>
                  <a:lnTo>
                    <a:pt x="0"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4;p36"/>
            <p:cNvSpPr/>
            <p:nvPr/>
          </p:nvSpPr>
          <p:spPr>
            <a:xfrm>
              <a:off x="1841262" y="2515727"/>
              <a:ext cx="36832" cy="73664"/>
            </a:xfrm>
            <a:custGeom>
              <a:avLst/>
              <a:gdLst/>
              <a:ahLst/>
              <a:cxnLst/>
              <a:rect l="l" t="t" r="r" b="b"/>
              <a:pathLst>
                <a:path w="1001" h="2002" extrusionOk="0">
                  <a:moveTo>
                    <a:pt x="0" y="0"/>
                  </a:moveTo>
                  <a:lnTo>
                    <a:pt x="0" y="2002"/>
                  </a:lnTo>
                  <a:lnTo>
                    <a:pt x="1001" y="2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5;p36"/>
            <p:cNvSpPr/>
            <p:nvPr/>
          </p:nvSpPr>
          <p:spPr>
            <a:xfrm>
              <a:off x="1878057" y="2589354"/>
              <a:ext cx="36869" cy="73700"/>
            </a:xfrm>
            <a:custGeom>
              <a:avLst/>
              <a:gdLst/>
              <a:ahLst/>
              <a:cxnLst/>
              <a:rect l="l" t="t" r="r" b="b"/>
              <a:pathLst>
                <a:path w="1002" h="2003" extrusionOk="0">
                  <a:moveTo>
                    <a:pt x="1" y="1"/>
                  </a:moveTo>
                  <a:lnTo>
                    <a:pt x="1" y="2002"/>
                  </a:lnTo>
                  <a:lnTo>
                    <a:pt x="1002" y="2002"/>
                  </a:lnTo>
                  <a:lnTo>
                    <a:pt x="1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6;p36"/>
            <p:cNvSpPr/>
            <p:nvPr/>
          </p:nvSpPr>
          <p:spPr>
            <a:xfrm>
              <a:off x="1914889" y="2663017"/>
              <a:ext cx="73700" cy="36832"/>
            </a:xfrm>
            <a:custGeom>
              <a:avLst/>
              <a:gdLst/>
              <a:ahLst/>
              <a:cxnLst/>
              <a:rect l="l" t="t" r="r" b="b"/>
              <a:pathLst>
                <a:path w="2003" h="1001" extrusionOk="0">
                  <a:moveTo>
                    <a:pt x="1" y="0"/>
                  </a:moveTo>
                  <a:lnTo>
                    <a:pt x="1" y="1001"/>
                  </a:lnTo>
                  <a:lnTo>
                    <a:pt x="2002" y="1001"/>
                  </a:lnTo>
                  <a:lnTo>
                    <a:pt x="2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7;p36"/>
            <p:cNvSpPr/>
            <p:nvPr/>
          </p:nvSpPr>
          <p:spPr>
            <a:xfrm>
              <a:off x="1951721" y="2515727"/>
              <a:ext cx="36869" cy="73664"/>
            </a:xfrm>
            <a:custGeom>
              <a:avLst/>
              <a:gdLst/>
              <a:ahLst/>
              <a:cxnLst/>
              <a:rect l="l" t="t" r="r" b="b"/>
              <a:pathLst>
                <a:path w="1002" h="2002" extrusionOk="0">
                  <a:moveTo>
                    <a:pt x="0" y="0"/>
                  </a:moveTo>
                  <a:lnTo>
                    <a:pt x="0" y="2002"/>
                  </a:lnTo>
                  <a:lnTo>
                    <a:pt x="1001" y="2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8;p36"/>
            <p:cNvSpPr/>
            <p:nvPr/>
          </p:nvSpPr>
          <p:spPr>
            <a:xfrm>
              <a:off x="1988553" y="2589354"/>
              <a:ext cx="36832" cy="73700"/>
            </a:xfrm>
            <a:custGeom>
              <a:avLst/>
              <a:gdLst/>
              <a:ahLst/>
              <a:cxnLst/>
              <a:rect l="l" t="t" r="r" b="b"/>
              <a:pathLst>
                <a:path w="1001" h="2003" extrusionOk="0">
                  <a:moveTo>
                    <a:pt x="0" y="1"/>
                  </a:moveTo>
                  <a:lnTo>
                    <a:pt x="0" y="2002"/>
                  </a:lnTo>
                  <a:lnTo>
                    <a:pt x="1001" y="2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9;p36"/>
            <p:cNvSpPr/>
            <p:nvPr/>
          </p:nvSpPr>
          <p:spPr>
            <a:xfrm>
              <a:off x="1765170" y="2515727"/>
              <a:ext cx="36832" cy="36869"/>
            </a:xfrm>
            <a:custGeom>
              <a:avLst/>
              <a:gdLst/>
              <a:ahLst/>
              <a:cxnLst/>
              <a:rect l="l" t="t" r="r" b="b"/>
              <a:pathLst>
                <a:path w="1001" h="1002"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90;p36"/>
            <p:cNvSpPr/>
            <p:nvPr/>
          </p:nvSpPr>
          <p:spPr>
            <a:xfrm>
              <a:off x="1729553" y="2552559"/>
              <a:ext cx="36869" cy="36832"/>
            </a:xfrm>
            <a:custGeom>
              <a:avLst/>
              <a:gdLst/>
              <a:ahLst/>
              <a:cxnLst/>
              <a:rect l="l" t="t" r="r" b="b"/>
              <a:pathLst>
                <a:path w="1002" h="1001" extrusionOk="0">
                  <a:moveTo>
                    <a:pt x="1" y="0"/>
                  </a:moveTo>
                  <a:lnTo>
                    <a:pt x="1"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1;p36"/>
            <p:cNvSpPr/>
            <p:nvPr/>
          </p:nvSpPr>
          <p:spPr>
            <a:xfrm>
              <a:off x="1692758" y="2589354"/>
              <a:ext cx="36832" cy="36869"/>
            </a:xfrm>
            <a:custGeom>
              <a:avLst/>
              <a:gdLst/>
              <a:ahLst/>
              <a:cxnLst/>
              <a:rect l="l" t="t" r="r" b="b"/>
              <a:pathLst>
                <a:path w="1001" h="1002" extrusionOk="0">
                  <a:moveTo>
                    <a:pt x="0" y="1"/>
                  </a:moveTo>
                  <a:lnTo>
                    <a:pt x="0" y="1001"/>
                  </a:lnTo>
                  <a:lnTo>
                    <a:pt x="1001" y="1001"/>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17;p38"/>
          <p:cNvGrpSpPr/>
          <p:nvPr/>
        </p:nvGrpSpPr>
        <p:grpSpPr>
          <a:xfrm rot="20487867">
            <a:off x="8126378" y="759355"/>
            <a:ext cx="534466" cy="691809"/>
            <a:chOff x="2875937" y="1960933"/>
            <a:chExt cx="629673" cy="815044"/>
          </a:xfrm>
        </p:grpSpPr>
        <p:sp>
          <p:nvSpPr>
            <p:cNvPr id="76" name="Google Shape;718;p38"/>
            <p:cNvSpPr/>
            <p:nvPr/>
          </p:nvSpPr>
          <p:spPr>
            <a:xfrm>
              <a:off x="2879617" y="1962184"/>
              <a:ext cx="625993" cy="811330"/>
            </a:xfrm>
            <a:custGeom>
              <a:avLst/>
              <a:gdLst/>
              <a:ahLst/>
              <a:cxnLst/>
              <a:rect l="l" t="t" r="r" b="b"/>
              <a:pathLst>
                <a:path w="17013" h="22050" extrusionOk="0">
                  <a:moveTo>
                    <a:pt x="5004" y="0"/>
                  </a:moveTo>
                  <a:lnTo>
                    <a:pt x="5004" y="1001"/>
                  </a:lnTo>
                  <a:lnTo>
                    <a:pt x="4003" y="1001"/>
                  </a:lnTo>
                  <a:lnTo>
                    <a:pt x="4003" y="10041"/>
                  </a:lnTo>
                  <a:lnTo>
                    <a:pt x="3003" y="10041"/>
                  </a:lnTo>
                  <a:lnTo>
                    <a:pt x="3003" y="9040"/>
                  </a:lnTo>
                  <a:lnTo>
                    <a:pt x="0" y="9040"/>
                  </a:lnTo>
                  <a:lnTo>
                    <a:pt x="0" y="10041"/>
                  </a:lnTo>
                  <a:lnTo>
                    <a:pt x="0" y="10541"/>
                  </a:lnTo>
                  <a:lnTo>
                    <a:pt x="0" y="12042"/>
                  </a:lnTo>
                  <a:lnTo>
                    <a:pt x="1001" y="12042"/>
                  </a:lnTo>
                  <a:lnTo>
                    <a:pt x="1001" y="13043"/>
                  </a:lnTo>
                  <a:lnTo>
                    <a:pt x="2002" y="13043"/>
                  </a:lnTo>
                  <a:lnTo>
                    <a:pt x="2002" y="15044"/>
                  </a:lnTo>
                  <a:lnTo>
                    <a:pt x="3003" y="15044"/>
                  </a:lnTo>
                  <a:lnTo>
                    <a:pt x="3003" y="17046"/>
                  </a:lnTo>
                  <a:lnTo>
                    <a:pt x="4003" y="17046"/>
                  </a:lnTo>
                  <a:lnTo>
                    <a:pt x="4003" y="19047"/>
                  </a:lnTo>
                  <a:lnTo>
                    <a:pt x="5004" y="19047"/>
                  </a:lnTo>
                  <a:lnTo>
                    <a:pt x="5004" y="21049"/>
                  </a:lnTo>
                  <a:lnTo>
                    <a:pt x="5004" y="22049"/>
                  </a:lnTo>
                  <a:lnTo>
                    <a:pt x="15011" y="22049"/>
                  </a:lnTo>
                  <a:lnTo>
                    <a:pt x="15011" y="19047"/>
                  </a:lnTo>
                  <a:lnTo>
                    <a:pt x="16012" y="19047"/>
                  </a:lnTo>
                  <a:lnTo>
                    <a:pt x="16012" y="16045"/>
                  </a:lnTo>
                  <a:lnTo>
                    <a:pt x="17013" y="16045"/>
                  </a:lnTo>
                  <a:lnTo>
                    <a:pt x="17013" y="9007"/>
                  </a:lnTo>
                  <a:lnTo>
                    <a:pt x="16012" y="9007"/>
                  </a:lnTo>
                  <a:lnTo>
                    <a:pt x="16012" y="8006"/>
                  </a:lnTo>
                  <a:lnTo>
                    <a:pt x="15011" y="8006"/>
                  </a:lnTo>
                  <a:lnTo>
                    <a:pt x="15011" y="7005"/>
                  </a:lnTo>
                  <a:lnTo>
                    <a:pt x="13010" y="7005"/>
                  </a:lnTo>
                  <a:lnTo>
                    <a:pt x="13010" y="6005"/>
                  </a:lnTo>
                  <a:lnTo>
                    <a:pt x="10008" y="6005"/>
                  </a:lnTo>
                  <a:lnTo>
                    <a:pt x="10008" y="5004"/>
                  </a:lnTo>
                  <a:lnTo>
                    <a:pt x="8006" y="5004"/>
                  </a:lnTo>
                  <a:lnTo>
                    <a:pt x="8006" y="1001"/>
                  </a:lnTo>
                  <a:lnTo>
                    <a:pt x="7005" y="1001"/>
                  </a:lnTo>
                  <a:lnTo>
                    <a:pt x="70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19;p38"/>
            <p:cNvSpPr/>
            <p:nvPr/>
          </p:nvSpPr>
          <p:spPr>
            <a:xfrm>
              <a:off x="3024442" y="1997765"/>
              <a:ext cx="36869" cy="443122"/>
            </a:xfrm>
            <a:custGeom>
              <a:avLst/>
              <a:gdLst/>
              <a:ahLst/>
              <a:cxnLst/>
              <a:rect l="l" t="t" r="r" b="b"/>
              <a:pathLst>
                <a:path w="1002" h="12043" extrusionOk="0">
                  <a:moveTo>
                    <a:pt x="1" y="1"/>
                  </a:moveTo>
                  <a:lnTo>
                    <a:pt x="1" y="12043"/>
                  </a:lnTo>
                  <a:lnTo>
                    <a:pt x="1001" y="12043"/>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20;p38"/>
            <p:cNvSpPr/>
            <p:nvPr/>
          </p:nvSpPr>
          <p:spPr>
            <a:xfrm>
              <a:off x="3062488" y="1960933"/>
              <a:ext cx="73700" cy="36869"/>
            </a:xfrm>
            <a:custGeom>
              <a:avLst/>
              <a:gdLst/>
              <a:ahLst/>
              <a:cxnLst/>
              <a:rect l="l" t="t" r="r" b="b"/>
              <a:pathLst>
                <a:path w="2003" h="1002" extrusionOk="0">
                  <a:moveTo>
                    <a:pt x="1" y="1"/>
                  </a:moveTo>
                  <a:lnTo>
                    <a:pt x="1" y="1002"/>
                  </a:lnTo>
                  <a:lnTo>
                    <a:pt x="2002" y="1002"/>
                  </a:lnTo>
                  <a:lnTo>
                    <a:pt x="2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21;p38"/>
            <p:cNvSpPr/>
            <p:nvPr/>
          </p:nvSpPr>
          <p:spPr>
            <a:xfrm>
              <a:off x="3136151" y="1997765"/>
              <a:ext cx="36832" cy="332664"/>
            </a:xfrm>
            <a:custGeom>
              <a:avLst/>
              <a:gdLst/>
              <a:ahLst/>
              <a:cxnLst/>
              <a:rect l="l" t="t" r="r" b="b"/>
              <a:pathLst>
                <a:path w="1001" h="9041" extrusionOk="0">
                  <a:moveTo>
                    <a:pt x="0" y="1"/>
                  </a:moveTo>
                  <a:lnTo>
                    <a:pt x="0" y="9040"/>
                  </a:lnTo>
                  <a:lnTo>
                    <a:pt x="1001" y="9040"/>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22;p38"/>
            <p:cNvSpPr/>
            <p:nvPr/>
          </p:nvSpPr>
          <p:spPr>
            <a:xfrm>
              <a:off x="3172946" y="2146269"/>
              <a:ext cx="73700" cy="36869"/>
            </a:xfrm>
            <a:custGeom>
              <a:avLst/>
              <a:gdLst/>
              <a:ahLst/>
              <a:cxnLst/>
              <a:rect l="l" t="t" r="r" b="b"/>
              <a:pathLst>
                <a:path w="2003" h="1002" extrusionOk="0">
                  <a:moveTo>
                    <a:pt x="1" y="1"/>
                  </a:moveTo>
                  <a:lnTo>
                    <a:pt x="1" y="1002"/>
                  </a:lnTo>
                  <a:lnTo>
                    <a:pt x="2002" y="1002"/>
                  </a:lnTo>
                  <a:lnTo>
                    <a:pt x="2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23;p38"/>
            <p:cNvSpPr/>
            <p:nvPr/>
          </p:nvSpPr>
          <p:spPr>
            <a:xfrm>
              <a:off x="3246610" y="2219933"/>
              <a:ext cx="36832" cy="110495"/>
            </a:xfrm>
            <a:custGeom>
              <a:avLst/>
              <a:gdLst/>
              <a:ahLst/>
              <a:cxnLst/>
              <a:rect l="l" t="t" r="r" b="b"/>
              <a:pathLst>
                <a:path w="1001" h="3003" extrusionOk="0">
                  <a:moveTo>
                    <a:pt x="0" y="0"/>
                  </a:moveTo>
                  <a:lnTo>
                    <a:pt x="0" y="3002"/>
                  </a:lnTo>
                  <a:lnTo>
                    <a:pt x="1001" y="3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24;p38"/>
            <p:cNvSpPr/>
            <p:nvPr/>
          </p:nvSpPr>
          <p:spPr>
            <a:xfrm>
              <a:off x="3246610" y="2183101"/>
              <a:ext cx="110495" cy="36869"/>
            </a:xfrm>
            <a:custGeom>
              <a:avLst/>
              <a:gdLst/>
              <a:ahLst/>
              <a:cxnLst/>
              <a:rect l="l" t="t" r="r" b="b"/>
              <a:pathLst>
                <a:path w="3003" h="1002" extrusionOk="0">
                  <a:moveTo>
                    <a:pt x="0" y="1"/>
                  </a:moveTo>
                  <a:lnTo>
                    <a:pt x="0" y="1001"/>
                  </a:lnTo>
                  <a:lnTo>
                    <a:pt x="3002" y="1001"/>
                  </a:lnTo>
                  <a:lnTo>
                    <a:pt x="3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25;p38"/>
            <p:cNvSpPr/>
            <p:nvPr/>
          </p:nvSpPr>
          <p:spPr>
            <a:xfrm>
              <a:off x="3358283" y="2256728"/>
              <a:ext cx="36869" cy="110532"/>
            </a:xfrm>
            <a:custGeom>
              <a:avLst/>
              <a:gdLst/>
              <a:ahLst/>
              <a:cxnLst/>
              <a:rect l="l" t="t" r="r" b="b"/>
              <a:pathLst>
                <a:path w="1002" h="3004" extrusionOk="0">
                  <a:moveTo>
                    <a:pt x="1" y="1"/>
                  </a:moveTo>
                  <a:lnTo>
                    <a:pt x="1" y="3003"/>
                  </a:lnTo>
                  <a:lnTo>
                    <a:pt x="1001" y="3003"/>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26;p38"/>
            <p:cNvSpPr/>
            <p:nvPr/>
          </p:nvSpPr>
          <p:spPr>
            <a:xfrm>
              <a:off x="3358283" y="2219933"/>
              <a:ext cx="73700" cy="36832"/>
            </a:xfrm>
            <a:custGeom>
              <a:avLst/>
              <a:gdLst/>
              <a:ahLst/>
              <a:cxnLst/>
              <a:rect l="l" t="t" r="r" b="b"/>
              <a:pathLst>
                <a:path w="2003" h="1001" extrusionOk="0">
                  <a:moveTo>
                    <a:pt x="1" y="0"/>
                  </a:moveTo>
                  <a:lnTo>
                    <a:pt x="1" y="1001"/>
                  </a:lnTo>
                  <a:lnTo>
                    <a:pt x="2002" y="1001"/>
                  </a:lnTo>
                  <a:lnTo>
                    <a:pt x="2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27;p38"/>
            <p:cNvSpPr/>
            <p:nvPr/>
          </p:nvSpPr>
          <p:spPr>
            <a:xfrm>
              <a:off x="3431946" y="2256728"/>
              <a:ext cx="36832" cy="36869"/>
            </a:xfrm>
            <a:custGeom>
              <a:avLst/>
              <a:gdLst/>
              <a:ahLst/>
              <a:cxnLst/>
              <a:rect l="l" t="t" r="r" b="b"/>
              <a:pathLst>
                <a:path w="1001" h="1002" extrusionOk="0">
                  <a:moveTo>
                    <a:pt x="0" y="1"/>
                  </a:moveTo>
                  <a:lnTo>
                    <a:pt x="0" y="1002"/>
                  </a:lnTo>
                  <a:lnTo>
                    <a:pt x="1001" y="1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28;p38"/>
            <p:cNvSpPr/>
            <p:nvPr/>
          </p:nvSpPr>
          <p:spPr>
            <a:xfrm>
              <a:off x="3468741" y="2293559"/>
              <a:ext cx="36869" cy="259037"/>
            </a:xfrm>
            <a:custGeom>
              <a:avLst/>
              <a:gdLst/>
              <a:ahLst/>
              <a:cxnLst/>
              <a:rect l="l" t="t" r="r" b="b"/>
              <a:pathLst>
                <a:path w="1002" h="7040" extrusionOk="0">
                  <a:moveTo>
                    <a:pt x="1" y="1"/>
                  </a:moveTo>
                  <a:lnTo>
                    <a:pt x="1" y="7039"/>
                  </a:lnTo>
                  <a:lnTo>
                    <a:pt x="1002" y="7039"/>
                  </a:lnTo>
                  <a:lnTo>
                    <a:pt x="1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29;p38"/>
            <p:cNvSpPr/>
            <p:nvPr/>
          </p:nvSpPr>
          <p:spPr>
            <a:xfrm>
              <a:off x="3431946" y="2552559"/>
              <a:ext cx="36832" cy="110495"/>
            </a:xfrm>
            <a:custGeom>
              <a:avLst/>
              <a:gdLst/>
              <a:ahLst/>
              <a:cxnLst/>
              <a:rect l="l" t="t" r="r" b="b"/>
              <a:pathLst>
                <a:path w="1001" h="3003" extrusionOk="0">
                  <a:moveTo>
                    <a:pt x="0" y="0"/>
                  </a:moveTo>
                  <a:lnTo>
                    <a:pt x="0" y="3002"/>
                  </a:lnTo>
                  <a:lnTo>
                    <a:pt x="1001" y="3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30;p38"/>
            <p:cNvSpPr/>
            <p:nvPr/>
          </p:nvSpPr>
          <p:spPr>
            <a:xfrm>
              <a:off x="3395114" y="2663017"/>
              <a:ext cx="36869" cy="110495"/>
            </a:xfrm>
            <a:custGeom>
              <a:avLst/>
              <a:gdLst/>
              <a:ahLst/>
              <a:cxnLst/>
              <a:rect l="l" t="t" r="r" b="b"/>
              <a:pathLst>
                <a:path w="1002" h="3003" extrusionOk="0">
                  <a:moveTo>
                    <a:pt x="0" y="0"/>
                  </a:moveTo>
                  <a:lnTo>
                    <a:pt x="0" y="3002"/>
                  </a:lnTo>
                  <a:lnTo>
                    <a:pt x="1001" y="3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31;p38"/>
            <p:cNvSpPr/>
            <p:nvPr/>
          </p:nvSpPr>
          <p:spPr>
            <a:xfrm>
              <a:off x="3062488" y="2739109"/>
              <a:ext cx="332664" cy="36869"/>
            </a:xfrm>
            <a:custGeom>
              <a:avLst/>
              <a:gdLst/>
              <a:ahLst/>
              <a:cxnLst/>
              <a:rect l="l" t="t" r="r" b="b"/>
              <a:pathLst>
                <a:path w="9041" h="1002" extrusionOk="0">
                  <a:moveTo>
                    <a:pt x="1" y="0"/>
                  </a:moveTo>
                  <a:lnTo>
                    <a:pt x="1" y="1001"/>
                  </a:lnTo>
                  <a:lnTo>
                    <a:pt x="9040" y="1001"/>
                  </a:lnTo>
                  <a:lnTo>
                    <a:pt x="90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32;p38"/>
            <p:cNvSpPr/>
            <p:nvPr/>
          </p:nvSpPr>
          <p:spPr>
            <a:xfrm>
              <a:off x="2986396" y="2330391"/>
              <a:ext cx="36869" cy="36869"/>
            </a:xfrm>
            <a:custGeom>
              <a:avLst/>
              <a:gdLst/>
              <a:ahLst/>
              <a:cxnLst/>
              <a:rect l="l" t="t" r="r" b="b"/>
              <a:pathLst>
                <a:path w="1002" h="1002"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33;p38"/>
            <p:cNvSpPr/>
            <p:nvPr/>
          </p:nvSpPr>
          <p:spPr>
            <a:xfrm>
              <a:off x="2875937" y="2293559"/>
              <a:ext cx="110495" cy="36869"/>
            </a:xfrm>
            <a:custGeom>
              <a:avLst/>
              <a:gdLst/>
              <a:ahLst/>
              <a:cxnLst/>
              <a:rect l="l" t="t" r="r" b="b"/>
              <a:pathLst>
                <a:path w="3003" h="1002" extrusionOk="0">
                  <a:moveTo>
                    <a:pt x="0" y="1"/>
                  </a:moveTo>
                  <a:lnTo>
                    <a:pt x="0" y="1001"/>
                  </a:lnTo>
                  <a:lnTo>
                    <a:pt x="3002" y="1001"/>
                  </a:lnTo>
                  <a:lnTo>
                    <a:pt x="3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34;p38"/>
            <p:cNvSpPr/>
            <p:nvPr/>
          </p:nvSpPr>
          <p:spPr>
            <a:xfrm>
              <a:off x="2875937" y="2330391"/>
              <a:ext cx="36869" cy="73664"/>
            </a:xfrm>
            <a:custGeom>
              <a:avLst/>
              <a:gdLst/>
              <a:ahLst/>
              <a:cxnLst/>
              <a:rect l="l" t="t" r="r" b="b"/>
              <a:pathLst>
                <a:path w="1002" h="2002" extrusionOk="0">
                  <a:moveTo>
                    <a:pt x="0" y="0"/>
                  </a:moveTo>
                  <a:lnTo>
                    <a:pt x="0" y="2002"/>
                  </a:lnTo>
                  <a:lnTo>
                    <a:pt x="1001" y="2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35;p38"/>
            <p:cNvSpPr/>
            <p:nvPr/>
          </p:nvSpPr>
          <p:spPr>
            <a:xfrm>
              <a:off x="2912769" y="2405269"/>
              <a:ext cx="36832" cy="36832"/>
            </a:xfrm>
            <a:custGeom>
              <a:avLst/>
              <a:gdLst/>
              <a:ahLst/>
              <a:cxnLst/>
              <a:rect l="l" t="t" r="r" b="b"/>
              <a:pathLst>
                <a:path w="1001" h="1001" extrusionOk="0">
                  <a:moveTo>
                    <a:pt x="0" y="0"/>
                  </a:moveTo>
                  <a:lnTo>
                    <a:pt x="0" y="1001"/>
                  </a:lnTo>
                  <a:lnTo>
                    <a:pt x="1001" y="100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36;p38"/>
            <p:cNvSpPr/>
            <p:nvPr/>
          </p:nvSpPr>
          <p:spPr>
            <a:xfrm>
              <a:off x="2950815" y="2442064"/>
              <a:ext cx="36832" cy="73700"/>
            </a:xfrm>
            <a:custGeom>
              <a:avLst/>
              <a:gdLst/>
              <a:ahLst/>
              <a:cxnLst/>
              <a:rect l="l" t="t" r="r" b="b"/>
              <a:pathLst>
                <a:path w="1001" h="2003" extrusionOk="0">
                  <a:moveTo>
                    <a:pt x="0" y="1"/>
                  </a:moveTo>
                  <a:lnTo>
                    <a:pt x="0" y="2002"/>
                  </a:lnTo>
                  <a:lnTo>
                    <a:pt x="1001" y="2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37;p38"/>
            <p:cNvSpPr/>
            <p:nvPr/>
          </p:nvSpPr>
          <p:spPr>
            <a:xfrm>
              <a:off x="2986396" y="2515727"/>
              <a:ext cx="36869" cy="73664"/>
            </a:xfrm>
            <a:custGeom>
              <a:avLst/>
              <a:gdLst/>
              <a:ahLst/>
              <a:cxnLst/>
              <a:rect l="l" t="t" r="r" b="b"/>
              <a:pathLst>
                <a:path w="1002" h="2002" extrusionOk="0">
                  <a:moveTo>
                    <a:pt x="0" y="0"/>
                  </a:moveTo>
                  <a:lnTo>
                    <a:pt x="0" y="2002"/>
                  </a:lnTo>
                  <a:lnTo>
                    <a:pt x="1001" y="2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38;p38"/>
            <p:cNvSpPr/>
            <p:nvPr/>
          </p:nvSpPr>
          <p:spPr>
            <a:xfrm>
              <a:off x="3024442" y="2589354"/>
              <a:ext cx="36869" cy="73700"/>
            </a:xfrm>
            <a:custGeom>
              <a:avLst/>
              <a:gdLst/>
              <a:ahLst/>
              <a:cxnLst/>
              <a:rect l="l" t="t" r="r" b="b"/>
              <a:pathLst>
                <a:path w="1002" h="2003" extrusionOk="0">
                  <a:moveTo>
                    <a:pt x="1" y="1"/>
                  </a:moveTo>
                  <a:lnTo>
                    <a:pt x="1" y="2002"/>
                  </a:lnTo>
                  <a:lnTo>
                    <a:pt x="1001" y="200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39;p38"/>
            <p:cNvSpPr/>
            <p:nvPr/>
          </p:nvSpPr>
          <p:spPr>
            <a:xfrm>
              <a:off x="3062488" y="2663017"/>
              <a:ext cx="36869" cy="73664"/>
            </a:xfrm>
            <a:custGeom>
              <a:avLst/>
              <a:gdLst/>
              <a:ahLst/>
              <a:cxnLst/>
              <a:rect l="l" t="t" r="r" b="b"/>
              <a:pathLst>
                <a:path w="1002" h="2002" extrusionOk="0">
                  <a:moveTo>
                    <a:pt x="1" y="0"/>
                  </a:moveTo>
                  <a:lnTo>
                    <a:pt x="1" y="2002"/>
                  </a:lnTo>
                  <a:lnTo>
                    <a:pt x="1001" y="2002"/>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87880222"/>
      </p:ext>
    </p:extLst>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51075" y="685616"/>
            <a:ext cx="3257627" cy="491021"/>
          </a:xfrm>
          <a:prstGeom prst="roundRect">
            <a:avLst/>
          </a:prstGeom>
          <a:solidFill>
            <a:srgbClr val="FFF5E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smtClean="0">
                <a:solidFill>
                  <a:srgbClr val="000000"/>
                </a:solidFill>
              </a:rPr>
              <a:t>Nhận biết thuộc tính thẻ</a:t>
            </a:r>
            <a:endParaRPr lang="en-US" sz="2000">
              <a:solidFill>
                <a:srgbClr val="000000"/>
              </a:solidFill>
            </a:endParaRPr>
          </a:p>
        </p:txBody>
      </p:sp>
      <p:grpSp>
        <p:nvGrpSpPr>
          <p:cNvPr id="3" name="Group 2"/>
          <p:cNvGrpSpPr/>
          <p:nvPr/>
        </p:nvGrpSpPr>
        <p:grpSpPr>
          <a:xfrm>
            <a:off x="274692" y="593918"/>
            <a:ext cx="2328885" cy="674418"/>
            <a:chOff x="778986" y="1622834"/>
            <a:chExt cx="2328885" cy="581933"/>
          </a:xfrm>
        </p:grpSpPr>
        <p:sp>
          <p:nvSpPr>
            <p:cNvPr id="4" name="Freeform 7">
              <a:extLst>
                <a:ext uri="{FF2B5EF4-FFF2-40B4-BE49-F238E27FC236}">
                  <a16:creationId xmlns:a16="http://schemas.microsoft.com/office/drawing/2014/main" xmlns="" id="{D3577AEE-37D6-4158-B6A5-A3AAB8B07028}"/>
                </a:ext>
              </a:extLst>
            </p:cNvPr>
            <p:cNvSpPr/>
            <p:nvPr/>
          </p:nvSpPr>
          <p:spPr>
            <a:xfrm>
              <a:off x="778986" y="1622834"/>
              <a:ext cx="2328885" cy="581933"/>
            </a:xfrm>
            <a:custGeom>
              <a:avLst/>
              <a:gdLst/>
              <a:ahLst/>
              <a:cxnLst/>
              <a:rect l="l" t="t" r="r" b="b"/>
              <a:pathLst>
                <a:path w="3841230" h="2544815">
                  <a:moveTo>
                    <a:pt x="0" y="0"/>
                  </a:moveTo>
                  <a:lnTo>
                    <a:pt x="3841230" y="0"/>
                  </a:lnTo>
                  <a:lnTo>
                    <a:pt x="3841230" y="2544815"/>
                  </a:lnTo>
                  <a:lnTo>
                    <a:pt x="0" y="2544815"/>
                  </a:lnTo>
                  <a:lnTo>
                    <a:pt x="0" y="0"/>
                  </a:lnTo>
                  <a:close/>
                </a:path>
              </a:pathLst>
            </a:custGeom>
            <a:blipFill>
              <a:blip r:embed="rId2">
                <a:extLst>
                  <a:ext uri="{BEBA8EAE-BF5A-486C-A8C5-ECC9F3942E4B}">
                    <a14:imgProps xmlns:a14="http://schemas.microsoft.com/office/drawing/2010/main">
                      <a14:imgLayer r:embed="rId3">
                        <a14:imgEffect>
                          <a14:colorTemperature colorTemp="11200"/>
                        </a14:imgEffect>
                      </a14:imgLayer>
                    </a14:imgProps>
                  </a:ext>
                  <a:ext uri="{96DAC541-7B7A-43D3-8B79-37D633B846F1}">
                    <asvg:svgBlip xmlns="" xmlns:asvg="http://schemas.microsoft.com/office/drawing/2016/SVG/main" r:embed="rId5"/>
                  </a:ext>
                </a:extLst>
              </a:blip>
              <a:stretch>
                <a:fillRect/>
              </a:stretch>
            </a:blipFill>
          </p:spPr>
        </p:sp>
        <p:sp>
          <p:nvSpPr>
            <p:cNvPr id="5" name="TextBox 4"/>
            <p:cNvSpPr txBox="1"/>
            <p:nvPr/>
          </p:nvSpPr>
          <p:spPr>
            <a:xfrm>
              <a:off x="907117" y="1744025"/>
              <a:ext cx="2072621" cy="400110"/>
            </a:xfrm>
            <a:prstGeom prst="rect">
              <a:avLst/>
            </a:prstGeom>
            <a:noFill/>
          </p:spPr>
          <p:txBody>
            <a:bodyPr wrap="square" rtlCol="0">
              <a:spAutoFit/>
            </a:bodyPr>
            <a:lstStyle/>
            <a:p>
              <a:pPr algn="ctr"/>
              <a:r>
                <a:rPr lang="en-US" sz="2000" b="1" smtClean="0">
                  <a:solidFill>
                    <a:srgbClr val="C00000"/>
                  </a:solidFill>
                </a:rPr>
                <a:t>HOẠT ĐỘNG 1</a:t>
              </a:r>
              <a:endParaRPr lang="vi-VN" sz="2000" b="1">
                <a:solidFill>
                  <a:srgbClr val="C00000"/>
                </a:solidFill>
              </a:endParaRPr>
            </a:p>
          </p:txBody>
        </p:sp>
      </p:grpSp>
      <p:sp>
        <p:nvSpPr>
          <p:cNvPr id="8" name="TextBox 7"/>
          <p:cNvSpPr txBox="1"/>
          <p:nvPr/>
        </p:nvSpPr>
        <p:spPr>
          <a:xfrm>
            <a:off x="274692" y="1408788"/>
            <a:ext cx="4179621" cy="2862322"/>
          </a:xfrm>
          <a:prstGeom prst="rect">
            <a:avLst/>
          </a:prstGeom>
          <a:noFill/>
        </p:spPr>
        <p:txBody>
          <a:bodyPr wrap="square" rtlCol="0">
            <a:spAutoFit/>
          </a:bodyPr>
          <a:lstStyle/>
          <a:p>
            <a:pPr algn="just">
              <a:lnSpc>
                <a:spcPct val="150000"/>
              </a:lnSpc>
            </a:pPr>
            <a:r>
              <a:rPr lang="vi-VN" sz="2000"/>
              <a:t>Hãy quan sát các thẻ trong tệp </a:t>
            </a:r>
            <a:r>
              <a:rPr lang="vi-VN" sz="2000">
                <a:solidFill>
                  <a:srgbClr val="7030A0"/>
                </a:solidFill>
              </a:rPr>
              <a:t>newpage.html </a:t>
            </a:r>
            <a:r>
              <a:rPr lang="vi-VN" sz="2000"/>
              <a:t>ở Hoạt động 2, Bài 7. Trong các thẻ đó có một thẻ có thêm thuộc tính. Theo em đó là thẻ nào? Em hãy đưa ra dự đoán về tác dụng của các thuộc tính thẻ.</a:t>
            </a:r>
            <a:endParaRPr lang="en-US" sz="2000"/>
          </a:p>
        </p:txBody>
      </p:sp>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t="277"/>
          <a:stretch/>
        </p:blipFill>
        <p:spPr>
          <a:xfrm>
            <a:off x="4620714" y="1536208"/>
            <a:ext cx="4228313" cy="2179449"/>
          </a:xfrm>
          <a:prstGeom prst="rect">
            <a:avLst/>
          </a:prstGeom>
        </p:spPr>
      </p:pic>
      <p:sp>
        <p:nvSpPr>
          <p:cNvPr id="10" name="Freeform 21"/>
          <p:cNvSpPr/>
          <p:nvPr/>
        </p:nvSpPr>
        <p:spPr>
          <a:xfrm rot="467985">
            <a:off x="7429725" y="3696301"/>
            <a:ext cx="1358132" cy="1128947"/>
          </a:xfrm>
          <a:custGeom>
            <a:avLst/>
            <a:gdLst/>
            <a:ahLst/>
            <a:cxnLst/>
            <a:rect l="l" t="t" r="r" b="b"/>
            <a:pathLst>
              <a:path w="2237091" h="1859582">
                <a:moveTo>
                  <a:pt x="0" y="0"/>
                </a:moveTo>
                <a:lnTo>
                  <a:pt x="2237091" y="0"/>
                </a:lnTo>
                <a:lnTo>
                  <a:pt x="2237091" y="1859582"/>
                </a:lnTo>
                <a:lnTo>
                  <a:pt x="0" y="1859582"/>
                </a:lnTo>
                <a:lnTo>
                  <a:pt x="0" y="0"/>
                </a:lnTo>
                <a:close/>
              </a:path>
            </a:pathLst>
          </a:custGeom>
          <a:blipFill>
            <a:blip r:embed="rId8">
              <a:extLst>
                <a:ext uri="{96DAC541-7B7A-43D3-8B79-37D633B846F1}">
                  <asvg:svgBlip xmlns:asvg="http://schemas.microsoft.com/office/drawing/2016/SVG/main" xmlns="" r:embed="rId35"/>
                </a:ext>
              </a:extLst>
            </a:blip>
            <a:stretch>
              <a:fillRect/>
            </a:stretch>
          </a:blipFill>
        </p:spPr>
        <p:txBody>
          <a:bodyPr/>
          <a:lstStyle/>
          <a:p>
            <a:endParaRPr lang="en-US" sz="1200"/>
          </a:p>
        </p:txBody>
      </p:sp>
    </p:spTree>
    <p:extLst>
      <p:ext uri="{BB962C8B-B14F-4D97-AF65-F5344CB8AC3E}">
        <p14:creationId xmlns:p14="http://schemas.microsoft.com/office/powerpoint/2010/main" val="4291451811"/>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51075" y="685616"/>
            <a:ext cx="3257627" cy="491021"/>
          </a:xfrm>
          <a:prstGeom prst="roundRect">
            <a:avLst/>
          </a:prstGeom>
          <a:solidFill>
            <a:srgbClr val="FFF5E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smtClean="0">
                <a:solidFill>
                  <a:srgbClr val="000000"/>
                </a:solidFill>
              </a:rPr>
              <a:t>Nhận biết thuộc tính thẻ</a:t>
            </a:r>
            <a:endParaRPr lang="en-US" sz="2000">
              <a:solidFill>
                <a:srgbClr val="000000"/>
              </a:solidFill>
            </a:endParaRPr>
          </a:p>
        </p:txBody>
      </p:sp>
      <p:grpSp>
        <p:nvGrpSpPr>
          <p:cNvPr id="3" name="Group 2"/>
          <p:cNvGrpSpPr/>
          <p:nvPr/>
        </p:nvGrpSpPr>
        <p:grpSpPr>
          <a:xfrm>
            <a:off x="274692" y="593918"/>
            <a:ext cx="2328885" cy="674418"/>
            <a:chOff x="778986" y="1622834"/>
            <a:chExt cx="2328885" cy="581933"/>
          </a:xfrm>
        </p:grpSpPr>
        <p:sp>
          <p:nvSpPr>
            <p:cNvPr id="4" name="Freeform 7">
              <a:extLst>
                <a:ext uri="{FF2B5EF4-FFF2-40B4-BE49-F238E27FC236}">
                  <a16:creationId xmlns:a16="http://schemas.microsoft.com/office/drawing/2014/main" xmlns="" id="{D3577AEE-37D6-4158-B6A5-A3AAB8B07028}"/>
                </a:ext>
              </a:extLst>
            </p:cNvPr>
            <p:cNvSpPr/>
            <p:nvPr/>
          </p:nvSpPr>
          <p:spPr>
            <a:xfrm>
              <a:off x="778986" y="1622834"/>
              <a:ext cx="2328885" cy="581933"/>
            </a:xfrm>
            <a:custGeom>
              <a:avLst/>
              <a:gdLst/>
              <a:ahLst/>
              <a:cxnLst/>
              <a:rect l="l" t="t" r="r" b="b"/>
              <a:pathLst>
                <a:path w="3841230" h="2544815">
                  <a:moveTo>
                    <a:pt x="0" y="0"/>
                  </a:moveTo>
                  <a:lnTo>
                    <a:pt x="3841230" y="0"/>
                  </a:lnTo>
                  <a:lnTo>
                    <a:pt x="3841230" y="2544815"/>
                  </a:lnTo>
                  <a:lnTo>
                    <a:pt x="0" y="2544815"/>
                  </a:lnTo>
                  <a:lnTo>
                    <a:pt x="0" y="0"/>
                  </a:lnTo>
                  <a:close/>
                </a:path>
              </a:pathLst>
            </a:custGeom>
            <a:blipFill>
              <a:blip r:embed="rId2">
                <a:extLst>
                  <a:ext uri="{BEBA8EAE-BF5A-486C-A8C5-ECC9F3942E4B}">
                    <a14:imgProps xmlns:a14="http://schemas.microsoft.com/office/drawing/2010/main">
                      <a14:imgLayer r:embed="rId3">
                        <a14:imgEffect>
                          <a14:colorTemperature colorTemp="11200"/>
                        </a14:imgEffect>
                      </a14:imgLayer>
                    </a14:imgProps>
                  </a:ext>
                  <a:ext uri="{96DAC541-7B7A-43D3-8B79-37D633B846F1}">
                    <asvg:svgBlip xmlns="" xmlns:asvg="http://schemas.microsoft.com/office/drawing/2016/SVG/main" r:embed="rId5"/>
                  </a:ext>
                </a:extLst>
              </a:blip>
              <a:stretch>
                <a:fillRect/>
              </a:stretch>
            </a:blipFill>
          </p:spPr>
        </p:sp>
        <p:sp>
          <p:nvSpPr>
            <p:cNvPr id="5" name="TextBox 4"/>
            <p:cNvSpPr txBox="1"/>
            <p:nvPr/>
          </p:nvSpPr>
          <p:spPr>
            <a:xfrm>
              <a:off x="907117" y="1744025"/>
              <a:ext cx="2072621" cy="400110"/>
            </a:xfrm>
            <a:prstGeom prst="rect">
              <a:avLst/>
            </a:prstGeom>
            <a:noFill/>
          </p:spPr>
          <p:txBody>
            <a:bodyPr wrap="square" rtlCol="0">
              <a:spAutoFit/>
            </a:bodyPr>
            <a:lstStyle/>
            <a:p>
              <a:pPr algn="ctr"/>
              <a:r>
                <a:rPr lang="en-US" sz="2000" b="1" smtClean="0">
                  <a:solidFill>
                    <a:srgbClr val="C00000"/>
                  </a:solidFill>
                </a:rPr>
                <a:t>HOẠT ĐỘNG 1</a:t>
              </a:r>
              <a:endParaRPr lang="vi-VN" sz="2000" b="1">
                <a:solidFill>
                  <a:srgbClr val="C00000"/>
                </a:solidFill>
              </a:endParaRPr>
            </a:p>
          </p:txBody>
        </p:sp>
      </p:grpSp>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t="277"/>
          <a:stretch/>
        </p:blipFill>
        <p:spPr>
          <a:xfrm>
            <a:off x="4620714" y="1536208"/>
            <a:ext cx="4228313" cy="2179449"/>
          </a:xfrm>
          <a:prstGeom prst="rect">
            <a:avLst/>
          </a:prstGeom>
        </p:spPr>
      </p:pic>
      <p:sp>
        <p:nvSpPr>
          <p:cNvPr id="10" name="Freeform 21"/>
          <p:cNvSpPr/>
          <p:nvPr/>
        </p:nvSpPr>
        <p:spPr>
          <a:xfrm rot="467985">
            <a:off x="7429725" y="3696301"/>
            <a:ext cx="1358132" cy="1128947"/>
          </a:xfrm>
          <a:custGeom>
            <a:avLst/>
            <a:gdLst/>
            <a:ahLst/>
            <a:cxnLst/>
            <a:rect l="l" t="t" r="r" b="b"/>
            <a:pathLst>
              <a:path w="2237091" h="1859582">
                <a:moveTo>
                  <a:pt x="0" y="0"/>
                </a:moveTo>
                <a:lnTo>
                  <a:pt x="2237091" y="0"/>
                </a:lnTo>
                <a:lnTo>
                  <a:pt x="2237091" y="1859582"/>
                </a:lnTo>
                <a:lnTo>
                  <a:pt x="0" y="1859582"/>
                </a:lnTo>
                <a:lnTo>
                  <a:pt x="0" y="0"/>
                </a:lnTo>
                <a:close/>
              </a:path>
            </a:pathLst>
          </a:custGeom>
          <a:blipFill>
            <a:blip r:embed="rId8">
              <a:extLst>
                <a:ext uri="{96DAC541-7B7A-43D3-8B79-37D633B846F1}">
                  <asvg:svgBlip xmlns:asvg="http://schemas.microsoft.com/office/drawing/2016/SVG/main" xmlns="" r:embed="rId35"/>
                </a:ext>
              </a:extLst>
            </a:blip>
            <a:stretch>
              <a:fillRect/>
            </a:stretch>
          </a:blipFill>
        </p:spPr>
        <p:txBody>
          <a:bodyPr/>
          <a:lstStyle/>
          <a:p>
            <a:endParaRPr lang="en-US" sz="1200"/>
          </a:p>
        </p:txBody>
      </p:sp>
      <p:grpSp>
        <p:nvGrpSpPr>
          <p:cNvPr id="11" name="Group 10"/>
          <p:cNvGrpSpPr/>
          <p:nvPr/>
        </p:nvGrpSpPr>
        <p:grpSpPr>
          <a:xfrm>
            <a:off x="530592" y="1536208"/>
            <a:ext cx="3440965" cy="1015663"/>
            <a:chOff x="605200" y="2456835"/>
            <a:chExt cx="3440965" cy="1015663"/>
          </a:xfrm>
        </p:grpSpPr>
        <p:sp>
          <p:nvSpPr>
            <p:cNvPr id="12" name="TextBox 11"/>
            <p:cNvSpPr txBox="1"/>
            <p:nvPr/>
          </p:nvSpPr>
          <p:spPr>
            <a:xfrm>
              <a:off x="696536" y="2456835"/>
              <a:ext cx="3349629" cy="1015663"/>
            </a:xfrm>
            <a:prstGeom prst="rect">
              <a:avLst/>
            </a:prstGeom>
            <a:noFill/>
          </p:spPr>
          <p:txBody>
            <a:bodyPr wrap="square" rtlCol="0">
              <a:spAutoFit/>
            </a:bodyPr>
            <a:lstStyle/>
            <a:p>
              <a:pPr lvl="1" algn="just">
                <a:lnSpc>
                  <a:spcPct val="150000"/>
                </a:lnSpc>
              </a:pPr>
              <a:r>
                <a:rPr lang="en-US" sz="2000" smtClean="0"/>
                <a:t>   </a:t>
              </a:r>
              <a:r>
                <a:rPr lang="vi-VN" sz="2000" smtClean="0"/>
                <a:t>Thẻ </a:t>
              </a:r>
              <a:r>
                <a:rPr lang="vi-VN" sz="2000"/>
                <a:t>có thêm thuộc </a:t>
              </a:r>
              <a:r>
                <a:rPr lang="vi-VN" sz="2000" smtClean="0"/>
                <a:t>tính</a:t>
              </a:r>
              <a:r>
                <a:rPr lang="en-US" sz="2000" smtClean="0"/>
                <a:t>:</a:t>
              </a:r>
              <a:r>
                <a:rPr lang="vi-VN" sz="2000" smtClean="0"/>
                <a:t> </a:t>
              </a:r>
              <a:r>
                <a:rPr lang="vi-VN" sz="2000"/>
                <a:t>thẻ meta</a:t>
              </a:r>
              <a:r>
                <a:rPr lang="vi-VN" sz="2000" smtClean="0"/>
                <a:t>.</a:t>
              </a:r>
              <a:endParaRPr lang="vi-VN" sz="2000"/>
            </a:p>
          </p:txBody>
        </p:sp>
        <p:pic>
          <p:nvPicPr>
            <p:cNvPr id="13" name="Picture 4" descr="https://cdn-icons-png.flaticon.com/128/2377/2377874.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500891" y="2551871"/>
            <a:ext cx="3571594" cy="1938992"/>
            <a:chOff x="605200" y="2456835"/>
            <a:chExt cx="3571594" cy="1938992"/>
          </a:xfrm>
        </p:grpSpPr>
        <p:sp>
          <p:nvSpPr>
            <p:cNvPr id="15" name="TextBox 14"/>
            <p:cNvSpPr txBox="1"/>
            <p:nvPr/>
          </p:nvSpPr>
          <p:spPr>
            <a:xfrm>
              <a:off x="696535" y="2456835"/>
              <a:ext cx="3480259" cy="1938992"/>
            </a:xfrm>
            <a:prstGeom prst="rect">
              <a:avLst/>
            </a:prstGeom>
            <a:noFill/>
          </p:spPr>
          <p:txBody>
            <a:bodyPr wrap="square" rtlCol="0">
              <a:spAutoFit/>
            </a:bodyPr>
            <a:lstStyle/>
            <a:p>
              <a:pPr lvl="1" algn="just">
                <a:lnSpc>
                  <a:spcPct val="150000"/>
                </a:lnSpc>
              </a:pPr>
              <a:r>
                <a:rPr lang="en-US" sz="2000" smtClean="0"/>
                <a:t>   </a:t>
              </a:r>
              <a:r>
                <a:rPr lang="vi-VN" sz="2000" smtClean="0"/>
                <a:t>Thuộc </a:t>
              </a:r>
              <a:r>
                <a:rPr lang="vi-VN" sz="2000"/>
                <a:t>tính charset="utf-8" đảm bảo trang web hiển thị đúng các kí tự và ngôn ngữ khác nhau trên toàn thế giới.</a:t>
              </a:r>
            </a:p>
          </p:txBody>
        </p:sp>
        <p:pic>
          <p:nvPicPr>
            <p:cNvPr id="16" name="Picture 4" descr="https://cdn-icons-png.flaticon.com/128/2377/2377874.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90888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mputer Science &amp; Mathematics Major for College: Software &amp; Media Applications by Slidesgo">
  <a:themeElements>
    <a:clrScheme name="Simple Light">
      <a:dk1>
        <a:srgbClr val="000000"/>
      </a:dk1>
      <a:lt1>
        <a:srgbClr val="FFFFFF"/>
      </a:lt1>
      <a:dk2>
        <a:srgbClr val="666666"/>
      </a:dk2>
      <a:lt2>
        <a:srgbClr val="FFFFFF"/>
      </a:lt2>
      <a:accent1>
        <a:srgbClr val="B7B7B7"/>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1372</Words>
  <Application>Microsoft Office PowerPoint</Application>
  <PresentationFormat>On-screen Show (16:9)</PresentationFormat>
  <Paragraphs>117</Paragraphs>
  <Slides>28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 (Body)</vt:lpstr>
      <vt:lpstr>Arial</vt:lpstr>
      <vt:lpstr>Chakra Petch Medium</vt:lpstr>
      <vt:lpstr>Wingdings</vt:lpstr>
      <vt:lpstr>Calibri</vt:lpstr>
      <vt:lpstr>Fira Code</vt:lpstr>
      <vt:lpstr>Aharoni</vt:lpstr>
      <vt:lpstr>Computer Science &amp; Mathematics Major for College: Software &amp; Media Applications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52</cp:revision>
  <dcterms:modified xsi:type="dcterms:W3CDTF">2025-06-11T07:18:50Z</dcterms:modified>
</cp:coreProperties>
</file>