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504" r:id="rId2"/>
    <p:sldId id="505" r:id="rId3"/>
    <p:sldId id="506" r:id="rId4"/>
    <p:sldId id="377" r:id="rId5"/>
    <p:sldId id="510" r:id="rId6"/>
    <p:sldId id="313" r:id="rId7"/>
    <p:sldId id="511" r:id="rId8"/>
    <p:sldId id="498" r:id="rId9"/>
    <p:sldId id="538" r:id="rId10"/>
    <p:sldId id="517" r:id="rId11"/>
    <p:sldId id="499" r:id="rId12"/>
    <p:sldId id="525" r:id="rId13"/>
    <p:sldId id="533" r:id="rId14"/>
    <p:sldId id="532" r:id="rId15"/>
    <p:sldId id="524" r:id="rId16"/>
    <p:sldId id="520" r:id="rId17"/>
    <p:sldId id="519" r:id="rId18"/>
    <p:sldId id="526" r:id="rId19"/>
    <p:sldId id="518" r:id="rId20"/>
    <p:sldId id="539" r:id="rId21"/>
    <p:sldId id="537" r:id="rId22"/>
    <p:sldId id="535" r:id="rId23"/>
    <p:sldId id="540" r:id="rId24"/>
    <p:sldId id="544" r:id="rId25"/>
    <p:sldId id="541" r:id="rId26"/>
    <p:sldId id="542" r:id="rId27"/>
    <p:sldId id="543" r:id="rId28"/>
    <p:sldId id="486" r:id="rId29"/>
    <p:sldId id="487" r:id="rId30"/>
    <p:sldId id="488" r:id="rId31"/>
    <p:sldId id="489" r:id="rId32"/>
    <p:sldId id="306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0099FF"/>
    <a:srgbClr val="00CC00"/>
    <a:srgbClr val="FF0066"/>
    <a:srgbClr val="0000FF"/>
    <a:srgbClr val="CC0000"/>
    <a:srgbClr val="B2232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58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7D942C-9059-D6FE-F12E-D35074650A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143A7-1142-FD05-4B23-C390C1FDC8B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6F1EC38-DE45-470D-81B4-C7CB8B4037AC}" type="datetimeFigureOut">
              <a:rPr lang="en-US"/>
              <a:pPr>
                <a:defRPr/>
              </a:pPr>
              <a:t>18/11/2024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A529981-33B1-F845-96AE-67A9B4D2A7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69FF82A-9E0A-E309-55B2-244F6F503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1BD1E-09E9-FC66-89E4-A8DE18EDF6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A44C0-1102-B9AB-2387-129B5090D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E3B88AA-9DC1-4704-96E4-16B24F180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Google Shape;420;p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Google Shape;421;p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66504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Google Shape;427;g35ed75ccf_01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Google Shape;428;g35ed75ccf_015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53609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Google Shape;447;g35f391192_01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Google Shape;448;g35f391192_017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12986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Google Shape;464;g35f391192_05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Google Shape;465;g35f391192_057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6249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E8F8F-B5F9-9AC7-3F03-C5CA98392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B6920-F2C5-47C9-BEAA-692B34429097}" type="datetimeFigureOut">
              <a:rPr lang="en-US"/>
              <a:pPr>
                <a:defRPr/>
              </a:pPr>
              <a:t>18/11/2024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34EB6-8B92-AB1A-79C0-F6726D55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5823-1384-0CD3-3585-5D6EF7F1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4CCFA-1BF4-4B5A-ADCB-28EA4E98D4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07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761E3-C1FF-1772-868F-3D363C595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8D09D-29CD-4EA3-A6DA-DE0CE3E88BD0}" type="datetimeFigureOut">
              <a:rPr lang="en-US"/>
              <a:pPr>
                <a:defRPr/>
              </a:pPr>
              <a:t>18/11/2024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A3ECD-AC3E-8915-FD1B-AAF40775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897DB-A369-ACFE-2E95-AF7C2487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F453A-BA1F-4FAF-B3D6-94CF9E9339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00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B447C-10EE-D2C4-482A-31ED31626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5EC45-03A0-45E7-AE25-8D61EEF89BCC}" type="datetimeFigureOut">
              <a:rPr lang="en-US"/>
              <a:pPr>
                <a:defRPr/>
              </a:pPr>
              <a:t>18/11/2024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3D0B3-1EAF-7EF6-3088-0AFF0F9DC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5155B-A8B3-1147-02F0-591B9241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B646E-0E39-4DB6-91CC-188CAE119D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583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704850"/>
            <a:ext cx="10972800" cy="5619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BCE9AB6F-24DA-5606-96CE-FF15C2442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F1072681-3625-B8D1-90D5-37152221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1978A491-5A47-04E3-635D-345E3FD7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77F55E17-0BE6-44DC-ABFE-BB67B40C28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887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5"/>
          <p:cNvSpPr>
            <a:spLocks noChangeArrowheads="1"/>
          </p:cNvSpPr>
          <p:nvPr/>
        </p:nvSpPr>
        <p:spPr bwMode="auto">
          <a:xfrm>
            <a:off x="542925" y="542925"/>
            <a:ext cx="11106150" cy="57721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5" name="Google Shape;99;p5"/>
          <p:cNvSpPr>
            <a:spLocks noChangeArrowheads="1"/>
          </p:cNvSpPr>
          <p:nvPr/>
        </p:nvSpPr>
        <p:spPr bwMode="auto">
          <a:xfrm>
            <a:off x="-222250" y="746125"/>
            <a:ext cx="3506788" cy="3506788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6" name="Google Shape;100;p5"/>
          <p:cNvSpPr>
            <a:spLocks noChangeArrowheads="1"/>
          </p:cNvSpPr>
          <p:nvPr/>
        </p:nvSpPr>
        <p:spPr bwMode="auto">
          <a:xfrm>
            <a:off x="2416175" y="361950"/>
            <a:ext cx="1404938" cy="1404938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7" name="Google Shape;101;p5"/>
          <p:cNvSpPr>
            <a:spLocks noChangeArrowheads="1"/>
          </p:cNvSpPr>
          <p:nvPr/>
        </p:nvSpPr>
        <p:spPr bwMode="auto">
          <a:xfrm>
            <a:off x="2273300" y="-173038"/>
            <a:ext cx="400050" cy="401638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8" name="Google Shape;102;p5"/>
          <p:cNvSpPr>
            <a:spLocks noChangeArrowheads="1"/>
          </p:cNvSpPr>
          <p:nvPr/>
        </p:nvSpPr>
        <p:spPr bwMode="auto">
          <a:xfrm>
            <a:off x="304800" y="3849688"/>
            <a:ext cx="806450" cy="806450"/>
          </a:xfrm>
          <a:prstGeom prst="ellipse">
            <a:avLst/>
          </a:prstGeom>
          <a:solidFill>
            <a:srgbClr val="FC4540">
              <a:alpha val="78822"/>
            </a:srgbClr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9" name="Google Shape;103;p5"/>
          <p:cNvSpPr>
            <a:spLocks noChangeArrowheads="1"/>
          </p:cNvSpPr>
          <p:nvPr/>
        </p:nvSpPr>
        <p:spPr bwMode="auto">
          <a:xfrm>
            <a:off x="2030413" y="422275"/>
            <a:ext cx="284162" cy="284163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0" name="Google Shape;104;p5"/>
          <p:cNvSpPr>
            <a:spLocks noChangeArrowheads="1"/>
          </p:cNvSpPr>
          <p:nvPr/>
        </p:nvSpPr>
        <p:spPr bwMode="auto">
          <a:xfrm>
            <a:off x="10463213" y="5557838"/>
            <a:ext cx="1463675" cy="1463675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1" name="Google Shape;105;p5"/>
          <p:cNvSpPr>
            <a:spLocks noChangeArrowheads="1"/>
          </p:cNvSpPr>
          <p:nvPr/>
        </p:nvSpPr>
        <p:spPr bwMode="auto">
          <a:xfrm>
            <a:off x="11342688" y="3975100"/>
            <a:ext cx="1033462" cy="1031875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2" name="Google Shape;106;p5"/>
          <p:cNvSpPr>
            <a:spLocks noChangeArrowheads="1"/>
          </p:cNvSpPr>
          <p:nvPr/>
        </p:nvSpPr>
        <p:spPr bwMode="auto">
          <a:xfrm>
            <a:off x="10791825" y="5299075"/>
            <a:ext cx="550863" cy="550863"/>
          </a:xfrm>
          <a:prstGeom prst="ellipse">
            <a:avLst/>
          </a:prstGeom>
          <a:solidFill>
            <a:srgbClr val="FC4540">
              <a:alpha val="78822"/>
            </a:srgbClr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3" name="Google Shape;107;p5"/>
          <p:cNvSpPr>
            <a:spLocks noChangeArrowheads="1"/>
          </p:cNvSpPr>
          <p:nvPr/>
        </p:nvSpPr>
        <p:spPr bwMode="auto">
          <a:xfrm>
            <a:off x="11496675" y="5164138"/>
            <a:ext cx="284163" cy="284162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4" name="Google Shape;108;p5"/>
          <p:cNvSpPr>
            <a:spLocks noChangeArrowheads="1"/>
          </p:cNvSpPr>
          <p:nvPr/>
        </p:nvSpPr>
        <p:spPr bwMode="auto">
          <a:xfrm>
            <a:off x="10066338" y="6402388"/>
            <a:ext cx="284162" cy="284162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5" name="Google Shape;109;p5"/>
          <p:cNvSpPr>
            <a:spLocks noChangeArrowheads="1"/>
          </p:cNvSpPr>
          <p:nvPr/>
        </p:nvSpPr>
        <p:spPr bwMode="auto">
          <a:xfrm>
            <a:off x="9767888" y="6232525"/>
            <a:ext cx="125412" cy="125413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6" name="Google Shape;110;p5"/>
          <p:cNvSpPr>
            <a:spLocks noChangeArrowheads="1"/>
          </p:cNvSpPr>
          <p:nvPr/>
        </p:nvSpPr>
        <p:spPr bwMode="auto">
          <a:xfrm>
            <a:off x="122238" y="3849688"/>
            <a:ext cx="125412" cy="125412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7" name="Google Shape;111;p5"/>
          <p:cNvSpPr>
            <a:spLocks/>
          </p:cNvSpPr>
          <p:nvPr/>
        </p:nvSpPr>
        <p:spPr bwMode="auto">
          <a:xfrm>
            <a:off x="11634788" y="4267200"/>
            <a:ext cx="449262" cy="449263"/>
          </a:xfrm>
          <a:custGeom>
            <a:avLst/>
            <a:gdLst>
              <a:gd name="T0" fmla="*/ 11636466 w 16027"/>
              <a:gd name="T1" fmla="*/ 2852359 h 16027"/>
              <a:gd name="T2" fmla="*/ 12440299 w 16027"/>
              <a:gd name="T3" fmla="*/ 2354966 h 16027"/>
              <a:gd name="T4" fmla="*/ 12555005 w 16027"/>
              <a:gd name="T5" fmla="*/ 1435612 h 16027"/>
              <a:gd name="T6" fmla="*/ 12037990 w 16027"/>
              <a:gd name="T7" fmla="*/ 555531 h 16027"/>
              <a:gd name="T8" fmla="*/ 11311132 w 16027"/>
              <a:gd name="T9" fmla="*/ 96653 h 16027"/>
              <a:gd name="T10" fmla="*/ 10411430 w 16027"/>
              <a:gd name="T11" fmla="*/ 77003 h 16027"/>
              <a:gd name="T12" fmla="*/ 9799333 w 16027"/>
              <a:gd name="T13" fmla="*/ 766133 h 16027"/>
              <a:gd name="T14" fmla="*/ 9435511 w 16027"/>
              <a:gd name="T15" fmla="*/ 1569968 h 16027"/>
              <a:gd name="T16" fmla="*/ 8421077 w 16027"/>
              <a:gd name="T17" fmla="*/ 1991143 h 16027"/>
              <a:gd name="T18" fmla="*/ 7253421 w 16027"/>
              <a:gd name="T19" fmla="*/ 689915 h 16027"/>
              <a:gd name="T20" fmla="*/ 6450373 w 16027"/>
              <a:gd name="T21" fmla="*/ 19650 h 16027"/>
              <a:gd name="T22" fmla="*/ 5531022 w 16027"/>
              <a:gd name="T23" fmla="*/ 421960 h 16027"/>
              <a:gd name="T24" fmla="*/ 4268283 w 16027"/>
              <a:gd name="T25" fmla="*/ 1646186 h 16027"/>
              <a:gd name="T26" fmla="*/ 4134713 w 16027"/>
              <a:gd name="T27" fmla="*/ 2373831 h 16027"/>
              <a:gd name="T28" fmla="*/ 4555102 w 16027"/>
              <a:gd name="T29" fmla="*/ 2948227 h 16027"/>
              <a:gd name="T30" fmla="*/ 5531022 w 16027"/>
              <a:gd name="T31" fmla="*/ 3330887 h 16027"/>
              <a:gd name="T32" fmla="*/ 5971846 w 16027"/>
              <a:gd name="T33" fmla="*/ 4210968 h 16027"/>
              <a:gd name="T34" fmla="*/ 5741623 w 16027"/>
              <a:gd name="T35" fmla="*/ 4995153 h 16027"/>
              <a:gd name="T36" fmla="*/ 5148363 w 16027"/>
              <a:gd name="T37" fmla="*/ 5646552 h 16027"/>
              <a:gd name="T38" fmla="*/ 4210931 w 16027"/>
              <a:gd name="T39" fmla="*/ 5971859 h 16027"/>
              <a:gd name="T40" fmla="*/ 3464450 w 16027"/>
              <a:gd name="T41" fmla="*/ 5684283 h 16027"/>
              <a:gd name="T42" fmla="*/ 3024438 w 16027"/>
              <a:gd name="T43" fmla="*/ 4708361 h 16027"/>
              <a:gd name="T44" fmla="*/ 2488531 w 16027"/>
              <a:gd name="T45" fmla="*/ 4172453 h 16027"/>
              <a:gd name="T46" fmla="*/ 1761700 w 16027"/>
              <a:gd name="T47" fmla="*/ 4210968 h 16027"/>
              <a:gd name="T48" fmla="*/ 594045 w 16027"/>
              <a:gd name="T49" fmla="*/ 5301595 h 16027"/>
              <a:gd name="T50" fmla="*/ 785 w 16027"/>
              <a:gd name="T51" fmla="*/ 6297194 h 16027"/>
              <a:gd name="T52" fmla="*/ 459662 w 16027"/>
              <a:gd name="T53" fmla="*/ 7062514 h 16027"/>
              <a:gd name="T54" fmla="*/ 1895271 w 16027"/>
              <a:gd name="T55" fmla="*/ 8287553 h 16027"/>
              <a:gd name="T56" fmla="*/ 1780565 w 16027"/>
              <a:gd name="T57" fmla="*/ 9224959 h 16027"/>
              <a:gd name="T58" fmla="*/ 957839 w 16027"/>
              <a:gd name="T59" fmla="*/ 9742002 h 16027"/>
              <a:gd name="T60" fmla="*/ 154005 w 16027"/>
              <a:gd name="T61" fmla="*/ 10239395 h 16027"/>
              <a:gd name="T62" fmla="*/ 39300 w 16027"/>
              <a:gd name="T63" fmla="*/ 11157964 h 16027"/>
              <a:gd name="T64" fmla="*/ 555530 w 16027"/>
              <a:gd name="T65" fmla="*/ 12038045 h 16027"/>
              <a:gd name="T66" fmla="*/ 1283173 w 16027"/>
              <a:gd name="T67" fmla="*/ 12497708 h 16027"/>
              <a:gd name="T68" fmla="*/ 2182090 w 16027"/>
              <a:gd name="T69" fmla="*/ 12516573 h 16027"/>
              <a:gd name="T70" fmla="*/ 2794972 w 16027"/>
              <a:gd name="T71" fmla="*/ 11827443 h 16027"/>
              <a:gd name="T72" fmla="*/ 3158009 w 16027"/>
              <a:gd name="T73" fmla="*/ 11023608 h 16027"/>
              <a:gd name="T74" fmla="*/ 4172443 w 16027"/>
              <a:gd name="T75" fmla="*/ 10602433 h 16027"/>
              <a:gd name="T76" fmla="*/ 5340099 w 16027"/>
              <a:gd name="T77" fmla="*/ 11904446 h 16027"/>
              <a:gd name="T78" fmla="*/ 6143932 w 16027"/>
              <a:gd name="T79" fmla="*/ 12573926 h 16027"/>
              <a:gd name="T80" fmla="*/ 7062498 w 16027"/>
              <a:gd name="T81" fmla="*/ 12172401 h 16027"/>
              <a:gd name="T82" fmla="*/ 8325237 w 16027"/>
              <a:gd name="T83" fmla="*/ 10947390 h 16027"/>
              <a:gd name="T84" fmla="*/ 8459592 w 16027"/>
              <a:gd name="T85" fmla="*/ 10219745 h 16027"/>
              <a:gd name="T86" fmla="*/ 8038418 w 16027"/>
              <a:gd name="T87" fmla="*/ 9646134 h 16027"/>
              <a:gd name="T88" fmla="*/ 7062498 w 16027"/>
              <a:gd name="T89" fmla="*/ 9263474 h 16027"/>
              <a:gd name="T90" fmla="*/ 6622459 w 16027"/>
              <a:gd name="T91" fmla="*/ 8382608 h 16027"/>
              <a:gd name="T92" fmla="*/ 6851897 w 16027"/>
              <a:gd name="T93" fmla="*/ 7598423 h 16027"/>
              <a:gd name="T94" fmla="*/ 7445157 w 16027"/>
              <a:gd name="T95" fmla="*/ 6966646 h 16027"/>
              <a:gd name="T96" fmla="*/ 8382589 w 16027"/>
              <a:gd name="T97" fmla="*/ 6622502 h 16027"/>
              <a:gd name="T98" fmla="*/ 9129070 w 16027"/>
              <a:gd name="T99" fmla="*/ 6909293 h 16027"/>
              <a:gd name="T100" fmla="*/ 9569082 w 16027"/>
              <a:gd name="T101" fmla="*/ 7885215 h 16027"/>
              <a:gd name="T102" fmla="*/ 10104989 w 16027"/>
              <a:gd name="T103" fmla="*/ 8421123 h 16027"/>
              <a:gd name="T104" fmla="*/ 10832605 w 16027"/>
              <a:gd name="T105" fmla="*/ 8382608 h 16027"/>
              <a:gd name="T106" fmla="*/ 11999475 w 16027"/>
              <a:gd name="T107" fmla="*/ 7291981 h 16027"/>
              <a:gd name="T108" fmla="*/ 12592735 w 16027"/>
              <a:gd name="T109" fmla="*/ 6297194 h 16027"/>
              <a:gd name="T110" fmla="*/ 12133858 w 16027"/>
              <a:gd name="T111" fmla="*/ 5531062 h 16027"/>
              <a:gd name="T112" fmla="*/ 10698249 w 16027"/>
              <a:gd name="T113" fmla="*/ 4306808 h 16027"/>
              <a:gd name="T114" fmla="*/ 10812955 w 16027"/>
              <a:gd name="T115" fmla="*/ 3368618 h 1602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97" tIns="121897" rIns="121897" bIns="121897" anchor="ctr"/>
          <a:lstStyle/>
          <a:p>
            <a:endParaRPr lang="en-US"/>
          </a:p>
        </p:txBody>
      </p:sp>
      <p:grpSp>
        <p:nvGrpSpPr>
          <p:cNvPr id="18" name="Google Shape;112;p5"/>
          <p:cNvGrpSpPr>
            <a:grpSpLocks/>
          </p:cNvGrpSpPr>
          <p:nvPr/>
        </p:nvGrpSpPr>
        <p:grpSpPr bwMode="auto">
          <a:xfrm>
            <a:off x="10856913" y="5970588"/>
            <a:ext cx="677862" cy="638175"/>
            <a:chOff x="5972700" y="2330200"/>
            <a:chExt cx="411625" cy="387275"/>
          </a:xfrm>
        </p:grpSpPr>
        <p:sp>
          <p:nvSpPr>
            <p:cNvPr id="19" name="Google Shape;113;p5"/>
            <p:cNvSpPr>
              <a:spLocks/>
            </p:cNvSpPr>
            <p:nvPr/>
          </p:nvSpPr>
          <p:spPr bwMode="auto">
            <a:xfrm>
              <a:off x="5972700" y="2476950"/>
              <a:ext cx="98050" cy="219825"/>
            </a:xfrm>
            <a:custGeom>
              <a:avLst/>
              <a:gdLst>
                <a:gd name="T0" fmla="*/ 0 w 3922"/>
                <a:gd name="T1" fmla="*/ 0 h 8793"/>
                <a:gd name="T2" fmla="*/ 0 w 3922"/>
                <a:gd name="T3" fmla="*/ 5495000 h 8793"/>
                <a:gd name="T4" fmla="*/ 2450625 w 3922"/>
                <a:gd name="T5" fmla="*/ 5495000 h 8793"/>
                <a:gd name="T6" fmla="*/ 2450625 w 3922"/>
                <a:gd name="T7" fmla="*/ 0 h 8793"/>
                <a:gd name="T8" fmla="*/ 0 w 3922"/>
                <a:gd name="T9" fmla="*/ 0 h 8793"/>
                <a:gd name="T10" fmla="*/ 1506875 w 3922"/>
                <a:gd name="T11" fmla="*/ 1506875 h 8793"/>
                <a:gd name="T12" fmla="*/ 1506875 w 3922"/>
                <a:gd name="T13" fmla="*/ 1506875 h 8793"/>
                <a:gd name="T14" fmla="*/ 1415625 w 3922"/>
                <a:gd name="T15" fmla="*/ 1491875 h 8793"/>
                <a:gd name="T16" fmla="*/ 1339375 w 3922"/>
                <a:gd name="T17" fmla="*/ 1476875 h 8793"/>
                <a:gd name="T18" fmla="*/ 1263750 w 3922"/>
                <a:gd name="T19" fmla="*/ 1431250 h 8793"/>
                <a:gd name="T20" fmla="*/ 1202500 w 3922"/>
                <a:gd name="T21" fmla="*/ 1385000 h 8793"/>
                <a:gd name="T22" fmla="*/ 1141875 w 3922"/>
                <a:gd name="T23" fmla="*/ 1309375 h 8793"/>
                <a:gd name="T24" fmla="*/ 1096250 w 3922"/>
                <a:gd name="T25" fmla="*/ 1233125 h 8793"/>
                <a:gd name="T26" fmla="*/ 1080625 w 3922"/>
                <a:gd name="T27" fmla="*/ 1156875 h 8793"/>
                <a:gd name="T28" fmla="*/ 1065625 w 3922"/>
                <a:gd name="T29" fmla="*/ 1065625 h 8793"/>
                <a:gd name="T30" fmla="*/ 1065625 w 3922"/>
                <a:gd name="T31" fmla="*/ 1065625 h 8793"/>
                <a:gd name="T32" fmla="*/ 1080625 w 3922"/>
                <a:gd name="T33" fmla="*/ 974375 h 8793"/>
                <a:gd name="T34" fmla="*/ 1096250 w 3922"/>
                <a:gd name="T35" fmla="*/ 898125 h 8793"/>
                <a:gd name="T36" fmla="*/ 1141875 w 3922"/>
                <a:gd name="T37" fmla="*/ 821875 h 8793"/>
                <a:gd name="T38" fmla="*/ 1202500 w 3922"/>
                <a:gd name="T39" fmla="*/ 761250 h 8793"/>
                <a:gd name="T40" fmla="*/ 1263750 w 3922"/>
                <a:gd name="T41" fmla="*/ 700000 h 8793"/>
                <a:gd name="T42" fmla="*/ 1339375 w 3922"/>
                <a:gd name="T43" fmla="*/ 670000 h 8793"/>
                <a:gd name="T44" fmla="*/ 1415625 w 3922"/>
                <a:gd name="T45" fmla="*/ 639375 h 8793"/>
                <a:gd name="T46" fmla="*/ 1506875 w 3922"/>
                <a:gd name="T47" fmla="*/ 624375 h 8793"/>
                <a:gd name="T48" fmla="*/ 1506875 w 3922"/>
                <a:gd name="T49" fmla="*/ 624375 h 8793"/>
                <a:gd name="T50" fmla="*/ 1598125 w 3922"/>
                <a:gd name="T51" fmla="*/ 639375 h 8793"/>
                <a:gd name="T52" fmla="*/ 1674375 w 3922"/>
                <a:gd name="T53" fmla="*/ 670000 h 8793"/>
                <a:gd name="T54" fmla="*/ 1750625 w 3922"/>
                <a:gd name="T55" fmla="*/ 700000 h 8793"/>
                <a:gd name="T56" fmla="*/ 1811250 w 3922"/>
                <a:gd name="T57" fmla="*/ 761250 h 8793"/>
                <a:gd name="T58" fmla="*/ 1872500 w 3922"/>
                <a:gd name="T59" fmla="*/ 821875 h 8793"/>
                <a:gd name="T60" fmla="*/ 1918125 w 3922"/>
                <a:gd name="T61" fmla="*/ 898125 h 8793"/>
                <a:gd name="T62" fmla="*/ 1933125 w 3922"/>
                <a:gd name="T63" fmla="*/ 974375 h 8793"/>
                <a:gd name="T64" fmla="*/ 1948750 w 3922"/>
                <a:gd name="T65" fmla="*/ 1065625 h 8793"/>
                <a:gd name="T66" fmla="*/ 1948750 w 3922"/>
                <a:gd name="T67" fmla="*/ 1065625 h 8793"/>
                <a:gd name="T68" fmla="*/ 1933125 w 3922"/>
                <a:gd name="T69" fmla="*/ 1156875 h 8793"/>
                <a:gd name="T70" fmla="*/ 1918125 w 3922"/>
                <a:gd name="T71" fmla="*/ 1233125 h 8793"/>
                <a:gd name="T72" fmla="*/ 1872500 w 3922"/>
                <a:gd name="T73" fmla="*/ 1309375 h 8793"/>
                <a:gd name="T74" fmla="*/ 1811250 w 3922"/>
                <a:gd name="T75" fmla="*/ 1385000 h 8793"/>
                <a:gd name="T76" fmla="*/ 1750625 w 3922"/>
                <a:gd name="T77" fmla="*/ 1431250 h 8793"/>
                <a:gd name="T78" fmla="*/ 1674375 w 3922"/>
                <a:gd name="T79" fmla="*/ 1476875 h 8793"/>
                <a:gd name="T80" fmla="*/ 1598125 w 3922"/>
                <a:gd name="T81" fmla="*/ 1491875 h 8793"/>
                <a:gd name="T82" fmla="*/ 1506875 w 3922"/>
                <a:gd name="T83" fmla="*/ 1506875 h 8793"/>
                <a:gd name="T84" fmla="*/ 1506875 w 3922"/>
                <a:gd name="T85" fmla="*/ 1506875 h 87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14;p5"/>
            <p:cNvSpPr>
              <a:spLocks/>
            </p:cNvSpPr>
            <p:nvPr/>
          </p:nvSpPr>
          <p:spPr bwMode="auto">
            <a:xfrm>
              <a:off x="6078025" y="2330200"/>
              <a:ext cx="306300" cy="387275"/>
            </a:xfrm>
            <a:custGeom>
              <a:avLst/>
              <a:gdLst>
                <a:gd name="T0" fmla="*/ 944375 w 12252"/>
                <a:gd name="T1" fmla="*/ 8372500 h 15491"/>
                <a:gd name="T2" fmla="*/ 2222500 w 12252"/>
                <a:gd name="T3" fmla="*/ 8920625 h 15491"/>
                <a:gd name="T4" fmla="*/ 3821250 w 12252"/>
                <a:gd name="T5" fmla="*/ 9438125 h 15491"/>
                <a:gd name="T6" fmla="*/ 4795000 w 12252"/>
                <a:gd name="T7" fmla="*/ 9635625 h 15491"/>
                <a:gd name="T8" fmla="*/ 5373750 w 12252"/>
                <a:gd name="T9" fmla="*/ 9681250 h 15491"/>
                <a:gd name="T10" fmla="*/ 6363125 w 12252"/>
                <a:gd name="T11" fmla="*/ 9635625 h 15491"/>
                <a:gd name="T12" fmla="*/ 6758750 w 12252"/>
                <a:gd name="T13" fmla="*/ 9513750 h 15491"/>
                <a:gd name="T14" fmla="*/ 6926250 w 12252"/>
                <a:gd name="T15" fmla="*/ 9346875 h 15491"/>
                <a:gd name="T16" fmla="*/ 7002500 w 12252"/>
                <a:gd name="T17" fmla="*/ 8828750 h 15491"/>
                <a:gd name="T18" fmla="*/ 6895625 w 12252"/>
                <a:gd name="T19" fmla="*/ 8540000 h 15491"/>
                <a:gd name="T20" fmla="*/ 6880625 w 12252"/>
                <a:gd name="T21" fmla="*/ 8448750 h 15491"/>
                <a:gd name="T22" fmla="*/ 7093750 w 12252"/>
                <a:gd name="T23" fmla="*/ 8326875 h 15491"/>
                <a:gd name="T24" fmla="*/ 7215625 w 12252"/>
                <a:gd name="T25" fmla="*/ 8098125 h 15491"/>
                <a:gd name="T26" fmla="*/ 7276250 w 12252"/>
                <a:gd name="T27" fmla="*/ 7474375 h 15491"/>
                <a:gd name="T28" fmla="*/ 7261250 w 12252"/>
                <a:gd name="T29" fmla="*/ 7261250 h 15491"/>
                <a:gd name="T30" fmla="*/ 7108750 w 12252"/>
                <a:gd name="T31" fmla="*/ 7048125 h 15491"/>
                <a:gd name="T32" fmla="*/ 7139375 w 12252"/>
                <a:gd name="T33" fmla="*/ 6987500 h 15491"/>
                <a:gd name="T34" fmla="*/ 7321875 w 12252"/>
                <a:gd name="T35" fmla="*/ 6850000 h 15491"/>
                <a:gd name="T36" fmla="*/ 7428750 w 12252"/>
                <a:gd name="T37" fmla="*/ 6652500 h 15491"/>
                <a:gd name="T38" fmla="*/ 7489375 w 12252"/>
                <a:gd name="T39" fmla="*/ 6028125 h 15491"/>
                <a:gd name="T40" fmla="*/ 7474375 w 12252"/>
                <a:gd name="T41" fmla="*/ 5800000 h 15491"/>
                <a:gd name="T42" fmla="*/ 7367500 w 12252"/>
                <a:gd name="T43" fmla="*/ 5632500 h 15491"/>
                <a:gd name="T44" fmla="*/ 7261250 w 12252"/>
                <a:gd name="T45" fmla="*/ 5541250 h 15491"/>
                <a:gd name="T46" fmla="*/ 7443750 w 12252"/>
                <a:gd name="T47" fmla="*/ 5434375 h 15491"/>
                <a:gd name="T48" fmla="*/ 7565625 w 12252"/>
                <a:gd name="T49" fmla="*/ 5266875 h 15491"/>
                <a:gd name="T50" fmla="*/ 7656875 w 12252"/>
                <a:gd name="T51" fmla="*/ 4566875 h 15491"/>
                <a:gd name="T52" fmla="*/ 7626250 w 12252"/>
                <a:gd name="T53" fmla="*/ 4415000 h 15491"/>
                <a:gd name="T54" fmla="*/ 7520000 w 12252"/>
                <a:gd name="T55" fmla="*/ 4231875 h 15491"/>
                <a:gd name="T56" fmla="*/ 7170000 w 12252"/>
                <a:gd name="T57" fmla="*/ 4018750 h 15491"/>
                <a:gd name="T58" fmla="*/ 6591250 w 12252"/>
                <a:gd name="T59" fmla="*/ 3881875 h 15491"/>
                <a:gd name="T60" fmla="*/ 5510625 w 12252"/>
                <a:gd name="T61" fmla="*/ 3760000 h 15491"/>
                <a:gd name="T62" fmla="*/ 3943125 w 12252"/>
                <a:gd name="T63" fmla="*/ 3668750 h 15491"/>
                <a:gd name="T64" fmla="*/ 4231875 w 12252"/>
                <a:gd name="T65" fmla="*/ 3045000 h 15491"/>
                <a:gd name="T66" fmla="*/ 4415000 w 12252"/>
                <a:gd name="T67" fmla="*/ 2298750 h 15491"/>
                <a:gd name="T68" fmla="*/ 4551875 w 12252"/>
                <a:gd name="T69" fmla="*/ 959375 h 15491"/>
                <a:gd name="T70" fmla="*/ 4551875 w 12252"/>
                <a:gd name="T71" fmla="*/ 502500 h 15491"/>
                <a:gd name="T72" fmla="*/ 4384375 w 12252"/>
                <a:gd name="T73" fmla="*/ 198125 h 15491"/>
                <a:gd name="T74" fmla="*/ 4064375 w 12252"/>
                <a:gd name="T75" fmla="*/ 15625 h 15491"/>
                <a:gd name="T76" fmla="*/ 3714375 w 12252"/>
                <a:gd name="T77" fmla="*/ 15625 h 15491"/>
                <a:gd name="T78" fmla="*/ 3349375 w 12252"/>
                <a:gd name="T79" fmla="*/ 137500 h 15491"/>
                <a:gd name="T80" fmla="*/ 2983750 w 12252"/>
                <a:gd name="T81" fmla="*/ 1263750 h 15491"/>
                <a:gd name="T82" fmla="*/ 2618750 w 12252"/>
                <a:gd name="T83" fmla="*/ 2116250 h 15491"/>
                <a:gd name="T84" fmla="*/ 2420625 w 12252"/>
                <a:gd name="T85" fmla="*/ 2451250 h 15491"/>
                <a:gd name="T86" fmla="*/ 1568125 w 12252"/>
                <a:gd name="T87" fmla="*/ 3273125 h 1549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1" name="Google Shape;115;p5"/>
          <p:cNvGrpSpPr>
            <a:grpSpLocks/>
          </p:cNvGrpSpPr>
          <p:nvPr/>
        </p:nvGrpSpPr>
        <p:grpSpPr bwMode="auto">
          <a:xfrm>
            <a:off x="2852738" y="642938"/>
            <a:ext cx="531812" cy="842962"/>
            <a:chOff x="6718575" y="2318625"/>
            <a:chExt cx="256950" cy="407375"/>
          </a:xfrm>
        </p:grpSpPr>
        <p:sp>
          <p:nvSpPr>
            <p:cNvPr id="22" name="Google Shape;116;p5"/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2557500 w 4092"/>
                <a:gd name="T1" fmla="*/ 563750 h 902"/>
                <a:gd name="T2" fmla="*/ 2557500 w 4092"/>
                <a:gd name="T3" fmla="*/ 625 h 902"/>
                <a:gd name="T4" fmla="*/ 0 w 4092"/>
                <a:gd name="T5" fmla="*/ 625 h 902"/>
                <a:gd name="T6" fmla="*/ 0 w 4092"/>
                <a:gd name="T7" fmla="*/ 563750 h 902"/>
                <a:gd name="T8" fmla="*/ 2557500 w 4092"/>
                <a:gd name="T9" fmla="*/ 5637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17;p5"/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2557500 w 4092"/>
                <a:gd name="T1" fmla="*/ 563125 h 902"/>
                <a:gd name="T2" fmla="*/ 2557500 w 4092"/>
                <a:gd name="T3" fmla="*/ 0 h 902"/>
                <a:gd name="T4" fmla="*/ 0 w 4092"/>
                <a:gd name="T5" fmla="*/ 0 h 902"/>
                <a:gd name="T6" fmla="*/ 0 w 4092"/>
                <a:gd name="T7" fmla="*/ 563125 h 902"/>
                <a:gd name="T8" fmla="*/ 2557500 w 4092"/>
                <a:gd name="T9" fmla="*/ 5631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18;p5"/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625 h 1195"/>
                <a:gd name="T2" fmla="*/ 0 w 4092"/>
                <a:gd name="T3" fmla="*/ 106875 h 1195"/>
                <a:gd name="T4" fmla="*/ 0 w 4092"/>
                <a:gd name="T5" fmla="*/ 106875 h 1195"/>
                <a:gd name="T6" fmla="*/ 15000 w 4092"/>
                <a:gd name="T7" fmla="*/ 198750 h 1195"/>
                <a:gd name="T8" fmla="*/ 61250 w 4092"/>
                <a:gd name="T9" fmla="*/ 290000 h 1195"/>
                <a:gd name="T10" fmla="*/ 121875 w 4092"/>
                <a:gd name="T11" fmla="*/ 365625 h 1195"/>
                <a:gd name="T12" fmla="*/ 213125 w 4092"/>
                <a:gd name="T13" fmla="*/ 411875 h 1195"/>
                <a:gd name="T14" fmla="*/ 1171875 w 4092"/>
                <a:gd name="T15" fmla="*/ 731250 h 1195"/>
                <a:gd name="T16" fmla="*/ 1171875 w 4092"/>
                <a:gd name="T17" fmla="*/ 731250 h 1195"/>
                <a:gd name="T18" fmla="*/ 1278750 w 4092"/>
                <a:gd name="T19" fmla="*/ 746250 h 1195"/>
                <a:gd name="T20" fmla="*/ 1278750 w 4092"/>
                <a:gd name="T21" fmla="*/ 746250 h 1195"/>
                <a:gd name="T22" fmla="*/ 1385000 w 4092"/>
                <a:gd name="T23" fmla="*/ 731250 h 1195"/>
                <a:gd name="T24" fmla="*/ 2344375 w 4092"/>
                <a:gd name="T25" fmla="*/ 411875 h 1195"/>
                <a:gd name="T26" fmla="*/ 2344375 w 4092"/>
                <a:gd name="T27" fmla="*/ 411875 h 1195"/>
                <a:gd name="T28" fmla="*/ 2435625 w 4092"/>
                <a:gd name="T29" fmla="*/ 365625 h 1195"/>
                <a:gd name="T30" fmla="*/ 2496250 w 4092"/>
                <a:gd name="T31" fmla="*/ 290000 h 1195"/>
                <a:gd name="T32" fmla="*/ 2541875 w 4092"/>
                <a:gd name="T33" fmla="*/ 198750 h 1195"/>
                <a:gd name="T34" fmla="*/ 2557500 w 4092"/>
                <a:gd name="T35" fmla="*/ 106875 h 1195"/>
                <a:gd name="T36" fmla="*/ 2557500 w 4092"/>
                <a:gd name="T37" fmla="*/ 625 h 1195"/>
                <a:gd name="T38" fmla="*/ 0 w 4092"/>
                <a:gd name="T39" fmla="*/ 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19;p5"/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883125 w 1414"/>
                <a:gd name="T1" fmla="*/ 4171250 h 6675"/>
                <a:gd name="T2" fmla="*/ 883125 w 1414"/>
                <a:gd name="T3" fmla="*/ 4171250 h 6675"/>
                <a:gd name="T4" fmla="*/ 365625 w 1414"/>
                <a:gd name="T5" fmla="*/ 1781250 h 6675"/>
                <a:gd name="T6" fmla="*/ 625 w 1414"/>
                <a:gd name="T7" fmla="*/ 6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20;p5"/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4490625 w 10278"/>
                <a:gd name="T1" fmla="*/ 7687500 h 12301"/>
                <a:gd name="T2" fmla="*/ 4673125 w 10278"/>
                <a:gd name="T3" fmla="*/ 7033125 h 12301"/>
                <a:gd name="T4" fmla="*/ 4931875 w 10278"/>
                <a:gd name="T5" fmla="*/ 6454375 h 12301"/>
                <a:gd name="T6" fmla="*/ 5236250 w 10278"/>
                <a:gd name="T7" fmla="*/ 5936875 h 12301"/>
                <a:gd name="T8" fmla="*/ 5738750 w 10278"/>
                <a:gd name="T9" fmla="*/ 5206250 h 12301"/>
                <a:gd name="T10" fmla="*/ 6028125 w 10278"/>
                <a:gd name="T11" fmla="*/ 4719375 h 12301"/>
                <a:gd name="T12" fmla="*/ 6271250 w 10278"/>
                <a:gd name="T13" fmla="*/ 4171250 h 12301"/>
                <a:gd name="T14" fmla="*/ 6393125 w 10278"/>
                <a:gd name="T15" fmla="*/ 3547500 h 12301"/>
                <a:gd name="T16" fmla="*/ 6423750 w 10278"/>
                <a:gd name="T17" fmla="*/ 3212500 h 12301"/>
                <a:gd name="T18" fmla="*/ 6393125 w 10278"/>
                <a:gd name="T19" fmla="*/ 2877500 h 12301"/>
                <a:gd name="T20" fmla="*/ 6271250 w 10278"/>
                <a:gd name="T21" fmla="*/ 2253125 h 12301"/>
                <a:gd name="T22" fmla="*/ 6028125 w 10278"/>
                <a:gd name="T23" fmla="*/ 1675000 h 12301"/>
                <a:gd name="T24" fmla="*/ 5677500 w 10278"/>
                <a:gd name="T25" fmla="*/ 1172500 h 12301"/>
                <a:gd name="T26" fmla="*/ 5251250 w 10278"/>
                <a:gd name="T27" fmla="*/ 731250 h 12301"/>
                <a:gd name="T28" fmla="*/ 4733750 w 10278"/>
                <a:gd name="T29" fmla="*/ 396250 h 12301"/>
                <a:gd name="T30" fmla="*/ 4170625 w 10278"/>
                <a:gd name="T31" fmla="*/ 152500 h 12301"/>
                <a:gd name="T32" fmla="*/ 3546875 w 10278"/>
                <a:gd name="T33" fmla="*/ 15625 h 12301"/>
                <a:gd name="T34" fmla="*/ 3211875 w 10278"/>
                <a:gd name="T35" fmla="*/ 625 h 12301"/>
                <a:gd name="T36" fmla="*/ 2572500 w 10278"/>
                <a:gd name="T37" fmla="*/ 61250 h 12301"/>
                <a:gd name="T38" fmla="*/ 1963750 w 10278"/>
                <a:gd name="T39" fmla="*/ 259375 h 12301"/>
                <a:gd name="T40" fmla="*/ 1415625 w 10278"/>
                <a:gd name="T41" fmla="*/ 548750 h 12301"/>
                <a:gd name="T42" fmla="*/ 943750 w 10278"/>
                <a:gd name="T43" fmla="*/ 944375 h 12301"/>
                <a:gd name="T44" fmla="*/ 548125 w 10278"/>
                <a:gd name="T45" fmla="*/ 1416250 h 12301"/>
                <a:gd name="T46" fmla="*/ 258750 w 10278"/>
                <a:gd name="T47" fmla="*/ 1964375 h 12301"/>
                <a:gd name="T48" fmla="*/ 76250 w 10278"/>
                <a:gd name="T49" fmla="*/ 2558125 h 12301"/>
                <a:gd name="T50" fmla="*/ 0 w 10278"/>
                <a:gd name="T51" fmla="*/ 3212500 h 12301"/>
                <a:gd name="T52" fmla="*/ 15000 w 10278"/>
                <a:gd name="T53" fmla="*/ 3380000 h 12301"/>
                <a:gd name="T54" fmla="*/ 76250 w 10278"/>
                <a:gd name="T55" fmla="*/ 3866875 h 12301"/>
                <a:gd name="T56" fmla="*/ 258750 w 10278"/>
                <a:gd name="T57" fmla="*/ 4445625 h 12301"/>
                <a:gd name="T58" fmla="*/ 532500 w 10278"/>
                <a:gd name="T59" fmla="*/ 4963125 h 12301"/>
                <a:gd name="T60" fmla="*/ 852500 w 10278"/>
                <a:gd name="T61" fmla="*/ 5450000 h 12301"/>
                <a:gd name="T62" fmla="*/ 1339375 w 10278"/>
                <a:gd name="T63" fmla="*/ 6195625 h 12301"/>
                <a:gd name="T64" fmla="*/ 1628750 w 10278"/>
                <a:gd name="T65" fmla="*/ 6728750 h 12301"/>
                <a:gd name="T66" fmla="*/ 1856875 w 10278"/>
                <a:gd name="T67" fmla="*/ 73525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21;p5"/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883125 w 1414"/>
                <a:gd name="T1" fmla="*/ 625 h 6675"/>
                <a:gd name="T2" fmla="*/ 883125 w 1414"/>
                <a:gd name="T3" fmla="*/ 625 h 6675"/>
                <a:gd name="T4" fmla="*/ 518125 w 1414"/>
                <a:gd name="T5" fmla="*/ 1781250 h 6675"/>
                <a:gd name="T6" fmla="*/ 625 w 1414"/>
                <a:gd name="T7" fmla="*/ 41712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22;p5"/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625 w 3606"/>
                <a:gd name="T1" fmla="*/ 45625 h 780"/>
                <a:gd name="T2" fmla="*/ 518125 w 3606"/>
                <a:gd name="T3" fmla="*/ 487500 h 780"/>
                <a:gd name="T4" fmla="*/ 1035625 w 3606"/>
                <a:gd name="T5" fmla="*/ 45625 h 780"/>
                <a:gd name="T6" fmla="*/ 1035625 w 3606"/>
                <a:gd name="T7" fmla="*/ 45625 h 780"/>
                <a:gd name="T8" fmla="*/ 1081250 w 3606"/>
                <a:gd name="T9" fmla="*/ 15625 h 780"/>
                <a:gd name="T10" fmla="*/ 1126875 w 3606"/>
                <a:gd name="T11" fmla="*/ 0 h 780"/>
                <a:gd name="T12" fmla="*/ 1172500 w 3606"/>
                <a:gd name="T13" fmla="*/ 15625 h 780"/>
                <a:gd name="T14" fmla="*/ 1218125 w 3606"/>
                <a:gd name="T15" fmla="*/ 45625 h 780"/>
                <a:gd name="T16" fmla="*/ 1735625 w 3606"/>
                <a:gd name="T17" fmla="*/ 487500 h 780"/>
                <a:gd name="T18" fmla="*/ 2253125 w 3606"/>
                <a:gd name="T19" fmla="*/ 45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23;p5"/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625 h 1"/>
                <a:gd name="T2" fmla="*/ 2557500 w 4092"/>
                <a:gd name="T3" fmla="*/ 6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30" name="Google Shape;126;p5"/>
          <p:cNvSpPr txBox="1">
            <a:spLocks noGrp="1"/>
          </p:cNvSpPr>
          <p:nvPr>
            <p:ph type="sldNum" idx="10"/>
          </p:nvPr>
        </p:nvSpPr>
        <p:spPr>
          <a:xfrm>
            <a:off x="10823575" y="557213"/>
            <a:ext cx="731838" cy="525462"/>
          </a:xfrm>
        </p:spPr>
        <p:txBody>
          <a:bodyPr lIns="121897" tIns="121897" rIns="121897" bIns="121897">
            <a:noAutofit/>
          </a:bodyPr>
          <a:lstStyle>
            <a:lvl1pPr>
              <a:defRPr/>
            </a:lvl1pPr>
          </a:lstStyle>
          <a:p>
            <a:fld id="{DC567BF6-90F3-4413-8B47-B3696AD10467}" type="slidenum">
              <a:rPr lang="LID4096" altLang="LID4096"/>
              <a:pPr/>
              <a:t>‹#›</a:t>
            </a:fld>
            <a:endParaRPr lang="LID4096" altLang="LID4096"/>
          </a:p>
        </p:txBody>
      </p:sp>
    </p:spTree>
    <p:extLst>
      <p:ext uri="{BB962C8B-B14F-4D97-AF65-F5344CB8AC3E}">
        <p14:creationId xmlns:p14="http://schemas.microsoft.com/office/powerpoint/2010/main" val="2193398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2;p12"/>
          <p:cNvSpPr>
            <a:spLocks noChangeArrowheads="1"/>
          </p:cNvSpPr>
          <p:nvPr/>
        </p:nvSpPr>
        <p:spPr bwMode="auto">
          <a:xfrm>
            <a:off x="542925" y="542925"/>
            <a:ext cx="11106150" cy="5772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3" name="Google Shape;303;p12"/>
          <p:cNvSpPr>
            <a:spLocks noChangeArrowheads="1"/>
          </p:cNvSpPr>
          <p:nvPr/>
        </p:nvSpPr>
        <p:spPr bwMode="auto">
          <a:xfrm>
            <a:off x="-155575" y="1130300"/>
            <a:ext cx="806450" cy="80645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4" name="Google Shape;304;p12"/>
          <p:cNvSpPr>
            <a:spLocks noChangeArrowheads="1"/>
          </p:cNvSpPr>
          <p:nvPr/>
        </p:nvSpPr>
        <p:spPr bwMode="auto">
          <a:xfrm>
            <a:off x="290513" y="228600"/>
            <a:ext cx="1404937" cy="1404938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5" name="Google Shape;305;p12"/>
          <p:cNvSpPr>
            <a:spLocks noChangeArrowheads="1"/>
          </p:cNvSpPr>
          <p:nvPr/>
        </p:nvSpPr>
        <p:spPr bwMode="auto">
          <a:xfrm>
            <a:off x="1543050" y="-182563"/>
            <a:ext cx="531813" cy="531813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6" name="Google Shape;306;p12"/>
          <p:cNvSpPr>
            <a:spLocks noChangeArrowheads="1"/>
          </p:cNvSpPr>
          <p:nvPr/>
        </p:nvSpPr>
        <p:spPr bwMode="auto">
          <a:xfrm>
            <a:off x="1863725" y="449263"/>
            <a:ext cx="180975" cy="182562"/>
          </a:xfrm>
          <a:prstGeom prst="ellipse">
            <a:avLst/>
          </a:prstGeom>
          <a:solidFill>
            <a:srgbClr val="FC4540">
              <a:alpha val="78822"/>
            </a:srgbClr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7" name="Google Shape;307;p12"/>
          <p:cNvSpPr>
            <a:spLocks noChangeArrowheads="1"/>
          </p:cNvSpPr>
          <p:nvPr/>
        </p:nvSpPr>
        <p:spPr bwMode="auto">
          <a:xfrm>
            <a:off x="650875" y="1779588"/>
            <a:ext cx="284163" cy="28416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8" name="Google Shape;308;p12"/>
          <p:cNvSpPr>
            <a:spLocks noChangeArrowheads="1"/>
          </p:cNvSpPr>
          <p:nvPr/>
        </p:nvSpPr>
        <p:spPr bwMode="auto">
          <a:xfrm>
            <a:off x="10463213" y="5557838"/>
            <a:ext cx="1463675" cy="1463675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9" name="Google Shape;309;p12"/>
          <p:cNvSpPr>
            <a:spLocks noChangeArrowheads="1"/>
          </p:cNvSpPr>
          <p:nvPr/>
        </p:nvSpPr>
        <p:spPr bwMode="auto">
          <a:xfrm>
            <a:off x="11342688" y="3975100"/>
            <a:ext cx="1033462" cy="1031875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0" name="Google Shape;310;p12"/>
          <p:cNvSpPr>
            <a:spLocks noChangeArrowheads="1"/>
          </p:cNvSpPr>
          <p:nvPr/>
        </p:nvSpPr>
        <p:spPr bwMode="auto">
          <a:xfrm>
            <a:off x="10791825" y="5299075"/>
            <a:ext cx="550863" cy="550863"/>
          </a:xfrm>
          <a:prstGeom prst="ellipse">
            <a:avLst/>
          </a:prstGeom>
          <a:solidFill>
            <a:srgbClr val="FC4540">
              <a:alpha val="78822"/>
            </a:srgbClr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1" name="Google Shape;311;p12"/>
          <p:cNvSpPr>
            <a:spLocks noChangeArrowheads="1"/>
          </p:cNvSpPr>
          <p:nvPr/>
        </p:nvSpPr>
        <p:spPr bwMode="auto">
          <a:xfrm>
            <a:off x="11496675" y="5164138"/>
            <a:ext cx="284163" cy="284162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2" name="Google Shape;312;p12"/>
          <p:cNvSpPr>
            <a:spLocks noChangeArrowheads="1"/>
          </p:cNvSpPr>
          <p:nvPr/>
        </p:nvSpPr>
        <p:spPr bwMode="auto">
          <a:xfrm>
            <a:off x="10066338" y="6402388"/>
            <a:ext cx="284162" cy="284162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3" name="Google Shape;313;p12"/>
          <p:cNvSpPr>
            <a:spLocks noChangeArrowheads="1"/>
          </p:cNvSpPr>
          <p:nvPr/>
        </p:nvSpPr>
        <p:spPr bwMode="auto">
          <a:xfrm>
            <a:off x="9767888" y="6232525"/>
            <a:ext cx="125412" cy="125413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4" name="Google Shape;314;p12"/>
          <p:cNvSpPr>
            <a:spLocks noChangeArrowheads="1"/>
          </p:cNvSpPr>
          <p:nvPr/>
        </p:nvSpPr>
        <p:spPr bwMode="auto">
          <a:xfrm>
            <a:off x="344488" y="2103438"/>
            <a:ext cx="125412" cy="123825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5" name="Google Shape;315;p12"/>
          <p:cNvSpPr>
            <a:spLocks/>
          </p:cNvSpPr>
          <p:nvPr/>
        </p:nvSpPr>
        <p:spPr bwMode="auto">
          <a:xfrm>
            <a:off x="11634788" y="4267200"/>
            <a:ext cx="449262" cy="449263"/>
          </a:xfrm>
          <a:custGeom>
            <a:avLst/>
            <a:gdLst>
              <a:gd name="T0" fmla="*/ 11636466 w 16027"/>
              <a:gd name="T1" fmla="*/ 2852359 h 16027"/>
              <a:gd name="T2" fmla="*/ 12440299 w 16027"/>
              <a:gd name="T3" fmla="*/ 2354966 h 16027"/>
              <a:gd name="T4" fmla="*/ 12555005 w 16027"/>
              <a:gd name="T5" fmla="*/ 1435612 h 16027"/>
              <a:gd name="T6" fmla="*/ 12037990 w 16027"/>
              <a:gd name="T7" fmla="*/ 555531 h 16027"/>
              <a:gd name="T8" fmla="*/ 11311132 w 16027"/>
              <a:gd name="T9" fmla="*/ 96653 h 16027"/>
              <a:gd name="T10" fmla="*/ 10411430 w 16027"/>
              <a:gd name="T11" fmla="*/ 77003 h 16027"/>
              <a:gd name="T12" fmla="*/ 9799333 w 16027"/>
              <a:gd name="T13" fmla="*/ 766133 h 16027"/>
              <a:gd name="T14" fmla="*/ 9435511 w 16027"/>
              <a:gd name="T15" fmla="*/ 1569968 h 16027"/>
              <a:gd name="T16" fmla="*/ 8421077 w 16027"/>
              <a:gd name="T17" fmla="*/ 1991143 h 16027"/>
              <a:gd name="T18" fmla="*/ 7253421 w 16027"/>
              <a:gd name="T19" fmla="*/ 689915 h 16027"/>
              <a:gd name="T20" fmla="*/ 6450373 w 16027"/>
              <a:gd name="T21" fmla="*/ 19650 h 16027"/>
              <a:gd name="T22" fmla="*/ 5531022 w 16027"/>
              <a:gd name="T23" fmla="*/ 421960 h 16027"/>
              <a:gd name="T24" fmla="*/ 4268283 w 16027"/>
              <a:gd name="T25" fmla="*/ 1646186 h 16027"/>
              <a:gd name="T26" fmla="*/ 4134713 w 16027"/>
              <a:gd name="T27" fmla="*/ 2373831 h 16027"/>
              <a:gd name="T28" fmla="*/ 4555102 w 16027"/>
              <a:gd name="T29" fmla="*/ 2948227 h 16027"/>
              <a:gd name="T30" fmla="*/ 5531022 w 16027"/>
              <a:gd name="T31" fmla="*/ 3330887 h 16027"/>
              <a:gd name="T32" fmla="*/ 5971846 w 16027"/>
              <a:gd name="T33" fmla="*/ 4210968 h 16027"/>
              <a:gd name="T34" fmla="*/ 5741623 w 16027"/>
              <a:gd name="T35" fmla="*/ 4995153 h 16027"/>
              <a:gd name="T36" fmla="*/ 5148363 w 16027"/>
              <a:gd name="T37" fmla="*/ 5646552 h 16027"/>
              <a:gd name="T38" fmla="*/ 4210931 w 16027"/>
              <a:gd name="T39" fmla="*/ 5971859 h 16027"/>
              <a:gd name="T40" fmla="*/ 3464450 w 16027"/>
              <a:gd name="T41" fmla="*/ 5684283 h 16027"/>
              <a:gd name="T42" fmla="*/ 3024438 w 16027"/>
              <a:gd name="T43" fmla="*/ 4708361 h 16027"/>
              <a:gd name="T44" fmla="*/ 2488531 w 16027"/>
              <a:gd name="T45" fmla="*/ 4172453 h 16027"/>
              <a:gd name="T46" fmla="*/ 1761700 w 16027"/>
              <a:gd name="T47" fmla="*/ 4210968 h 16027"/>
              <a:gd name="T48" fmla="*/ 594045 w 16027"/>
              <a:gd name="T49" fmla="*/ 5301595 h 16027"/>
              <a:gd name="T50" fmla="*/ 785 w 16027"/>
              <a:gd name="T51" fmla="*/ 6297194 h 16027"/>
              <a:gd name="T52" fmla="*/ 459662 w 16027"/>
              <a:gd name="T53" fmla="*/ 7062514 h 16027"/>
              <a:gd name="T54" fmla="*/ 1895271 w 16027"/>
              <a:gd name="T55" fmla="*/ 8287553 h 16027"/>
              <a:gd name="T56" fmla="*/ 1780565 w 16027"/>
              <a:gd name="T57" fmla="*/ 9224959 h 16027"/>
              <a:gd name="T58" fmla="*/ 957839 w 16027"/>
              <a:gd name="T59" fmla="*/ 9742002 h 16027"/>
              <a:gd name="T60" fmla="*/ 154005 w 16027"/>
              <a:gd name="T61" fmla="*/ 10239395 h 16027"/>
              <a:gd name="T62" fmla="*/ 39300 w 16027"/>
              <a:gd name="T63" fmla="*/ 11157964 h 16027"/>
              <a:gd name="T64" fmla="*/ 555530 w 16027"/>
              <a:gd name="T65" fmla="*/ 12038045 h 16027"/>
              <a:gd name="T66" fmla="*/ 1283173 w 16027"/>
              <a:gd name="T67" fmla="*/ 12497708 h 16027"/>
              <a:gd name="T68" fmla="*/ 2182090 w 16027"/>
              <a:gd name="T69" fmla="*/ 12516573 h 16027"/>
              <a:gd name="T70" fmla="*/ 2794972 w 16027"/>
              <a:gd name="T71" fmla="*/ 11827443 h 16027"/>
              <a:gd name="T72" fmla="*/ 3158009 w 16027"/>
              <a:gd name="T73" fmla="*/ 11023608 h 16027"/>
              <a:gd name="T74" fmla="*/ 4172443 w 16027"/>
              <a:gd name="T75" fmla="*/ 10602433 h 16027"/>
              <a:gd name="T76" fmla="*/ 5340099 w 16027"/>
              <a:gd name="T77" fmla="*/ 11904446 h 16027"/>
              <a:gd name="T78" fmla="*/ 6143932 w 16027"/>
              <a:gd name="T79" fmla="*/ 12573926 h 16027"/>
              <a:gd name="T80" fmla="*/ 7062498 w 16027"/>
              <a:gd name="T81" fmla="*/ 12172401 h 16027"/>
              <a:gd name="T82" fmla="*/ 8325237 w 16027"/>
              <a:gd name="T83" fmla="*/ 10947390 h 16027"/>
              <a:gd name="T84" fmla="*/ 8459592 w 16027"/>
              <a:gd name="T85" fmla="*/ 10219745 h 16027"/>
              <a:gd name="T86" fmla="*/ 8038418 w 16027"/>
              <a:gd name="T87" fmla="*/ 9646134 h 16027"/>
              <a:gd name="T88" fmla="*/ 7062498 w 16027"/>
              <a:gd name="T89" fmla="*/ 9263474 h 16027"/>
              <a:gd name="T90" fmla="*/ 6622459 w 16027"/>
              <a:gd name="T91" fmla="*/ 8382608 h 16027"/>
              <a:gd name="T92" fmla="*/ 6851897 w 16027"/>
              <a:gd name="T93" fmla="*/ 7598423 h 16027"/>
              <a:gd name="T94" fmla="*/ 7445157 w 16027"/>
              <a:gd name="T95" fmla="*/ 6966646 h 16027"/>
              <a:gd name="T96" fmla="*/ 8382589 w 16027"/>
              <a:gd name="T97" fmla="*/ 6622502 h 16027"/>
              <a:gd name="T98" fmla="*/ 9129070 w 16027"/>
              <a:gd name="T99" fmla="*/ 6909293 h 16027"/>
              <a:gd name="T100" fmla="*/ 9569082 w 16027"/>
              <a:gd name="T101" fmla="*/ 7885215 h 16027"/>
              <a:gd name="T102" fmla="*/ 10104989 w 16027"/>
              <a:gd name="T103" fmla="*/ 8421123 h 16027"/>
              <a:gd name="T104" fmla="*/ 10832605 w 16027"/>
              <a:gd name="T105" fmla="*/ 8382608 h 16027"/>
              <a:gd name="T106" fmla="*/ 11999475 w 16027"/>
              <a:gd name="T107" fmla="*/ 7291981 h 16027"/>
              <a:gd name="T108" fmla="*/ 12592735 w 16027"/>
              <a:gd name="T109" fmla="*/ 6297194 h 16027"/>
              <a:gd name="T110" fmla="*/ 12133858 w 16027"/>
              <a:gd name="T111" fmla="*/ 5531062 h 16027"/>
              <a:gd name="T112" fmla="*/ 10698249 w 16027"/>
              <a:gd name="T113" fmla="*/ 4306808 h 16027"/>
              <a:gd name="T114" fmla="*/ 10812955 w 16027"/>
              <a:gd name="T115" fmla="*/ 3368618 h 1602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97" tIns="121897" rIns="121897" bIns="121897" anchor="ctr"/>
          <a:lstStyle/>
          <a:p>
            <a:endParaRPr lang="en-US"/>
          </a:p>
        </p:txBody>
      </p:sp>
      <p:grpSp>
        <p:nvGrpSpPr>
          <p:cNvPr id="16" name="Google Shape;316;p12"/>
          <p:cNvGrpSpPr>
            <a:grpSpLocks/>
          </p:cNvGrpSpPr>
          <p:nvPr/>
        </p:nvGrpSpPr>
        <p:grpSpPr bwMode="auto">
          <a:xfrm>
            <a:off x="10856913" y="5970588"/>
            <a:ext cx="677862" cy="638175"/>
            <a:chOff x="5972700" y="2330200"/>
            <a:chExt cx="411625" cy="387275"/>
          </a:xfrm>
        </p:grpSpPr>
        <p:sp>
          <p:nvSpPr>
            <p:cNvPr id="17" name="Google Shape;317;p12"/>
            <p:cNvSpPr>
              <a:spLocks/>
            </p:cNvSpPr>
            <p:nvPr/>
          </p:nvSpPr>
          <p:spPr bwMode="auto">
            <a:xfrm>
              <a:off x="5972700" y="2476950"/>
              <a:ext cx="98050" cy="219825"/>
            </a:xfrm>
            <a:custGeom>
              <a:avLst/>
              <a:gdLst>
                <a:gd name="T0" fmla="*/ 0 w 3922"/>
                <a:gd name="T1" fmla="*/ 0 h 8793"/>
                <a:gd name="T2" fmla="*/ 0 w 3922"/>
                <a:gd name="T3" fmla="*/ 5495000 h 8793"/>
                <a:gd name="T4" fmla="*/ 2450625 w 3922"/>
                <a:gd name="T5" fmla="*/ 5495000 h 8793"/>
                <a:gd name="T6" fmla="*/ 2450625 w 3922"/>
                <a:gd name="T7" fmla="*/ 0 h 8793"/>
                <a:gd name="T8" fmla="*/ 0 w 3922"/>
                <a:gd name="T9" fmla="*/ 0 h 8793"/>
                <a:gd name="T10" fmla="*/ 1506875 w 3922"/>
                <a:gd name="T11" fmla="*/ 1506875 h 8793"/>
                <a:gd name="T12" fmla="*/ 1506875 w 3922"/>
                <a:gd name="T13" fmla="*/ 1506875 h 8793"/>
                <a:gd name="T14" fmla="*/ 1415625 w 3922"/>
                <a:gd name="T15" fmla="*/ 1491875 h 8793"/>
                <a:gd name="T16" fmla="*/ 1339375 w 3922"/>
                <a:gd name="T17" fmla="*/ 1476875 h 8793"/>
                <a:gd name="T18" fmla="*/ 1263750 w 3922"/>
                <a:gd name="T19" fmla="*/ 1431250 h 8793"/>
                <a:gd name="T20" fmla="*/ 1202500 w 3922"/>
                <a:gd name="T21" fmla="*/ 1385000 h 8793"/>
                <a:gd name="T22" fmla="*/ 1141875 w 3922"/>
                <a:gd name="T23" fmla="*/ 1309375 h 8793"/>
                <a:gd name="T24" fmla="*/ 1096250 w 3922"/>
                <a:gd name="T25" fmla="*/ 1233125 h 8793"/>
                <a:gd name="T26" fmla="*/ 1080625 w 3922"/>
                <a:gd name="T27" fmla="*/ 1156875 h 8793"/>
                <a:gd name="T28" fmla="*/ 1065625 w 3922"/>
                <a:gd name="T29" fmla="*/ 1065625 h 8793"/>
                <a:gd name="T30" fmla="*/ 1065625 w 3922"/>
                <a:gd name="T31" fmla="*/ 1065625 h 8793"/>
                <a:gd name="T32" fmla="*/ 1080625 w 3922"/>
                <a:gd name="T33" fmla="*/ 974375 h 8793"/>
                <a:gd name="T34" fmla="*/ 1096250 w 3922"/>
                <a:gd name="T35" fmla="*/ 898125 h 8793"/>
                <a:gd name="T36" fmla="*/ 1141875 w 3922"/>
                <a:gd name="T37" fmla="*/ 821875 h 8793"/>
                <a:gd name="T38" fmla="*/ 1202500 w 3922"/>
                <a:gd name="T39" fmla="*/ 761250 h 8793"/>
                <a:gd name="T40" fmla="*/ 1263750 w 3922"/>
                <a:gd name="T41" fmla="*/ 700000 h 8793"/>
                <a:gd name="T42" fmla="*/ 1339375 w 3922"/>
                <a:gd name="T43" fmla="*/ 670000 h 8793"/>
                <a:gd name="T44" fmla="*/ 1415625 w 3922"/>
                <a:gd name="T45" fmla="*/ 639375 h 8793"/>
                <a:gd name="T46" fmla="*/ 1506875 w 3922"/>
                <a:gd name="T47" fmla="*/ 624375 h 8793"/>
                <a:gd name="T48" fmla="*/ 1506875 w 3922"/>
                <a:gd name="T49" fmla="*/ 624375 h 8793"/>
                <a:gd name="T50" fmla="*/ 1598125 w 3922"/>
                <a:gd name="T51" fmla="*/ 639375 h 8793"/>
                <a:gd name="T52" fmla="*/ 1674375 w 3922"/>
                <a:gd name="T53" fmla="*/ 670000 h 8793"/>
                <a:gd name="T54" fmla="*/ 1750625 w 3922"/>
                <a:gd name="T55" fmla="*/ 700000 h 8793"/>
                <a:gd name="T56" fmla="*/ 1811250 w 3922"/>
                <a:gd name="T57" fmla="*/ 761250 h 8793"/>
                <a:gd name="T58" fmla="*/ 1872500 w 3922"/>
                <a:gd name="T59" fmla="*/ 821875 h 8793"/>
                <a:gd name="T60" fmla="*/ 1918125 w 3922"/>
                <a:gd name="T61" fmla="*/ 898125 h 8793"/>
                <a:gd name="T62" fmla="*/ 1933125 w 3922"/>
                <a:gd name="T63" fmla="*/ 974375 h 8793"/>
                <a:gd name="T64" fmla="*/ 1948750 w 3922"/>
                <a:gd name="T65" fmla="*/ 1065625 h 8793"/>
                <a:gd name="T66" fmla="*/ 1948750 w 3922"/>
                <a:gd name="T67" fmla="*/ 1065625 h 8793"/>
                <a:gd name="T68" fmla="*/ 1933125 w 3922"/>
                <a:gd name="T69" fmla="*/ 1156875 h 8793"/>
                <a:gd name="T70" fmla="*/ 1918125 w 3922"/>
                <a:gd name="T71" fmla="*/ 1233125 h 8793"/>
                <a:gd name="T72" fmla="*/ 1872500 w 3922"/>
                <a:gd name="T73" fmla="*/ 1309375 h 8793"/>
                <a:gd name="T74" fmla="*/ 1811250 w 3922"/>
                <a:gd name="T75" fmla="*/ 1385000 h 8793"/>
                <a:gd name="T76" fmla="*/ 1750625 w 3922"/>
                <a:gd name="T77" fmla="*/ 1431250 h 8793"/>
                <a:gd name="T78" fmla="*/ 1674375 w 3922"/>
                <a:gd name="T79" fmla="*/ 1476875 h 8793"/>
                <a:gd name="T80" fmla="*/ 1598125 w 3922"/>
                <a:gd name="T81" fmla="*/ 1491875 h 8793"/>
                <a:gd name="T82" fmla="*/ 1506875 w 3922"/>
                <a:gd name="T83" fmla="*/ 1506875 h 8793"/>
                <a:gd name="T84" fmla="*/ 1506875 w 3922"/>
                <a:gd name="T85" fmla="*/ 1506875 h 87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318;p12"/>
            <p:cNvSpPr>
              <a:spLocks/>
            </p:cNvSpPr>
            <p:nvPr/>
          </p:nvSpPr>
          <p:spPr bwMode="auto">
            <a:xfrm>
              <a:off x="6078025" y="2330200"/>
              <a:ext cx="306300" cy="387275"/>
            </a:xfrm>
            <a:custGeom>
              <a:avLst/>
              <a:gdLst>
                <a:gd name="T0" fmla="*/ 944375 w 12252"/>
                <a:gd name="T1" fmla="*/ 8372500 h 15491"/>
                <a:gd name="T2" fmla="*/ 2222500 w 12252"/>
                <a:gd name="T3" fmla="*/ 8920625 h 15491"/>
                <a:gd name="T4" fmla="*/ 3821250 w 12252"/>
                <a:gd name="T5" fmla="*/ 9438125 h 15491"/>
                <a:gd name="T6" fmla="*/ 4795000 w 12252"/>
                <a:gd name="T7" fmla="*/ 9635625 h 15491"/>
                <a:gd name="T8" fmla="*/ 5373750 w 12252"/>
                <a:gd name="T9" fmla="*/ 9681250 h 15491"/>
                <a:gd name="T10" fmla="*/ 6363125 w 12252"/>
                <a:gd name="T11" fmla="*/ 9635625 h 15491"/>
                <a:gd name="T12" fmla="*/ 6758750 w 12252"/>
                <a:gd name="T13" fmla="*/ 9513750 h 15491"/>
                <a:gd name="T14" fmla="*/ 6926250 w 12252"/>
                <a:gd name="T15" fmla="*/ 9346875 h 15491"/>
                <a:gd name="T16" fmla="*/ 7002500 w 12252"/>
                <a:gd name="T17" fmla="*/ 8828750 h 15491"/>
                <a:gd name="T18" fmla="*/ 6895625 w 12252"/>
                <a:gd name="T19" fmla="*/ 8540000 h 15491"/>
                <a:gd name="T20" fmla="*/ 6880625 w 12252"/>
                <a:gd name="T21" fmla="*/ 8448750 h 15491"/>
                <a:gd name="T22" fmla="*/ 7093750 w 12252"/>
                <a:gd name="T23" fmla="*/ 8326875 h 15491"/>
                <a:gd name="T24" fmla="*/ 7215625 w 12252"/>
                <a:gd name="T25" fmla="*/ 8098125 h 15491"/>
                <a:gd name="T26" fmla="*/ 7276250 w 12252"/>
                <a:gd name="T27" fmla="*/ 7474375 h 15491"/>
                <a:gd name="T28" fmla="*/ 7261250 w 12252"/>
                <a:gd name="T29" fmla="*/ 7261250 h 15491"/>
                <a:gd name="T30" fmla="*/ 7108750 w 12252"/>
                <a:gd name="T31" fmla="*/ 7048125 h 15491"/>
                <a:gd name="T32" fmla="*/ 7139375 w 12252"/>
                <a:gd name="T33" fmla="*/ 6987500 h 15491"/>
                <a:gd name="T34" fmla="*/ 7321875 w 12252"/>
                <a:gd name="T35" fmla="*/ 6850000 h 15491"/>
                <a:gd name="T36" fmla="*/ 7428750 w 12252"/>
                <a:gd name="T37" fmla="*/ 6652500 h 15491"/>
                <a:gd name="T38" fmla="*/ 7489375 w 12252"/>
                <a:gd name="T39" fmla="*/ 6028125 h 15491"/>
                <a:gd name="T40" fmla="*/ 7474375 w 12252"/>
                <a:gd name="T41" fmla="*/ 5800000 h 15491"/>
                <a:gd name="T42" fmla="*/ 7367500 w 12252"/>
                <a:gd name="T43" fmla="*/ 5632500 h 15491"/>
                <a:gd name="T44" fmla="*/ 7261250 w 12252"/>
                <a:gd name="T45" fmla="*/ 5541250 h 15491"/>
                <a:gd name="T46" fmla="*/ 7443750 w 12252"/>
                <a:gd name="T47" fmla="*/ 5434375 h 15491"/>
                <a:gd name="T48" fmla="*/ 7565625 w 12252"/>
                <a:gd name="T49" fmla="*/ 5266875 h 15491"/>
                <a:gd name="T50" fmla="*/ 7656875 w 12252"/>
                <a:gd name="T51" fmla="*/ 4566875 h 15491"/>
                <a:gd name="T52" fmla="*/ 7626250 w 12252"/>
                <a:gd name="T53" fmla="*/ 4415000 h 15491"/>
                <a:gd name="T54" fmla="*/ 7520000 w 12252"/>
                <a:gd name="T55" fmla="*/ 4231875 h 15491"/>
                <a:gd name="T56" fmla="*/ 7170000 w 12252"/>
                <a:gd name="T57" fmla="*/ 4018750 h 15491"/>
                <a:gd name="T58" fmla="*/ 6591250 w 12252"/>
                <a:gd name="T59" fmla="*/ 3881875 h 15491"/>
                <a:gd name="T60" fmla="*/ 5510625 w 12252"/>
                <a:gd name="T61" fmla="*/ 3760000 h 15491"/>
                <a:gd name="T62" fmla="*/ 3943125 w 12252"/>
                <a:gd name="T63" fmla="*/ 3668750 h 15491"/>
                <a:gd name="T64" fmla="*/ 4231875 w 12252"/>
                <a:gd name="T65" fmla="*/ 3045000 h 15491"/>
                <a:gd name="T66" fmla="*/ 4415000 w 12252"/>
                <a:gd name="T67" fmla="*/ 2298750 h 15491"/>
                <a:gd name="T68" fmla="*/ 4551875 w 12252"/>
                <a:gd name="T69" fmla="*/ 959375 h 15491"/>
                <a:gd name="T70" fmla="*/ 4551875 w 12252"/>
                <a:gd name="T71" fmla="*/ 502500 h 15491"/>
                <a:gd name="T72" fmla="*/ 4384375 w 12252"/>
                <a:gd name="T73" fmla="*/ 198125 h 15491"/>
                <a:gd name="T74" fmla="*/ 4064375 w 12252"/>
                <a:gd name="T75" fmla="*/ 15625 h 15491"/>
                <a:gd name="T76" fmla="*/ 3714375 w 12252"/>
                <a:gd name="T77" fmla="*/ 15625 h 15491"/>
                <a:gd name="T78" fmla="*/ 3349375 w 12252"/>
                <a:gd name="T79" fmla="*/ 137500 h 15491"/>
                <a:gd name="T80" fmla="*/ 2983750 w 12252"/>
                <a:gd name="T81" fmla="*/ 1263750 h 15491"/>
                <a:gd name="T82" fmla="*/ 2618750 w 12252"/>
                <a:gd name="T83" fmla="*/ 2116250 h 15491"/>
                <a:gd name="T84" fmla="*/ 2420625 w 12252"/>
                <a:gd name="T85" fmla="*/ 2451250 h 15491"/>
                <a:gd name="T86" fmla="*/ 1568125 w 12252"/>
                <a:gd name="T87" fmla="*/ 3273125 h 1549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9" name="Google Shape;319;p12"/>
          <p:cNvGrpSpPr>
            <a:grpSpLocks/>
          </p:cNvGrpSpPr>
          <p:nvPr/>
        </p:nvGrpSpPr>
        <p:grpSpPr bwMode="auto">
          <a:xfrm>
            <a:off x="727075" y="509588"/>
            <a:ext cx="531813" cy="842962"/>
            <a:chOff x="6718575" y="2318625"/>
            <a:chExt cx="256950" cy="407375"/>
          </a:xfrm>
        </p:grpSpPr>
        <p:sp>
          <p:nvSpPr>
            <p:cNvPr id="20" name="Google Shape;320;p12"/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2557500 w 4092"/>
                <a:gd name="T1" fmla="*/ 563750 h 902"/>
                <a:gd name="T2" fmla="*/ 2557500 w 4092"/>
                <a:gd name="T3" fmla="*/ 625 h 902"/>
                <a:gd name="T4" fmla="*/ 0 w 4092"/>
                <a:gd name="T5" fmla="*/ 625 h 902"/>
                <a:gd name="T6" fmla="*/ 0 w 4092"/>
                <a:gd name="T7" fmla="*/ 563750 h 902"/>
                <a:gd name="T8" fmla="*/ 2557500 w 4092"/>
                <a:gd name="T9" fmla="*/ 5637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321;p12"/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2557500 w 4092"/>
                <a:gd name="T1" fmla="*/ 563125 h 902"/>
                <a:gd name="T2" fmla="*/ 2557500 w 4092"/>
                <a:gd name="T3" fmla="*/ 0 h 902"/>
                <a:gd name="T4" fmla="*/ 0 w 4092"/>
                <a:gd name="T5" fmla="*/ 0 h 902"/>
                <a:gd name="T6" fmla="*/ 0 w 4092"/>
                <a:gd name="T7" fmla="*/ 563125 h 902"/>
                <a:gd name="T8" fmla="*/ 2557500 w 4092"/>
                <a:gd name="T9" fmla="*/ 5631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322;p12"/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625 h 1195"/>
                <a:gd name="T2" fmla="*/ 0 w 4092"/>
                <a:gd name="T3" fmla="*/ 106875 h 1195"/>
                <a:gd name="T4" fmla="*/ 0 w 4092"/>
                <a:gd name="T5" fmla="*/ 106875 h 1195"/>
                <a:gd name="T6" fmla="*/ 15000 w 4092"/>
                <a:gd name="T7" fmla="*/ 198750 h 1195"/>
                <a:gd name="T8" fmla="*/ 61250 w 4092"/>
                <a:gd name="T9" fmla="*/ 290000 h 1195"/>
                <a:gd name="T10" fmla="*/ 121875 w 4092"/>
                <a:gd name="T11" fmla="*/ 365625 h 1195"/>
                <a:gd name="T12" fmla="*/ 213125 w 4092"/>
                <a:gd name="T13" fmla="*/ 411875 h 1195"/>
                <a:gd name="T14" fmla="*/ 1171875 w 4092"/>
                <a:gd name="T15" fmla="*/ 731250 h 1195"/>
                <a:gd name="T16" fmla="*/ 1171875 w 4092"/>
                <a:gd name="T17" fmla="*/ 731250 h 1195"/>
                <a:gd name="T18" fmla="*/ 1278750 w 4092"/>
                <a:gd name="T19" fmla="*/ 746250 h 1195"/>
                <a:gd name="T20" fmla="*/ 1278750 w 4092"/>
                <a:gd name="T21" fmla="*/ 746250 h 1195"/>
                <a:gd name="T22" fmla="*/ 1385000 w 4092"/>
                <a:gd name="T23" fmla="*/ 731250 h 1195"/>
                <a:gd name="T24" fmla="*/ 2344375 w 4092"/>
                <a:gd name="T25" fmla="*/ 411875 h 1195"/>
                <a:gd name="T26" fmla="*/ 2344375 w 4092"/>
                <a:gd name="T27" fmla="*/ 411875 h 1195"/>
                <a:gd name="T28" fmla="*/ 2435625 w 4092"/>
                <a:gd name="T29" fmla="*/ 365625 h 1195"/>
                <a:gd name="T30" fmla="*/ 2496250 w 4092"/>
                <a:gd name="T31" fmla="*/ 290000 h 1195"/>
                <a:gd name="T32" fmla="*/ 2541875 w 4092"/>
                <a:gd name="T33" fmla="*/ 198750 h 1195"/>
                <a:gd name="T34" fmla="*/ 2557500 w 4092"/>
                <a:gd name="T35" fmla="*/ 106875 h 1195"/>
                <a:gd name="T36" fmla="*/ 2557500 w 4092"/>
                <a:gd name="T37" fmla="*/ 625 h 1195"/>
                <a:gd name="T38" fmla="*/ 0 w 4092"/>
                <a:gd name="T39" fmla="*/ 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23;p12"/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883125 w 1414"/>
                <a:gd name="T1" fmla="*/ 4171250 h 6675"/>
                <a:gd name="T2" fmla="*/ 883125 w 1414"/>
                <a:gd name="T3" fmla="*/ 4171250 h 6675"/>
                <a:gd name="T4" fmla="*/ 365625 w 1414"/>
                <a:gd name="T5" fmla="*/ 1781250 h 6675"/>
                <a:gd name="T6" fmla="*/ 625 w 1414"/>
                <a:gd name="T7" fmla="*/ 6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24;p12"/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4490625 w 10278"/>
                <a:gd name="T1" fmla="*/ 7687500 h 12301"/>
                <a:gd name="T2" fmla="*/ 4673125 w 10278"/>
                <a:gd name="T3" fmla="*/ 7033125 h 12301"/>
                <a:gd name="T4" fmla="*/ 4931875 w 10278"/>
                <a:gd name="T5" fmla="*/ 6454375 h 12301"/>
                <a:gd name="T6" fmla="*/ 5236250 w 10278"/>
                <a:gd name="T7" fmla="*/ 5936875 h 12301"/>
                <a:gd name="T8" fmla="*/ 5738750 w 10278"/>
                <a:gd name="T9" fmla="*/ 5206250 h 12301"/>
                <a:gd name="T10" fmla="*/ 6028125 w 10278"/>
                <a:gd name="T11" fmla="*/ 4719375 h 12301"/>
                <a:gd name="T12" fmla="*/ 6271250 w 10278"/>
                <a:gd name="T13" fmla="*/ 4171250 h 12301"/>
                <a:gd name="T14" fmla="*/ 6393125 w 10278"/>
                <a:gd name="T15" fmla="*/ 3547500 h 12301"/>
                <a:gd name="T16" fmla="*/ 6423750 w 10278"/>
                <a:gd name="T17" fmla="*/ 3212500 h 12301"/>
                <a:gd name="T18" fmla="*/ 6393125 w 10278"/>
                <a:gd name="T19" fmla="*/ 2877500 h 12301"/>
                <a:gd name="T20" fmla="*/ 6271250 w 10278"/>
                <a:gd name="T21" fmla="*/ 2253125 h 12301"/>
                <a:gd name="T22" fmla="*/ 6028125 w 10278"/>
                <a:gd name="T23" fmla="*/ 1675000 h 12301"/>
                <a:gd name="T24" fmla="*/ 5677500 w 10278"/>
                <a:gd name="T25" fmla="*/ 1172500 h 12301"/>
                <a:gd name="T26" fmla="*/ 5251250 w 10278"/>
                <a:gd name="T27" fmla="*/ 731250 h 12301"/>
                <a:gd name="T28" fmla="*/ 4733750 w 10278"/>
                <a:gd name="T29" fmla="*/ 396250 h 12301"/>
                <a:gd name="T30" fmla="*/ 4170625 w 10278"/>
                <a:gd name="T31" fmla="*/ 152500 h 12301"/>
                <a:gd name="T32" fmla="*/ 3546875 w 10278"/>
                <a:gd name="T33" fmla="*/ 15625 h 12301"/>
                <a:gd name="T34" fmla="*/ 3211875 w 10278"/>
                <a:gd name="T35" fmla="*/ 625 h 12301"/>
                <a:gd name="T36" fmla="*/ 2572500 w 10278"/>
                <a:gd name="T37" fmla="*/ 61250 h 12301"/>
                <a:gd name="T38" fmla="*/ 1963750 w 10278"/>
                <a:gd name="T39" fmla="*/ 259375 h 12301"/>
                <a:gd name="T40" fmla="*/ 1415625 w 10278"/>
                <a:gd name="T41" fmla="*/ 548750 h 12301"/>
                <a:gd name="T42" fmla="*/ 943750 w 10278"/>
                <a:gd name="T43" fmla="*/ 944375 h 12301"/>
                <a:gd name="T44" fmla="*/ 548125 w 10278"/>
                <a:gd name="T45" fmla="*/ 1416250 h 12301"/>
                <a:gd name="T46" fmla="*/ 258750 w 10278"/>
                <a:gd name="T47" fmla="*/ 1964375 h 12301"/>
                <a:gd name="T48" fmla="*/ 76250 w 10278"/>
                <a:gd name="T49" fmla="*/ 2558125 h 12301"/>
                <a:gd name="T50" fmla="*/ 0 w 10278"/>
                <a:gd name="T51" fmla="*/ 3212500 h 12301"/>
                <a:gd name="T52" fmla="*/ 15000 w 10278"/>
                <a:gd name="T53" fmla="*/ 3380000 h 12301"/>
                <a:gd name="T54" fmla="*/ 76250 w 10278"/>
                <a:gd name="T55" fmla="*/ 3866875 h 12301"/>
                <a:gd name="T56" fmla="*/ 258750 w 10278"/>
                <a:gd name="T57" fmla="*/ 4445625 h 12301"/>
                <a:gd name="T58" fmla="*/ 532500 w 10278"/>
                <a:gd name="T59" fmla="*/ 4963125 h 12301"/>
                <a:gd name="T60" fmla="*/ 852500 w 10278"/>
                <a:gd name="T61" fmla="*/ 5450000 h 12301"/>
                <a:gd name="T62" fmla="*/ 1339375 w 10278"/>
                <a:gd name="T63" fmla="*/ 6195625 h 12301"/>
                <a:gd name="T64" fmla="*/ 1628750 w 10278"/>
                <a:gd name="T65" fmla="*/ 6728750 h 12301"/>
                <a:gd name="T66" fmla="*/ 1856875 w 10278"/>
                <a:gd name="T67" fmla="*/ 73525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5;p12"/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883125 w 1414"/>
                <a:gd name="T1" fmla="*/ 625 h 6675"/>
                <a:gd name="T2" fmla="*/ 883125 w 1414"/>
                <a:gd name="T3" fmla="*/ 625 h 6675"/>
                <a:gd name="T4" fmla="*/ 518125 w 1414"/>
                <a:gd name="T5" fmla="*/ 1781250 h 6675"/>
                <a:gd name="T6" fmla="*/ 625 w 1414"/>
                <a:gd name="T7" fmla="*/ 41712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26;p12"/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625 w 3606"/>
                <a:gd name="T1" fmla="*/ 45625 h 780"/>
                <a:gd name="T2" fmla="*/ 518125 w 3606"/>
                <a:gd name="T3" fmla="*/ 487500 h 780"/>
                <a:gd name="T4" fmla="*/ 1035625 w 3606"/>
                <a:gd name="T5" fmla="*/ 45625 h 780"/>
                <a:gd name="T6" fmla="*/ 1035625 w 3606"/>
                <a:gd name="T7" fmla="*/ 45625 h 780"/>
                <a:gd name="T8" fmla="*/ 1081250 w 3606"/>
                <a:gd name="T9" fmla="*/ 15625 h 780"/>
                <a:gd name="T10" fmla="*/ 1126875 w 3606"/>
                <a:gd name="T11" fmla="*/ 0 h 780"/>
                <a:gd name="T12" fmla="*/ 1172500 w 3606"/>
                <a:gd name="T13" fmla="*/ 15625 h 780"/>
                <a:gd name="T14" fmla="*/ 1218125 w 3606"/>
                <a:gd name="T15" fmla="*/ 45625 h 780"/>
                <a:gd name="T16" fmla="*/ 1735625 w 3606"/>
                <a:gd name="T17" fmla="*/ 487500 h 780"/>
                <a:gd name="T18" fmla="*/ 2253125 w 3606"/>
                <a:gd name="T19" fmla="*/ 45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27;p12"/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625 h 1"/>
                <a:gd name="T2" fmla="*/ 2557500 w 4092"/>
                <a:gd name="T3" fmla="*/ 6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328;p12"/>
          <p:cNvSpPr txBox="1">
            <a:spLocks noGrp="1"/>
          </p:cNvSpPr>
          <p:nvPr>
            <p:ph type="sldNum" idx="10"/>
          </p:nvPr>
        </p:nvSpPr>
        <p:spPr>
          <a:xfrm>
            <a:off x="10823575" y="557213"/>
            <a:ext cx="731838" cy="525462"/>
          </a:xfrm>
        </p:spPr>
        <p:txBody>
          <a:bodyPr lIns="121897" tIns="121897" rIns="121897" bIns="121897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BF0925-A890-40E0-B34F-74546EFB1BB9}" type="slidenum">
              <a:rPr lang="LID4096" altLang="LID4096"/>
              <a:pPr/>
              <a:t>‹#›</a:t>
            </a:fld>
            <a:endParaRPr lang="LID4096" altLang="LID4096"/>
          </a:p>
        </p:txBody>
      </p:sp>
    </p:spTree>
    <p:extLst>
      <p:ext uri="{BB962C8B-B14F-4D97-AF65-F5344CB8AC3E}">
        <p14:creationId xmlns:p14="http://schemas.microsoft.com/office/powerpoint/2010/main" val="3206853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8;p6"/>
          <p:cNvSpPr>
            <a:spLocks noChangeArrowheads="1"/>
          </p:cNvSpPr>
          <p:nvPr/>
        </p:nvSpPr>
        <p:spPr bwMode="auto">
          <a:xfrm>
            <a:off x="542925" y="542925"/>
            <a:ext cx="11106150" cy="57721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6" name="Google Shape;129;p6"/>
          <p:cNvSpPr>
            <a:spLocks noChangeArrowheads="1"/>
          </p:cNvSpPr>
          <p:nvPr/>
        </p:nvSpPr>
        <p:spPr bwMode="auto">
          <a:xfrm>
            <a:off x="-222250" y="746125"/>
            <a:ext cx="3506788" cy="3506788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7" name="Google Shape;130;p6"/>
          <p:cNvSpPr>
            <a:spLocks noChangeArrowheads="1"/>
          </p:cNvSpPr>
          <p:nvPr/>
        </p:nvSpPr>
        <p:spPr bwMode="auto">
          <a:xfrm>
            <a:off x="2416175" y="361950"/>
            <a:ext cx="1404938" cy="1404938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8" name="Google Shape;131;p6"/>
          <p:cNvSpPr>
            <a:spLocks noChangeArrowheads="1"/>
          </p:cNvSpPr>
          <p:nvPr/>
        </p:nvSpPr>
        <p:spPr bwMode="auto">
          <a:xfrm>
            <a:off x="2273300" y="-173038"/>
            <a:ext cx="400050" cy="401638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9" name="Google Shape;132;p6"/>
          <p:cNvSpPr>
            <a:spLocks noChangeArrowheads="1"/>
          </p:cNvSpPr>
          <p:nvPr/>
        </p:nvSpPr>
        <p:spPr bwMode="auto">
          <a:xfrm>
            <a:off x="304800" y="3849688"/>
            <a:ext cx="806450" cy="806450"/>
          </a:xfrm>
          <a:prstGeom prst="ellipse">
            <a:avLst/>
          </a:prstGeom>
          <a:solidFill>
            <a:srgbClr val="FC4540">
              <a:alpha val="78822"/>
            </a:srgbClr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0" name="Google Shape;133;p6"/>
          <p:cNvSpPr>
            <a:spLocks noChangeArrowheads="1"/>
          </p:cNvSpPr>
          <p:nvPr/>
        </p:nvSpPr>
        <p:spPr bwMode="auto">
          <a:xfrm>
            <a:off x="2030413" y="422275"/>
            <a:ext cx="284162" cy="284163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1" name="Google Shape;134;p6"/>
          <p:cNvSpPr>
            <a:spLocks noChangeArrowheads="1"/>
          </p:cNvSpPr>
          <p:nvPr/>
        </p:nvSpPr>
        <p:spPr bwMode="auto">
          <a:xfrm>
            <a:off x="10463213" y="5557838"/>
            <a:ext cx="1463675" cy="1463675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2" name="Google Shape;135;p6"/>
          <p:cNvSpPr>
            <a:spLocks noChangeArrowheads="1"/>
          </p:cNvSpPr>
          <p:nvPr/>
        </p:nvSpPr>
        <p:spPr bwMode="auto">
          <a:xfrm>
            <a:off x="11342688" y="3975100"/>
            <a:ext cx="1033462" cy="1031875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3" name="Google Shape;136;p6"/>
          <p:cNvSpPr>
            <a:spLocks noChangeArrowheads="1"/>
          </p:cNvSpPr>
          <p:nvPr/>
        </p:nvSpPr>
        <p:spPr bwMode="auto">
          <a:xfrm>
            <a:off x="10791825" y="5299075"/>
            <a:ext cx="550863" cy="550863"/>
          </a:xfrm>
          <a:prstGeom prst="ellipse">
            <a:avLst/>
          </a:prstGeom>
          <a:solidFill>
            <a:srgbClr val="FC4540">
              <a:alpha val="78822"/>
            </a:srgbClr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4" name="Google Shape;137;p6"/>
          <p:cNvSpPr>
            <a:spLocks noChangeArrowheads="1"/>
          </p:cNvSpPr>
          <p:nvPr/>
        </p:nvSpPr>
        <p:spPr bwMode="auto">
          <a:xfrm>
            <a:off x="11496675" y="5164138"/>
            <a:ext cx="284163" cy="284162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5" name="Google Shape;138;p6"/>
          <p:cNvSpPr>
            <a:spLocks noChangeArrowheads="1"/>
          </p:cNvSpPr>
          <p:nvPr/>
        </p:nvSpPr>
        <p:spPr bwMode="auto">
          <a:xfrm>
            <a:off x="10066338" y="6402388"/>
            <a:ext cx="284162" cy="284162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6" name="Google Shape;139;p6"/>
          <p:cNvSpPr>
            <a:spLocks noChangeArrowheads="1"/>
          </p:cNvSpPr>
          <p:nvPr/>
        </p:nvSpPr>
        <p:spPr bwMode="auto">
          <a:xfrm>
            <a:off x="9767888" y="6232525"/>
            <a:ext cx="125412" cy="125413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7" name="Google Shape;140;p6"/>
          <p:cNvSpPr>
            <a:spLocks noChangeArrowheads="1"/>
          </p:cNvSpPr>
          <p:nvPr/>
        </p:nvSpPr>
        <p:spPr bwMode="auto">
          <a:xfrm>
            <a:off x="122238" y="3849688"/>
            <a:ext cx="125412" cy="125412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121897" tIns="121897" rIns="121897" bIns="121897" anchor="ctr"/>
          <a:lstStyle>
            <a:lvl1pPr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Nova Light" panose="020F0302020204030204" pitchFamily="34" charset="0"/>
              </a:defRPr>
            </a:lvl9pPr>
          </a:lstStyle>
          <a:p>
            <a:pPr eaLnBrk="1" hangingPunct="1">
              <a:defRPr/>
            </a:pPr>
            <a:endParaRPr lang="en-JP" altLang="en-JP"/>
          </a:p>
        </p:txBody>
      </p:sp>
      <p:sp>
        <p:nvSpPr>
          <p:cNvPr id="18" name="Google Shape;141;p6"/>
          <p:cNvSpPr>
            <a:spLocks/>
          </p:cNvSpPr>
          <p:nvPr/>
        </p:nvSpPr>
        <p:spPr bwMode="auto">
          <a:xfrm>
            <a:off x="11634788" y="4267200"/>
            <a:ext cx="449262" cy="449263"/>
          </a:xfrm>
          <a:custGeom>
            <a:avLst/>
            <a:gdLst>
              <a:gd name="T0" fmla="*/ 11636466 w 16027"/>
              <a:gd name="T1" fmla="*/ 2852359 h 16027"/>
              <a:gd name="T2" fmla="*/ 12440299 w 16027"/>
              <a:gd name="T3" fmla="*/ 2354966 h 16027"/>
              <a:gd name="T4" fmla="*/ 12555005 w 16027"/>
              <a:gd name="T5" fmla="*/ 1435612 h 16027"/>
              <a:gd name="T6" fmla="*/ 12037990 w 16027"/>
              <a:gd name="T7" fmla="*/ 555531 h 16027"/>
              <a:gd name="T8" fmla="*/ 11311132 w 16027"/>
              <a:gd name="T9" fmla="*/ 96653 h 16027"/>
              <a:gd name="T10" fmla="*/ 10411430 w 16027"/>
              <a:gd name="T11" fmla="*/ 77003 h 16027"/>
              <a:gd name="T12" fmla="*/ 9799333 w 16027"/>
              <a:gd name="T13" fmla="*/ 766133 h 16027"/>
              <a:gd name="T14" fmla="*/ 9435511 w 16027"/>
              <a:gd name="T15" fmla="*/ 1569968 h 16027"/>
              <a:gd name="T16" fmla="*/ 8421077 w 16027"/>
              <a:gd name="T17" fmla="*/ 1991143 h 16027"/>
              <a:gd name="T18" fmla="*/ 7253421 w 16027"/>
              <a:gd name="T19" fmla="*/ 689915 h 16027"/>
              <a:gd name="T20" fmla="*/ 6450373 w 16027"/>
              <a:gd name="T21" fmla="*/ 19650 h 16027"/>
              <a:gd name="T22" fmla="*/ 5531022 w 16027"/>
              <a:gd name="T23" fmla="*/ 421960 h 16027"/>
              <a:gd name="T24" fmla="*/ 4268283 w 16027"/>
              <a:gd name="T25" fmla="*/ 1646186 h 16027"/>
              <a:gd name="T26" fmla="*/ 4134713 w 16027"/>
              <a:gd name="T27" fmla="*/ 2373831 h 16027"/>
              <a:gd name="T28" fmla="*/ 4555102 w 16027"/>
              <a:gd name="T29" fmla="*/ 2948227 h 16027"/>
              <a:gd name="T30" fmla="*/ 5531022 w 16027"/>
              <a:gd name="T31" fmla="*/ 3330887 h 16027"/>
              <a:gd name="T32" fmla="*/ 5971846 w 16027"/>
              <a:gd name="T33" fmla="*/ 4210968 h 16027"/>
              <a:gd name="T34" fmla="*/ 5741623 w 16027"/>
              <a:gd name="T35" fmla="*/ 4995153 h 16027"/>
              <a:gd name="T36" fmla="*/ 5148363 w 16027"/>
              <a:gd name="T37" fmla="*/ 5646552 h 16027"/>
              <a:gd name="T38" fmla="*/ 4210931 w 16027"/>
              <a:gd name="T39" fmla="*/ 5971859 h 16027"/>
              <a:gd name="T40" fmla="*/ 3464450 w 16027"/>
              <a:gd name="T41" fmla="*/ 5684283 h 16027"/>
              <a:gd name="T42" fmla="*/ 3024438 w 16027"/>
              <a:gd name="T43" fmla="*/ 4708361 h 16027"/>
              <a:gd name="T44" fmla="*/ 2488531 w 16027"/>
              <a:gd name="T45" fmla="*/ 4172453 h 16027"/>
              <a:gd name="T46" fmla="*/ 1761700 w 16027"/>
              <a:gd name="T47" fmla="*/ 4210968 h 16027"/>
              <a:gd name="T48" fmla="*/ 594045 w 16027"/>
              <a:gd name="T49" fmla="*/ 5301595 h 16027"/>
              <a:gd name="T50" fmla="*/ 785 w 16027"/>
              <a:gd name="T51" fmla="*/ 6297194 h 16027"/>
              <a:gd name="T52" fmla="*/ 459662 w 16027"/>
              <a:gd name="T53" fmla="*/ 7062514 h 16027"/>
              <a:gd name="T54" fmla="*/ 1895271 w 16027"/>
              <a:gd name="T55" fmla="*/ 8287553 h 16027"/>
              <a:gd name="T56" fmla="*/ 1780565 w 16027"/>
              <a:gd name="T57" fmla="*/ 9224959 h 16027"/>
              <a:gd name="T58" fmla="*/ 957839 w 16027"/>
              <a:gd name="T59" fmla="*/ 9742002 h 16027"/>
              <a:gd name="T60" fmla="*/ 154005 w 16027"/>
              <a:gd name="T61" fmla="*/ 10239395 h 16027"/>
              <a:gd name="T62" fmla="*/ 39300 w 16027"/>
              <a:gd name="T63" fmla="*/ 11157964 h 16027"/>
              <a:gd name="T64" fmla="*/ 555530 w 16027"/>
              <a:gd name="T65" fmla="*/ 12038045 h 16027"/>
              <a:gd name="T66" fmla="*/ 1283173 w 16027"/>
              <a:gd name="T67" fmla="*/ 12497708 h 16027"/>
              <a:gd name="T68" fmla="*/ 2182090 w 16027"/>
              <a:gd name="T69" fmla="*/ 12516573 h 16027"/>
              <a:gd name="T70" fmla="*/ 2794972 w 16027"/>
              <a:gd name="T71" fmla="*/ 11827443 h 16027"/>
              <a:gd name="T72" fmla="*/ 3158009 w 16027"/>
              <a:gd name="T73" fmla="*/ 11023608 h 16027"/>
              <a:gd name="T74" fmla="*/ 4172443 w 16027"/>
              <a:gd name="T75" fmla="*/ 10602433 h 16027"/>
              <a:gd name="T76" fmla="*/ 5340099 w 16027"/>
              <a:gd name="T77" fmla="*/ 11904446 h 16027"/>
              <a:gd name="T78" fmla="*/ 6143932 w 16027"/>
              <a:gd name="T79" fmla="*/ 12573926 h 16027"/>
              <a:gd name="T80" fmla="*/ 7062498 w 16027"/>
              <a:gd name="T81" fmla="*/ 12172401 h 16027"/>
              <a:gd name="T82" fmla="*/ 8325237 w 16027"/>
              <a:gd name="T83" fmla="*/ 10947390 h 16027"/>
              <a:gd name="T84" fmla="*/ 8459592 w 16027"/>
              <a:gd name="T85" fmla="*/ 10219745 h 16027"/>
              <a:gd name="T86" fmla="*/ 8038418 w 16027"/>
              <a:gd name="T87" fmla="*/ 9646134 h 16027"/>
              <a:gd name="T88" fmla="*/ 7062498 w 16027"/>
              <a:gd name="T89" fmla="*/ 9263474 h 16027"/>
              <a:gd name="T90" fmla="*/ 6622459 w 16027"/>
              <a:gd name="T91" fmla="*/ 8382608 h 16027"/>
              <a:gd name="T92" fmla="*/ 6851897 w 16027"/>
              <a:gd name="T93" fmla="*/ 7598423 h 16027"/>
              <a:gd name="T94" fmla="*/ 7445157 w 16027"/>
              <a:gd name="T95" fmla="*/ 6966646 h 16027"/>
              <a:gd name="T96" fmla="*/ 8382589 w 16027"/>
              <a:gd name="T97" fmla="*/ 6622502 h 16027"/>
              <a:gd name="T98" fmla="*/ 9129070 w 16027"/>
              <a:gd name="T99" fmla="*/ 6909293 h 16027"/>
              <a:gd name="T100" fmla="*/ 9569082 w 16027"/>
              <a:gd name="T101" fmla="*/ 7885215 h 16027"/>
              <a:gd name="T102" fmla="*/ 10104989 w 16027"/>
              <a:gd name="T103" fmla="*/ 8421123 h 16027"/>
              <a:gd name="T104" fmla="*/ 10832605 w 16027"/>
              <a:gd name="T105" fmla="*/ 8382608 h 16027"/>
              <a:gd name="T106" fmla="*/ 11999475 w 16027"/>
              <a:gd name="T107" fmla="*/ 7291981 h 16027"/>
              <a:gd name="T108" fmla="*/ 12592735 w 16027"/>
              <a:gd name="T109" fmla="*/ 6297194 h 16027"/>
              <a:gd name="T110" fmla="*/ 12133858 w 16027"/>
              <a:gd name="T111" fmla="*/ 5531062 h 16027"/>
              <a:gd name="T112" fmla="*/ 10698249 w 16027"/>
              <a:gd name="T113" fmla="*/ 4306808 h 16027"/>
              <a:gd name="T114" fmla="*/ 10812955 w 16027"/>
              <a:gd name="T115" fmla="*/ 3368618 h 1602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97" tIns="121897" rIns="121897" bIns="121897" anchor="ctr"/>
          <a:lstStyle/>
          <a:p>
            <a:endParaRPr lang="en-US"/>
          </a:p>
        </p:txBody>
      </p:sp>
      <p:grpSp>
        <p:nvGrpSpPr>
          <p:cNvPr id="19" name="Google Shape;142;p6"/>
          <p:cNvGrpSpPr>
            <a:grpSpLocks/>
          </p:cNvGrpSpPr>
          <p:nvPr/>
        </p:nvGrpSpPr>
        <p:grpSpPr bwMode="auto">
          <a:xfrm>
            <a:off x="10856913" y="5970588"/>
            <a:ext cx="677862" cy="638175"/>
            <a:chOff x="5972700" y="2330200"/>
            <a:chExt cx="411625" cy="387275"/>
          </a:xfrm>
        </p:grpSpPr>
        <p:sp>
          <p:nvSpPr>
            <p:cNvPr id="20" name="Google Shape;143;p6"/>
            <p:cNvSpPr>
              <a:spLocks/>
            </p:cNvSpPr>
            <p:nvPr/>
          </p:nvSpPr>
          <p:spPr bwMode="auto">
            <a:xfrm>
              <a:off x="5972700" y="2476950"/>
              <a:ext cx="98050" cy="219825"/>
            </a:xfrm>
            <a:custGeom>
              <a:avLst/>
              <a:gdLst>
                <a:gd name="T0" fmla="*/ 0 w 3922"/>
                <a:gd name="T1" fmla="*/ 0 h 8793"/>
                <a:gd name="T2" fmla="*/ 0 w 3922"/>
                <a:gd name="T3" fmla="*/ 5495000 h 8793"/>
                <a:gd name="T4" fmla="*/ 2450625 w 3922"/>
                <a:gd name="T5" fmla="*/ 5495000 h 8793"/>
                <a:gd name="T6" fmla="*/ 2450625 w 3922"/>
                <a:gd name="T7" fmla="*/ 0 h 8793"/>
                <a:gd name="T8" fmla="*/ 0 w 3922"/>
                <a:gd name="T9" fmla="*/ 0 h 8793"/>
                <a:gd name="T10" fmla="*/ 1506875 w 3922"/>
                <a:gd name="T11" fmla="*/ 1506875 h 8793"/>
                <a:gd name="T12" fmla="*/ 1506875 w 3922"/>
                <a:gd name="T13" fmla="*/ 1506875 h 8793"/>
                <a:gd name="T14" fmla="*/ 1415625 w 3922"/>
                <a:gd name="T15" fmla="*/ 1491875 h 8793"/>
                <a:gd name="T16" fmla="*/ 1339375 w 3922"/>
                <a:gd name="T17" fmla="*/ 1476875 h 8793"/>
                <a:gd name="T18" fmla="*/ 1263750 w 3922"/>
                <a:gd name="T19" fmla="*/ 1431250 h 8793"/>
                <a:gd name="T20" fmla="*/ 1202500 w 3922"/>
                <a:gd name="T21" fmla="*/ 1385000 h 8793"/>
                <a:gd name="T22" fmla="*/ 1141875 w 3922"/>
                <a:gd name="T23" fmla="*/ 1309375 h 8793"/>
                <a:gd name="T24" fmla="*/ 1096250 w 3922"/>
                <a:gd name="T25" fmla="*/ 1233125 h 8793"/>
                <a:gd name="T26" fmla="*/ 1080625 w 3922"/>
                <a:gd name="T27" fmla="*/ 1156875 h 8793"/>
                <a:gd name="T28" fmla="*/ 1065625 w 3922"/>
                <a:gd name="T29" fmla="*/ 1065625 h 8793"/>
                <a:gd name="T30" fmla="*/ 1065625 w 3922"/>
                <a:gd name="T31" fmla="*/ 1065625 h 8793"/>
                <a:gd name="T32" fmla="*/ 1080625 w 3922"/>
                <a:gd name="T33" fmla="*/ 974375 h 8793"/>
                <a:gd name="T34" fmla="*/ 1096250 w 3922"/>
                <a:gd name="T35" fmla="*/ 898125 h 8793"/>
                <a:gd name="T36" fmla="*/ 1141875 w 3922"/>
                <a:gd name="T37" fmla="*/ 821875 h 8793"/>
                <a:gd name="T38" fmla="*/ 1202500 w 3922"/>
                <a:gd name="T39" fmla="*/ 761250 h 8793"/>
                <a:gd name="T40" fmla="*/ 1263750 w 3922"/>
                <a:gd name="T41" fmla="*/ 700000 h 8793"/>
                <a:gd name="T42" fmla="*/ 1339375 w 3922"/>
                <a:gd name="T43" fmla="*/ 670000 h 8793"/>
                <a:gd name="T44" fmla="*/ 1415625 w 3922"/>
                <a:gd name="T45" fmla="*/ 639375 h 8793"/>
                <a:gd name="T46" fmla="*/ 1506875 w 3922"/>
                <a:gd name="T47" fmla="*/ 624375 h 8793"/>
                <a:gd name="T48" fmla="*/ 1506875 w 3922"/>
                <a:gd name="T49" fmla="*/ 624375 h 8793"/>
                <a:gd name="T50" fmla="*/ 1598125 w 3922"/>
                <a:gd name="T51" fmla="*/ 639375 h 8793"/>
                <a:gd name="T52" fmla="*/ 1674375 w 3922"/>
                <a:gd name="T53" fmla="*/ 670000 h 8793"/>
                <a:gd name="T54" fmla="*/ 1750625 w 3922"/>
                <a:gd name="T55" fmla="*/ 700000 h 8793"/>
                <a:gd name="T56" fmla="*/ 1811250 w 3922"/>
                <a:gd name="T57" fmla="*/ 761250 h 8793"/>
                <a:gd name="T58" fmla="*/ 1872500 w 3922"/>
                <a:gd name="T59" fmla="*/ 821875 h 8793"/>
                <a:gd name="T60" fmla="*/ 1918125 w 3922"/>
                <a:gd name="T61" fmla="*/ 898125 h 8793"/>
                <a:gd name="T62" fmla="*/ 1933125 w 3922"/>
                <a:gd name="T63" fmla="*/ 974375 h 8793"/>
                <a:gd name="T64" fmla="*/ 1948750 w 3922"/>
                <a:gd name="T65" fmla="*/ 1065625 h 8793"/>
                <a:gd name="T66" fmla="*/ 1948750 w 3922"/>
                <a:gd name="T67" fmla="*/ 1065625 h 8793"/>
                <a:gd name="T68" fmla="*/ 1933125 w 3922"/>
                <a:gd name="T69" fmla="*/ 1156875 h 8793"/>
                <a:gd name="T70" fmla="*/ 1918125 w 3922"/>
                <a:gd name="T71" fmla="*/ 1233125 h 8793"/>
                <a:gd name="T72" fmla="*/ 1872500 w 3922"/>
                <a:gd name="T73" fmla="*/ 1309375 h 8793"/>
                <a:gd name="T74" fmla="*/ 1811250 w 3922"/>
                <a:gd name="T75" fmla="*/ 1385000 h 8793"/>
                <a:gd name="T76" fmla="*/ 1750625 w 3922"/>
                <a:gd name="T77" fmla="*/ 1431250 h 8793"/>
                <a:gd name="T78" fmla="*/ 1674375 w 3922"/>
                <a:gd name="T79" fmla="*/ 1476875 h 8793"/>
                <a:gd name="T80" fmla="*/ 1598125 w 3922"/>
                <a:gd name="T81" fmla="*/ 1491875 h 8793"/>
                <a:gd name="T82" fmla="*/ 1506875 w 3922"/>
                <a:gd name="T83" fmla="*/ 1506875 h 8793"/>
                <a:gd name="T84" fmla="*/ 1506875 w 3922"/>
                <a:gd name="T85" fmla="*/ 1506875 h 87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44;p6"/>
            <p:cNvSpPr>
              <a:spLocks/>
            </p:cNvSpPr>
            <p:nvPr/>
          </p:nvSpPr>
          <p:spPr bwMode="auto">
            <a:xfrm>
              <a:off x="6078025" y="2330200"/>
              <a:ext cx="306300" cy="387275"/>
            </a:xfrm>
            <a:custGeom>
              <a:avLst/>
              <a:gdLst>
                <a:gd name="T0" fmla="*/ 944375 w 12252"/>
                <a:gd name="T1" fmla="*/ 8372500 h 15491"/>
                <a:gd name="T2" fmla="*/ 2222500 w 12252"/>
                <a:gd name="T3" fmla="*/ 8920625 h 15491"/>
                <a:gd name="T4" fmla="*/ 3821250 w 12252"/>
                <a:gd name="T5" fmla="*/ 9438125 h 15491"/>
                <a:gd name="T6" fmla="*/ 4795000 w 12252"/>
                <a:gd name="T7" fmla="*/ 9635625 h 15491"/>
                <a:gd name="T8" fmla="*/ 5373750 w 12252"/>
                <a:gd name="T9" fmla="*/ 9681250 h 15491"/>
                <a:gd name="T10" fmla="*/ 6363125 w 12252"/>
                <a:gd name="T11" fmla="*/ 9635625 h 15491"/>
                <a:gd name="T12" fmla="*/ 6758750 w 12252"/>
                <a:gd name="T13" fmla="*/ 9513750 h 15491"/>
                <a:gd name="T14" fmla="*/ 6926250 w 12252"/>
                <a:gd name="T15" fmla="*/ 9346875 h 15491"/>
                <a:gd name="T16" fmla="*/ 7002500 w 12252"/>
                <a:gd name="T17" fmla="*/ 8828750 h 15491"/>
                <a:gd name="T18" fmla="*/ 6895625 w 12252"/>
                <a:gd name="T19" fmla="*/ 8540000 h 15491"/>
                <a:gd name="T20" fmla="*/ 6880625 w 12252"/>
                <a:gd name="T21" fmla="*/ 8448750 h 15491"/>
                <a:gd name="T22" fmla="*/ 7093750 w 12252"/>
                <a:gd name="T23" fmla="*/ 8326875 h 15491"/>
                <a:gd name="T24" fmla="*/ 7215625 w 12252"/>
                <a:gd name="T25" fmla="*/ 8098125 h 15491"/>
                <a:gd name="T26" fmla="*/ 7276250 w 12252"/>
                <a:gd name="T27" fmla="*/ 7474375 h 15491"/>
                <a:gd name="T28" fmla="*/ 7261250 w 12252"/>
                <a:gd name="T29" fmla="*/ 7261250 h 15491"/>
                <a:gd name="T30" fmla="*/ 7108750 w 12252"/>
                <a:gd name="T31" fmla="*/ 7048125 h 15491"/>
                <a:gd name="T32" fmla="*/ 7139375 w 12252"/>
                <a:gd name="T33" fmla="*/ 6987500 h 15491"/>
                <a:gd name="T34" fmla="*/ 7321875 w 12252"/>
                <a:gd name="T35" fmla="*/ 6850000 h 15491"/>
                <a:gd name="T36" fmla="*/ 7428750 w 12252"/>
                <a:gd name="T37" fmla="*/ 6652500 h 15491"/>
                <a:gd name="T38" fmla="*/ 7489375 w 12252"/>
                <a:gd name="T39" fmla="*/ 6028125 h 15491"/>
                <a:gd name="T40" fmla="*/ 7474375 w 12252"/>
                <a:gd name="T41" fmla="*/ 5800000 h 15491"/>
                <a:gd name="T42" fmla="*/ 7367500 w 12252"/>
                <a:gd name="T43" fmla="*/ 5632500 h 15491"/>
                <a:gd name="T44" fmla="*/ 7261250 w 12252"/>
                <a:gd name="T45" fmla="*/ 5541250 h 15491"/>
                <a:gd name="T46" fmla="*/ 7443750 w 12252"/>
                <a:gd name="T47" fmla="*/ 5434375 h 15491"/>
                <a:gd name="T48" fmla="*/ 7565625 w 12252"/>
                <a:gd name="T49" fmla="*/ 5266875 h 15491"/>
                <a:gd name="T50" fmla="*/ 7656875 w 12252"/>
                <a:gd name="T51" fmla="*/ 4566875 h 15491"/>
                <a:gd name="T52" fmla="*/ 7626250 w 12252"/>
                <a:gd name="T53" fmla="*/ 4415000 h 15491"/>
                <a:gd name="T54" fmla="*/ 7520000 w 12252"/>
                <a:gd name="T55" fmla="*/ 4231875 h 15491"/>
                <a:gd name="T56" fmla="*/ 7170000 w 12252"/>
                <a:gd name="T57" fmla="*/ 4018750 h 15491"/>
                <a:gd name="T58" fmla="*/ 6591250 w 12252"/>
                <a:gd name="T59" fmla="*/ 3881875 h 15491"/>
                <a:gd name="T60" fmla="*/ 5510625 w 12252"/>
                <a:gd name="T61" fmla="*/ 3760000 h 15491"/>
                <a:gd name="T62" fmla="*/ 3943125 w 12252"/>
                <a:gd name="T63" fmla="*/ 3668750 h 15491"/>
                <a:gd name="T64" fmla="*/ 4231875 w 12252"/>
                <a:gd name="T65" fmla="*/ 3045000 h 15491"/>
                <a:gd name="T66" fmla="*/ 4415000 w 12252"/>
                <a:gd name="T67" fmla="*/ 2298750 h 15491"/>
                <a:gd name="T68" fmla="*/ 4551875 w 12252"/>
                <a:gd name="T69" fmla="*/ 959375 h 15491"/>
                <a:gd name="T70" fmla="*/ 4551875 w 12252"/>
                <a:gd name="T71" fmla="*/ 502500 h 15491"/>
                <a:gd name="T72" fmla="*/ 4384375 w 12252"/>
                <a:gd name="T73" fmla="*/ 198125 h 15491"/>
                <a:gd name="T74" fmla="*/ 4064375 w 12252"/>
                <a:gd name="T75" fmla="*/ 15625 h 15491"/>
                <a:gd name="T76" fmla="*/ 3714375 w 12252"/>
                <a:gd name="T77" fmla="*/ 15625 h 15491"/>
                <a:gd name="T78" fmla="*/ 3349375 w 12252"/>
                <a:gd name="T79" fmla="*/ 137500 h 15491"/>
                <a:gd name="T80" fmla="*/ 2983750 w 12252"/>
                <a:gd name="T81" fmla="*/ 1263750 h 15491"/>
                <a:gd name="T82" fmla="*/ 2618750 w 12252"/>
                <a:gd name="T83" fmla="*/ 2116250 h 15491"/>
                <a:gd name="T84" fmla="*/ 2420625 w 12252"/>
                <a:gd name="T85" fmla="*/ 2451250 h 15491"/>
                <a:gd name="T86" fmla="*/ 1568125 w 12252"/>
                <a:gd name="T87" fmla="*/ 3273125 h 1549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" name="Google Shape;145;p6"/>
          <p:cNvGrpSpPr>
            <a:grpSpLocks/>
          </p:cNvGrpSpPr>
          <p:nvPr/>
        </p:nvGrpSpPr>
        <p:grpSpPr bwMode="auto">
          <a:xfrm>
            <a:off x="2852738" y="642938"/>
            <a:ext cx="531812" cy="842962"/>
            <a:chOff x="6718575" y="2318625"/>
            <a:chExt cx="256950" cy="407375"/>
          </a:xfrm>
        </p:grpSpPr>
        <p:sp>
          <p:nvSpPr>
            <p:cNvPr id="23" name="Google Shape;146;p6"/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2557500 w 4092"/>
                <a:gd name="T1" fmla="*/ 563750 h 902"/>
                <a:gd name="T2" fmla="*/ 2557500 w 4092"/>
                <a:gd name="T3" fmla="*/ 625 h 902"/>
                <a:gd name="T4" fmla="*/ 0 w 4092"/>
                <a:gd name="T5" fmla="*/ 625 h 902"/>
                <a:gd name="T6" fmla="*/ 0 w 4092"/>
                <a:gd name="T7" fmla="*/ 563750 h 902"/>
                <a:gd name="T8" fmla="*/ 2557500 w 4092"/>
                <a:gd name="T9" fmla="*/ 5637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47;p6"/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2557500 w 4092"/>
                <a:gd name="T1" fmla="*/ 563125 h 902"/>
                <a:gd name="T2" fmla="*/ 2557500 w 4092"/>
                <a:gd name="T3" fmla="*/ 0 h 902"/>
                <a:gd name="T4" fmla="*/ 0 w 4092"/>
                <a:gd name="T5" fmla="*/ 0 h 902"/>
                <a:gd name="T6" fmla="*/ 0 w 4092"/>
                <a:gd name="T7" fmla="*/ 563125 h 902"/>
                <a:gd name="T8" fmla="*/ 2557500 w 4092"/>
                <a:gd name="T9" fmla="*/ 5631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48;p6"/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625 h 1195"/>
                <a:gd name="T2" fmla="*/ 0 w 4092"/>
                <a:gd name="T3" fmla="*/ 106875 h 1195"/>
                <a:gd name="T4" fmla="*/ 0 w 4092"/>
                <a:gd name="T5" fmla="*/ 106875 h 1195"/>
                <a:gd name="T6" fmla="*/ 15000 w 4092"/>
                <a:gd name="T7" fmla="*/ 198750 h 1195"/>
                <a:gd name="T8" fmla="*/ 61250 w 4092"/>
                <a:gd name="T9" fmla="*/ 290000 h 1195"/>
                <a:gd name="T10" fmla="*/ 121875 w 4092"/>
                <a:gd name="T11" fmla="*/ 365625 h 1195"/>
                <a:gd name="T12" fmla="*/ 213125 w 4092"/>
                <a:gd name="T13" fmla="*/ 411875 h 1195"/>
                <a:gd name="T14" fmla="*/ 1171875 w 4092"/>
                <a:gd name="T15" fmla="*/ 731250 h 1195"/>
                <a:gd name="T16" fmla="*/ 1171875 w 4092"/>
                <a:gd name="T17" fmla="*/ 731250 h 1195"/>
                <a:gd name="T18" fmla="*/ 1278750 w 4092"/>
                <a:gd name="T19" fmla="*/ 746250 h 1195"/>
                <a:gd name="T20" fmla="*/ 1278750 w 4092"/>
                <a:gd name="T21" fmla="*/ 746250 h 1195"/>
                <a:gd name="T22" fmla="*/ 1385000 w 4092"/>
                <a:gd name="T23" fmla="*/ 731250 h 1195"/>
                <a:gd name="T24" fmla="*/ 2344375 w 4092"/>
                <a:gd name="T25" fmla="*/ 411875 h 1195"/>
                <a:gd name="T26" fmla="*/ 2344375 w 4092"/>
                <a:gd name="T27" fmla="*/ 411875 h 1195"/>
                <a:gd name="T28" fmla="*/ 2435625 w 4092"/>
                <a:gd name="T29" fmla="*/ 365625 h 1195"/>
                <a:gd name="T30" fmla="*/ 2496250 w 4092"/>
                <a:gd name="T31" fmla="*/ 290000 h 1195"/>
                <a:gd name="T32" fmla="*/ 2541875 w 4092"/>
                <a:gd name="T33" fmla="*/ 198750 h 1195"/>
                <a:gd name="T34" fmla="*/ 2557500 w 4092"/>
                <a:gd name="T35" fmla="*/ 106875 h 1195"/>
                <a:gd name="T36" fmla="*/ 2557500 w 4092"/>
                <a:gd name="T37" fmla="*/ 625 h 1195"/>
                <a:gd name="T38" fmla="*/ 0 w 4092"/>
                <a:gd name="T39" fmla="*/ 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49;p6"/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883125 w 1414"/>
                <a:gd name="T1" fmla="*/ 4171250 h 6675"/>
                <a:gd name="T2" fmla="*/ 883125 w 1414"/>
                <a:gd name="T3" fmla="*/ 4171250 h 6675"/>
                <a:gd name="T4" fmla="*/ 365625 w 1414"/>
                <a:gd name="T5" fmla="*/ 1781250 h 6675"/>
                <a:gd name="T6" fmla="*/ 625 w 1414"/>
                <a:gd name="T7" fmla="*/ 6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50;p6"/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4490625 w 10278"/>
                <a:gd name="T1" fmla="*/ 7687500 h 12301"/>
                <a:gd name="T2" fmla="*/ 4673125 w 10278"/>
                <a:gd name="T3" fmla="*/ 7033125 h 12301"/>
                <a:gd name="T4" fmla="*/ 4931875 w 10278"/>
                <a:gd name="T5" fmla="*/ 6454375 h 12301"/>
                <a:gd name="T6" fmla="*/ 5236250 w 10278"/>
                <a:gd name="T7" fmla="*/ 5936875 h 12301"/>
                <a:gd name="T8" fmla="*/ 5738750 w 10278"/>
                <a:gd name="T9" fmla="*/ 5206250 h 12301"/>
                <a:gd name="T10" fmla="*/ 6028125 w 10278"/>
                <a:gd name="T11" fmla="*/ 4719375 h 12301"/>
                <a:gd name="T12" fmla="*/ 6271250 w 10278"/>
                <a:gd name="T13" fmla="*/ 4171250 h 12301"/>
                <a:gd name="T14" fmla="*/ 6393125 w 10278"/>
                <a:gd name="T15" fmla="*/ 3547500 h 12301"/>
                <a:gd name="T16" fmla="*/ 6423750 w 10278"/>
                <a:gd name="T17" fmla="*/ 3212500 h 12301"/>
                <a:gd name="T18" fmla="*/ 6393125 w 10278"/>
                <a:gd name="T19" fmla="*/ 2877500 h 12301"/>
                <a:gd name="T20" fmla="*/ 6271250 w 10278"/>
                <a:gd name="T21" fmla="*/ 2253125 h 12301"/>
                <a:gd name="T22" fmla="*/ 6028125 w 10278"/>
                <a:gd name="T23" fmla="*/ 1675000 h 12301"/>
                <a:gd name="T24" fmla="*/ 5677500 w 10278"/>
                <a:gd name="T25" fmla="*/ 1172500 h 12301"/>
                <a:gd name="T26" fmla="*/ 5251250 w 10278"/>
                <a:gd name="T27" fmla="*/ 731250 h 12301"/>
                <a:gd name="T28" fmla="*/ 4733750 w 10278"/>
                <a:gd name="T29" fmla="*/ 396250 h 12301"/>
                <a:gd name="T30" fmla="*/ 4170625 w 10278"/>
                <a:gd name="T31" fmla="*/ 152500 h 12301"/>
                <a:gd name="T32" fmla="*/ 3546875 w 10278"/>
                <a:gd name="T33" fmla="*/ 15625 h 12301"/>
                <a:gd name="T34" fmla="*/ 3211875 w 10278"/>
                <a:gd name="T35" fmla="*/ 625 h 12301"/>
                <a:gd name="T36" fmla="*/ 2572500 w 10278"/>
                <a:gd name="T37" fmla="*/ 61250 h 12301"/>
                <a:gd name="T38" fmla="*/ 1963750 w 10278"/>
                <a:gd name="T39" fmla="*/ 259375 h 12301"/>
                <a:gd name="T40" fmla="*/ 1415625 w 10278"/>
                <a:gd name="T41" fmla="*/ 548750 h 12301"/>
                <a:gd name="T42" fmla="*/ 943750 w 10278"/>
                <a:gd name="T43" fmla="*/ 944375 h 12301"/>
                <a:gd name="T44" fmla="*/ 548125 w 10278"/>
                <a:gd name="T45" fmla="*/ 1416250 h 12301"/>
                <a:gd name="T46" fmla="*/ 258750 w 10278"/>
                <a:gd name="T47" fmla="*/ 1964375 h 12301"/>
                <a:gd name="T48" fmla="*/ 76250 w 10278"/>
                <a:gd name="T49" fmla="*/ 2558125 h 12301"/>
                <a:gd name="T50" fmla="*/ 0 w 10278"/>
                <a:gd name="T51" fmla="*/ 3212500 h 12301"/>
                <a:gd name="T52" fmla="*/ 15000 w 10278"/>
                <a:gd name="T53" fmla="*/ 3380000 h 12301"/>
                <a:gd name="T54" fmla="*/ 76250 w 10278"/>
                <a:gd name="T55" fmla="*/ 3866875 h 12301"/>
                <a:gd name="T56" fmla="*/ 258750 w 10278"/>
                <a:gd name="T57" fmla="*/ 4445625 h 12301"/>
                <a:gd name="T58" fmla="*/ 532500 w 10278"/>
                <a:gd name="T59" fmla="*/ 4963125 h 12301"/>
                <a:gd name="T60" fmla="*/ 852500 w 10278"/>
                <a:gd name="T61" fmla="*/ 5450000 h 12301"/>
                <a:gd name="T62" fmla="*/ 1339375 w 10278"/>
                <a:gd name="T63" fmla="*/ 6195625 h 12301"/>
                <a:gd name="T64" fmla="*/ 1628750 w 10278"/>
                <a:gd name="T65" fmla="*/ 6728750 h 12301"/>
                <a:gd name="T66" fmla="*/ 1856875 w 10278"/>
                <a:gd name="T67" fmla="*/ 73525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51;p6"/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883125 w 1414"/>
                <a:gd name="T1" fmla="*/ 625 h 6675"/>
                <a:gd name="T2" fmla="*/ 883125 w 1414"/>
                <a:gd name="T3" fmla="*/ 625 h 6675"/>
                <a:gd name="T4" fmla="*/ 518125 w 1414"/>
                <a:gd name="T5" fmla="*/ 1781250 h 6675"/>
                <a:gd name="T6" fmla="*/ 625 w 1414"/>
                <a:gd name="T7" fmla="*/ 41712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52;p6"/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625 w 3606"/>
                <a:gd name="T1" fmla="*/ 45625 h 780"/>
                <a:gd name="T2" fmla="*/ 518125 w 3606"/>
                <a:gd name="T3" fmla="*/ 487500 h 780"/>
                <a:gd name="T4" fmla="*/ 1035625 w 3606"/>
                <a:gd name="T5" fmla="*/ 45625 h 780"/>
                <a:gd name="T6" fmla="*/ 1035625 w 3606"/>
                <a:gd name="T7" fmla="*/ 45625 h 780"/>
                <a:gd name="T8" fmla="*/ 1081250 w 3606"/>
                <a:gd name="T9" fmla="*/ 15625 h 780"/>
                <a:gd name="T10" fmla="*/ 1126875 w 3606"/>
                <a:gd name="T11" fmla="*/ 0 h 780"/>
                <a:gd name="T12" fmla="*/ 1172500 w 3606"/>
                <a:gd name="T13" fmla="*/ 15625 h 780"/>
                <a:gd name="T14" fmla="*/ 1218125 w 3606"/>
                <a:gd name="T15" fmla="*/ 45625 h 780"/>
                <a:gd name="T16" fmla="*/ 1735625 w 3606"/>
                <a:gd name="T17" fmla="*/ 487500 h 780"/>
                <a:gd name="T18" fmla="*/ 2253125 w 3606"/>
                <a:gd name="T19" fmla="*/ 45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53;p6"/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625 h 1"/>
                <a:gd name="T2" fmla="*/ 2557500 w 4092"/>
                <a:gd name="T3" fmla="*/ 6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3774567" y="1600200"/>
            <a:ext cx="3355200" cy="41604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1pPr>
            <a:lvl2pPr marL="1219170" lvl="1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2pPr>
            <a:lvl3pPr marL="1828754" lvl="2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4pPr>
            <a:lvl5pPr marL="3047924" lvl="4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5pPr>
            <a:lvl6pPr marL="3657509" lvl="5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6pPr>
            <a:lvl7pPr marL="4267093" lvl="6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7pPr>
            <a:lvl8pPr marL="4876678" lvl="7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8pPr>
            <a:lvl9pPr marL="5486263" lvl="8" indent="-457189">
              <a:spcBef>
                <a:spcPts val="1333"/>
              </a:spcBef>
              <a:spcAft>
                <a:spcPts val="1333"/>
              </a:spcAft>
              <a:buSzPts val="1800"/>
              <a:buChar char="◦"/>
              <a:defRPr sz="2400"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2"/>
          </p:nvPr>
        </p:nvSpPr>
        <p:spPr>
          <a:xfrm>
            <a:off x="7534725" y="1600200"/>
            <a:ext cx="3562000" cy="41604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1pPr>
            <a:lvl2pPr marL="1219170" lvl="1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2pPr>
            <a:lvl3pPr marL="1828754" lvl="2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4pPr>
            <a:lvl5pPr marL="3047924" lvl="4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5pPr>
            <a:lvl6pPr marL="3657509" lvl="5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6pPr>
            <a:lvl7pPr marL="4267093" lvl="6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7pPr>
            <a:lvl8pPr marL="4876678" lvl="7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8pPr>
            <a:lvl9pPr marL="5486263" lvl="8" indent="-457189">
              <a:spcBef>
                <a:spcPts val="1333"/>
              </a:spcBef>
              <a:spcAft>
                <a:spcPts val="1333"/>
              </a:spcAft>
              <a:buSzPts val="1800"/>
              <a:buChar char="◦"/>
              <a:defRPr sz="2400"/>
            </a:lvl9pPr>
          </a:lstStyle>
          <a:p>
            <a:endParaRPr/>
          </a:p>
        </p:txBody>
      </p:sp>
      <p:sp>
        <p:nvSpPr>
          <p:cNvPr id="31" name="Google Shape;157;p6"/>
          <p:cNvSpPr txBox="1">
            <a:spLocks noGrp="1"/>
          </p:cNvSpPr>
          <p:nvPr>
            <p:ph type="sldNum" idx="10"/>
          </p:nvPr>
        </p:nvSpPr>
        <p:spPr>
          <a:xfrm>
            <a:off x="10823575" y="557213"/>
            <a:ext cx="731838" cy="525462"/>
          </a:xfrm>
        </p:spPr>
        <p:txBody>
          <a:bodyPr lIns="121897" tIns="121897" rIns="121897" bIns="121897">
            <a:noAutofit/>
          </a:bodyPr>
          <a:lstStyle>
            <a:lvl1pPr>
              <a:defRPr/>
            </a:lvl1pPr>
          </a:lstStyle>
          <a:p>
            <a:fld id="{DCF6750D-362D-4B10-95C3-DAE60B223BD0}" type="slidenum">
              <a:rPr lang="LID4096" altLang="LID4096"/>
              <a:pPr/>
              <a:t>‹#›</a:t>
            </a:fld>
            <a:endParaRPr lang="LID4096" altLang="LID4096"/>
          </a:p>
        </p:txBody>
      </p:sp>
    </p:spTree>
    <p:extLst>
      <p:ext uri="{BB962C8B-B14F-4D97-AF65-F5344CB8AC3E}">
        <p14:creationId xmlns:p14="http://schemas.microsoft.com/office/powerpoint/2010/main" val="231570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249A5-E05E-0E4C-A7C1-2A0B259A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EFD1E-FFEF-4D75-8E66-700692FA1BF2}" type="datetimeFigureOut">
              <a:rPr lang="en-US"/>
              <a:pPr>
                <a:defRPr/>
              </a:pPr>
              <a:t>18/11/2024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2B580-4012-1F5D-35C8-341A33403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6264-4FF4-668F-A5C4-9A36535F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5484D-7647-4350-9DC4-0D34DF1274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81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86BA-FE7B-4C4B-95C3-1B2BD271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37E12-B564-493B-81D4-E3CAADCF49AC}" type="datetimeFigureOut">
              <a:rPr lang="en-US"/>
              <a:pPr>
                <a:defRPr/>
              </a:pPr>
              <a:t>18/11/2024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019CB-EB11-EBB4-33A9-5ED764DEE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B3977-194B-92E3-F487-380CE8050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C2672-F3ED-4531-B4CD-6B7ECB04E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3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A13871-BCA5-F743-998E-77CEB80BF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9ED37-C12F-4730-8C10-36E477E649AB}" type="datetimeFigureOut">
              <a:rPr lang="en-US"/>
              <a:pPr>
                <a:defRPr/>
              </a:pPr>
              <a:t>18/11/2024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C42735-BEF4-8DDD-63FB-A141B409E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70C930-9AF4-5878-AF8C-073DD9133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A3523-38B9-4452-ACE5-B239CDBB3C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25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417C2E5-8BE5-2B4C-B3BA-27621470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36013-4F1A-4AE8-B876-D768BFB94C0B}" type="datetimeFigureOut">
              <a:rPr lang="en-US"/>
              <a:pPr>
                <a:defRPr/>
              </a:pPr>
              <a:t>18/11/2024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F7A17B-6EC8-9C91-8156-4ED62FE4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A7EC28-DD70-D2C9-104C-57EAB7B3C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004DB-C339-471D-9921-32214CBBDE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32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760F039-DACF-2CB0-A6D6-421402E7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5C1A8-14F9-40C9-9DBC-573BA2EB9FCA}" type="datetimeFigureOut">
              <a:rPr lang="en-US"/>
              <a:pPr>
                <a:defRPr/>
              </a:pPr>
              <a:t>18/11/2024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D364C33-8AAC-A661-3BA3-405F8E72D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D048C2F-4246-6B0D-A273-DC15C1E1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530F8-8AC9-4ADA-B7C3-D3A54F9565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556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E7374EE-2714-A905-B415-5C1F9416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D36F2-71A1-4687-86AF-7B9B1153D753}" type="datetimeFigureOut">
              <a:rPr lang="en-US"/>
              <a:pPr>
                <a:defRPr/>
              </a:pPr>
              <a:t>18/11/2024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B64A49-D6FE-6476-40FE-F835DA47D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4A4670-AE00-DE75-11B3-EFECCEC4A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C8293-AB01-4342-BE06-DCF2CA04C3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39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8299FA-156D-E9BD-1B90-F01883515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C6EF0-99F2-4575-8C5E-5800E067C310}" type="datetimeFigureOut">
              <a:rPr lang="en-US"/>
              <a:pPr>
                <a:defRPr/>
              </a:pPr>
              <a:t>18/11/2024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D949B7-9BB0-733F-835C-D6CAA8D5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4E86F3-4E71-A94D-12D8-5BB3041DC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1924D-012B-4DC1-AAD4-340120A5CE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8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033458-2DDC-667A-EDAD-26B98F98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05731-8CAA-48D4-83B8-097F7D101BCD}" type="datetimeFigureOut">
              <a:rPr lang="en-US"/>
              <a:pPr>
                <a:defRPr/>
              </a:pPr>
              <a:t>18/11/2024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7C72F5-765D-4F6D-4A3C-3035180D3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C44145-DE8A-2534-3A73-CFA488BAF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4B523-75BF-46A5-980F-B02E1BD3A8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60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A5B9DEF-83BF-B35E-9742-FC7B0157A7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0A7060C-339E-BFE0-B421-9CD407D913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A5CB8-E285-06DE-0B84-6B14C1967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F071396-FD3D-4894-ADA1-5E563CDB9538}" type="datetimeFigureOut">
              <a:rPr lang="en-US"/>
              <a:pPr>
                <a:defRPr/>
              </a:pPr>
              <a:t>18/11/2024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6C2EC-7030-3EFD-9781-CE45949B5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78EE5-2743-206B-CCF3-89C8BF446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B71AAA1-F46D-47D0-8F15-1DCF7B2F53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  <p:sldLayoutId id="2147484169" r:id="rId14"/>
    <p:sldLayoutId id="2147484170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file:///C:\Users\Admin\Desktop\b&#224;i%20thi%20gvg\h&#244;%20h&#7845;p%20&#7903;%20&#273;&#7897;ng%20v&#7853;t\Bai%20giang%20Lien\Li&#234;n%20-%20Bi&#7879;n%20ph&#225;p%20v&#224;%20gi&#225;o%20&#225;n\gi&#225;o%20&#225;n\5%20Minutes%20timer%20(&#272;&#7891;ng%20h&#7891;%20&#273;&#7871;m%20ng&#432;&#7907;c%205%20ph&#250;t).mp4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openxmlformats.org/officeDocument/2006/relationships/video" Target="file:///C:\Users\Admin\Downloads\&#272;&#7891;ng%20H&#7891;%20&#272;&#7871;m%20Ng&#432;&#7907;c%202%20Ph&#250;t%20C&#243;%20&#194;m%20Thanh%20C&#7921;c%20Chu&#7849;n%20-%202%20Minutes%20Countdown%20Timer.mp4" TargetMode="External"/><Relationship Id="rId1" Type="http://schemas.openxmlformats.org/officeDocument/2006/relationships/video" Target="file:///D:\GI&#193;O%20&#193;N%20N&#258;M%202023%20-%202024\5P%20VUI%20VE%20HAO%20HUNG.mp4" TargetMode="External"/><Relationship Id="rId6" Type="http://schemas.openxmlformats.org/officeDocument/2006/relationships/video" Target="../media/media1.mp4"/><Relationship Id="rId11" Type="http://schemas.openxmlformats.org/officeDocument/2006/relationships/image" Target="../media/image13.png"/><Relationship Id="rId5" Type="http://schemas.microsoft.com/office/2007/relationships/media" Target="../media/media1.mp4"/><Relationship Id="rId10" Type="http://schemas.openxmlformats.org/officeDocument/2006/relationships/image" Target="../media/image12.png"/><Relationship Id="rId4" Type="http://schemas.openxmlformats.org/officeDocument/2006/relationships/video" Target="file:///C:\Users\Admin\Desktop\b&#224;i%20thi%20gvg\h&#244;%20h&#7845;p%20&#7903;%20&#273;&#7897;ng%20v&#7853;t\Bai%20giang%20Lien\Li&#234;n%20-%20Bi&#7879;n%20ph&#225;p%20v&#224;%20gi&#225;o%20&#225;n\gi&#225;o%20&#225;n\5%20Minutes%20timer%20(&#272;&#7891;ng%20h&#7891;%20&#273;&#7871;m%20ng&#432;&#7907;c%205%20ph&#250;t).mp4" TargetMode="Externa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hyperlink" Target="t&#225;c%20h&#7841;i%20m&#7899;i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izz.com/join?gc=803375&amp;source=liveDashboard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5972480216955.mp4" TargetMode="External"/><Relationship Id="rId2" Type="http://schemas.openxmlformats.org/officeDocument/2006/relationships/video" Target="file:///C:\Users\Admin\Desktop\b&#224;i%20thi%20gvg\h&#244;%20h&#7845;p%20&#7903;%20&#273;&#7897;ng%20v&#7853;t\Bai%20giang%20Lien\5972480216955.mp4" TargetMode="External"/><Relationship Id="rId1" Type="http://schemas.microsoft.com/office/2007/relationships/media" Target="file:///C:\Users\Admin\Desktop\b&#224;i%20thi%20gvg\h&#244;%20h&#7845;p%20&#7903;%20&#273;&#7897;ng%20v&#7853;t\Bai%20giang%20Lien\5972480216955.mp4" TargetMode="External"/><Relationship Id="rId6" Type="http://schemas.openxmlformats.org/officeDocument/2006/relationships/hyperlink" Target="b&#224;i%20thi%20gvg/5972480216955.mp4" TargetMode="External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6">
            <a:extLst>
              <a:ext uri="{FF2B5EF4-FFF2-40B4-BE49-F238E27FC236}">
                <a16:creationId xmlns:a16="http://schemas.microsoft.com/office/drawing/2014/main" id="{537B06E0-8D5E-276B-0770-163A9BFE31D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0"/>
            <a:ext cx="12192000" cy="6946900"/>
            <a:chOff x="0" y="0"/>
            <a:chExt cx="12192000" cy="69469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8026417-C30C-DAB6-4823-5E2F7DB39211}"/>
                </a:ext>
              </a:extLst>
            </p:cNvPr>
            <p:cNvSpPr/>
            <p:nvPr/>
          </p:nvSpPr>
          <p:spPr>
            <a:xfrm>
              <a:off x="0" y="0"/>
              <a:ext cx="12192000" cy="6946900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E62205C-5BAA-548C-A909-6721161E346E}"/>
                </a:ext>
              </a:extLst>
            </p:cNvPr>
            <p:cNvSpPr/>
            <p:nvPr/>
          </p:nvSpPr>
          <p:spPr>
            <a:xfrm>
              <a:off x="261232" y="495399"/>
              <a:ext cx="11528858" cy="63420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5" name="TextBox 3">
              <a:extLst>
                <a:ext uri="{FF2B5EF4-FFF2-40B4-BE49-F238E27FC236}">
                  <a16:creationId xmlns:a16="http://schemas.microsoft.com/office/drawing/2014/main" id="{893B13D8-71FD-1A65-D9F0-D88EEE284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575" y="1295110"/>
              <a:ext cx="1086485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600" b="1" dirty="0" err="1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altLang="en-US" sz="6600" b="1" dirty="0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600" b="1" dirty="0" err="1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r>
                <a:rPr lang="en-US" altLang="en-US" sz="6600" b="1" dirty="0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600" b="1" dirty="0" err="1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6600" b="1" dirty="0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600" b="1" dirty="0" err="1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altLang="en-US" sz="6600" b="1" dirty="0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6600" b="1" dirty="0" err="1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endParaRPr lang="en-US" altLang="en-US" sz="6600" b="1" dirty="0">
                <a:solidFill>
                  <a:srgbClr val="00008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2CA9485-EE30-52C4-E9E9-7ED05F68FA9F}"/>
                </a:ext>
              </a:extLst>
            </p:cNvPr>
            <p:cNvSpPr/>
            <p:nvPr/>
          </p:nvSpPr>
          <p:spPr>
            <a:xfrm>
              <a:off x="4979987" y="4957763"/>
              <a:ext cx="5284788" cy="11636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800" b="1" dirty="0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b="1" dirty="0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endParaRPr lang="en-US" sz="2800" b="1" dirty="0">
                <a:solidFill>
                  <a:srgbClr val="004E4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2800" b="1" dirty="0" err="1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b="1" dirty="0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THPT</a:t>
              </a:r>
              <a:r>
                <a:rPr lang="en-US" sz="2800" b="1" dirty="0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b="1" dirty="0" err="1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800" b="1" dirty="0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4E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endParaRPr lang="en-US" sz="2800" b="1" dirty="0">
                <a:solidFill>
                  <a:srgbClr val="004E4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DBF944E-4248-5429-747F-2E59D538CFD1}"/>
                </a:ext>
              </a:extLst>
            </p:cNvPr>
            <p:cNvSpPr/>
            <p:nvPr/>
          </p:nvSpPr>
          <p:spPr>
            <a:xfrm>
              <a:off x="875203" y="579048"/>
              <a:ext cx="10478279" cy="68580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 – 2025</a:t>
              </a:r>
              <a:endPara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0" name="TextBox 3">
              <a:extLst>
                <a:ext uri="{FF2B5EF4-FFF2-40B4-BE49-F238E27FC236}">
                  <a16:creationId xmlns:a16="http://schemas.microsoft.com/office/drawing/2014/main" id="{65DD5633-8DC4-4EC3-3643-5CE242688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918" y="2344279"/>
              <a:ext cx="1086485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7200" b="1" dirty="0" err="1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7200" b="1" dirty="0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7200" b="1" dirty="0" err="1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7200" b="1" dirty="0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7200" b="1" dirty="0" err="1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7200" b="1" dirty="0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7200" b="1" dirty="0" err="1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altLang="en-US" sz="7200" b="1" dirty="0">
                  <a:solidFill>
                    <a:srgbClr val="0000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8048" y="354724"/>
            <a:ext cx="2617076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26469" y="283779"/>
            <a:ext cx="2963917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48" y="1132358"/>
            <a:ext cx="3815255" cy="5055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883" y="935511"/>
            <a:ext cx="5383924" cy="5181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8">
            <a:extLst>
              <a:ext uri="{FF2B5EF4-FFF2-40B4-BE49-F238E27FC236}">
                <a16:creationId xmlns:a16="http://schemas.microsoft.com/office/drawing/2014/main" id="{8B9264B9-4233-B5F8-AF64-B8554ACB2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866775"/>
            <a:ext cx="3662363" cy="4493538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+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Nhiệm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vụ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1: 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Cá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nhân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 smtClean="0">
                <a:solidFill>
                  <a:srgbClr val="FFFF00"/>
                </a:solidFill>
                <a:latin typeface="#9Slide03 AmpleSoft Bold" pitchFamily="2" charset="0"/>
              </a:rPr>
              <a:t>đọc</a:t>
            </a:r>
            <a:r>
              <a:rPr lang="en-US" altLang="en-US" sz="2200" b="1" dirty="0" smtClean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 smtClean="0">
                <a:solidFill>
                  <a:srgbClr val="FFFF00"/>
                </a:solidFill>
                <a:latin typeface="#9Slide03 AmpleSoft Bold" pitchFamily="2" charset="0"/>
              </a:rPr>
              <a:t>thông</a:t>
            </a:r>
            <a:r>
              <a:rPr lang="en-US" altLang="en-US" sz="2200" b="1" dirty="0" smtClean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tin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mục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II.2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,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II.3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(</a:t>
            </a:r>
            <a:r>
              <a:rPr lang="en-US" altLang="en-US" sz="2200" b="1" dirty="0" err="1" smtClean="0">
                <a:solidFill>
                  <a:schemeClr val="bg1"/>
                </a:solidFill>
                <a:latin typeface="#9Slide03 AmpleSoft Bold" pitchFamily="2" charset="0"/>
              </a:rPr>
              <a:t>SGK</a:t>
            </a:r>
            <a:r>
              <a:rPr lang="en-US" altLang="en-US" sz="2200" b="1" dirty="0" smtClean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tr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56 </a:t>
            </a:r>
            <a:r>
              <a:rPr lang="en-US" altLang="en-US" sz="2200" b="1" dirty="0" smtClean="0">
                <a:solidFill>
                  <a:schemeClr val="bg1"/>
                </a:solidFill>
                <a:latin typeface="#9Slide03 AmpleSoft Bold" pitchFamily="2" charset="0"/>
              </a:rPr>
              <a:t>- 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58 </a:t>
            </a:r>
            <a:r>
              <a:rPr lang="en-US" altLang="en-US" sz="2200" b="1" dirty="0" smtClean="0">
                <a:solidFill>
                  <a:schemeClr val="bg1"/>
                </a:solidFill>
                <a:latin typeface="#9Slide03 AmpleSoft Bold" pitchFamily="2" charset="0"/>
              </a:rPr>
              <a:t>) </a:t>
            </a:r>
            <a:r>
              <a:rPr lang="en-US" altLang="en-US" sz="2200" b="1" dirty="0" err="1" smtClean="0">
                <a:solidFill>
                  <a:schemeClr val="bg1"/>
                </a:solidFill>
                <a:latin typeface="#9Slide03 AmpleSoft Bold" pitchFamily="2" charset="0"/>
              </a:rPr>
              <a:t>để</a:t>
            </a:r>
            <a:r>
              <a:rPr lang="en-US" altLang="en-US" sz="2200" b="1" dirty="0" smtClean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TÌM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NHÀ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CHO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TỪNG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MẢNH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GHÉP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mình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đang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cầm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và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 smtClean="0">
                <a:solidFill>
                  <a:srgbClr val="FFFF00"/>
                </a:solidFill>
                <a:latin typeface="#9Slide03 AmpleSoft Bold" pitchFamily="2" charset="0"/>
              </a:rPr>
              <a:t>CHỌN</a:t>
            </a:r>
            <a:r>
              <a:rPr lang="en-US" altLang="en-US" sz="2200" b="1" dirty="0" smtClean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 smtClean="0">
                <a:solidFill>
                  <a:srgbClr val="FFFF00"/>
                </a:solidFill>
                <a:latin typeface="#9Slide03 AmpleSoft Bold" pitchFamily="2" charset="0"/>
              </a:rPr>
              <a:t>VỊ</a:t>
            </a:r>
            <a:r>
              <a:rPr lang="en-US" altLang="en-US" sz="2200" b="1" dirty="0" smtClean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TRÍ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NHÀ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cho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từng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mảnh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ghép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(2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phút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).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+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Nhiệm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vụ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2: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Thảo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luận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nhóm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để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thống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nhất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và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dán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các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mảnh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ghép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vào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vị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trí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 smtClean="0">
                <a:solidFill>
                  <a:srgbClr val="FFFF00"/>
                </a:solidFill>
                <a:latin typeface="#9Slide03 AmpleSoft Bold" pitchFamily="2" charset="0"/>
              </a:rPr>
              <a:t>XÂY</a:t>
            </a:r>
            <a:r>
              <a:rPr lang="en-US" altLang="en-US" sz="2200" b="1" dirty="0" smtClean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 smtClean="0">
                <a:solidFill>
                  <a:srgbClr val="FFFF00"/>
                </a:solidFill>
                <a:latin typeface="#9Slide03 AmpleSoft Bold" pitchFamily="2" charset="0"/>
              </a:rPr>
              <a:t>NHÀ</a:t>
            </a:r>
            <a:r>
              <a:rPr lang="en-US" altLang="en-US" sz="2200" b="1" dirty="0" smtClean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 smtClean="0">
                <a:solidFill>
                  <a:schemeClr val="bg1"/>
                </a:solidFill>
                <a:latin typeface="#9Slide03 AmpleSoft Bold" pitchFamily="2" charset="0"/>
              </a:rPr>
              <a:t>phù</a:t>
            </a:r>
            <a:r>
              <a:rPr lang="en-US" altLang="en-US" sz="2200" b="1" dirty="0" smtClean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hợp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(5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phút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-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Hết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thời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gian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,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các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nhóm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mang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sản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phẩm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dán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lên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#9Slide03 AmpleSoft Bold" pitchFamily="2" charset="0"/>
              </a:rPr>
              <a:t>bảng</a:t>
            </a:r>
            <a:r>
              <a:rPr lang="en-US" altLang="en-US" sz="2200" b="1" dirty="0">
                <a:solidFill>
                  <a:srgbClr val="FFFF00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theo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vị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trí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quy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định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của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#9Slide03 AmpleSoft Bold" pitchFamily="2" charset="0"/>
              </a:rPr>
              <a:t>GV</a:t>
            </a:r>
            <a:r>
              <a:rPr lang="en-US" altLang="en-US" sz="2200" b="1" dirty="0">
                <a:solidFill>
                  <a:schemeClr val="bg1"/>
                </a:solidFill>
                <a:latin typeface="#9Slide03 AmpleSoft Bold" pitchFamily="2" charset="0"/>
              </a:rPr>
              <a:t>.</a:t>
            </a:r>
          </a:p>
        </p:txBody>
      </p:sp>
      <p:pic>
        <p:nvPicPr>
          <p:cNvPr id="2" name="5P VUI VE HAO HUNG.mp4">
            <a:hlinkClick r:id="" action="ppaction://media"/>
            <a:extLst>
              <a:ext uri="{FF2B5EF4-FFF2-40B4-BE49-F238E27FC236}">
                <a16:creationId xmlns:a16="http://schemas.microsoft.com/office/drawing/2014/main" id="{3B1ED718-FCC7-BC96-EAFE-C382CDC2C160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142875"/>
            <a:ext cx="107473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Đồng Hồ Đếm Ngược 2 Phút Có Âm Thanh Cực Chuẩn - 2 Minutes Countdown Timer.mp4">
            <a:hlinkClick r:id="" action="ppaction://media"/>
            <a:extLst>
              <a:ext uri="{FF2B5EF4-FFF2-40B4-BE49-F238E27FC236}">
                <a16:creationId xmlns:a16="http://schemas.microsoft.com/office/drawing/2014/main" id="{F2572795-AC6C-4604-D1E9-01D168AD9B80}"/>
              </a:ext>
            </a:extLst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42875"/>
            <a:ext cx="10985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BCCFC91C-8E7F-62AF-5CD4-7A4E84ED9D5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2913" y="142875"/>
            <a:ext cx="1098550" cy="695325"/>
          </a:xfrm>
          <a:prstGeom prst="rect">
            <a:avLst/>
          </a:prstGeom>
        </p:spPr>
      </p:pic>
      <p:pic>
        <p:nvPicPr>
          <p:cNvPr id="5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13E80DAD-D56C-DD69-E2A3-FC28E49DFE1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3075" y="142875"/>
            <a:ext cx="1098550" cy="687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3279" y="178264"/>
            <a:ext cx="6496362" cy="6080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>
            <a:extLst>
              <a:ext uri="{FF2B5EF4-FFF2-40B4-BE49-F238E27FC236}">
                <a16:creationId xmlns:a16="http://schemas.microsoft.com/office/drawing/2014/main" id="{6345F4B1-B3D3-92BC-E240-E579D1E3F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6923088"/>
            <a:ext cx="215265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3">
            <a:extLst>
              <a:ext uri="{FF2B5EF4-FFF2-40B4-BE49-F238E27FC236}">
                <a16:creationId xmlns:a16="http://schemas.microsoft.com/office/drawing/2014/main" id="{C6C14EF5-B71C-76C2-7EA6-AC669AE7A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0"/>
            <a:ext cx="1162526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Flowchart: Alternate Process 15">
            <a:extLst>
              <a:ext uri="{FF2B5EF4-FFF2-40B4-BE49-F238E27FC236}">
                <a16:creationId xmlns:a16="http://schemas.microsoft.com/office/drawing/2014/main" id="{A1BF8370-87FC-0400-E357-16073A4FC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3" y="5143500"/>
            <a:ext cx="4125912" cy="1241425"/>
          </a:xfrm>
          <a:prstGeom prst="flowChartAlternateProcess">
            <a:avLst/>
          </a:prstGeom>
          <a:solidFill>
            <a:srgbClr val="FFC000"/>
          </a:solidFill>
          <a:ln w="19050" algn="ctr">
            <a:solidFill>
              <a:srgbClr val="2E75B6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khớp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sụn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nòng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nọc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341" name="Flowchart: Alternate Process 16">
            <a:extLst>
              <a:ext uri="{FF2B5EF4-FFF2-40B4-BE49-F238E27FC236}">
                <a16:creationId xmlns:a16="http://schemas.microsoft.com/office/drawing/2014/main" id="{438E86BB-BF84-EF6A-9C51-4DC963E17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388" y="5164138"/>
            <a:ext cx="5162550" cy="1006475"/>
          </a:xfrm>
          <a:prstGeom prst="flowChartAlternateProcess">
            <a:avLst/>
          </a:prstGeom>
          <a:solidFill>
            <a:srgbClr val="70AD47"/>
          </a:solidFill>
          <a:ln w="19050" algn="ctr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5D6B596-E185-7AE4-7468-CD6505B6D2D9}"/>
              </a:ext>
            </a:extLst>
          </p:cNvPr>
          <p:cNvSpPr/>
          <p:nvPr/>
        </p:nvSpPr>
        <p:spPr>
          <a:xfrm>
            <a:off x="2316163" y="1271588"/>
            <a:ext cx="4132262" cy="1362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3" name="Flowchart: Alternate Process 17">
            <a:extLst>
              <a:ext uri="{FF2B5EF4-FFF2-40B4-BE49-F238E27FC236}">
                <a16:creationId xmlns:a16="http://schemas.microsoft.com/office/drawing/2014/main" id="{84FADBC4-FBF3-D19D-66CD-1188CBA2D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075" y="1249363"/>
            <a:ext cx="5337175" cy="1406525"/>
          </a:xfrm>
          <a:prstGeom prst="flowChartAlternateProcess">
            <a:avLst/>
          </a:prstGeom>
          <a:gradFill rotWithShape="1">
            <a:gsLst>
              <a:gs pos="0">
                <a:srgbClr val="B1CBE9"/>
              </a:gs>
              <a:gs pos="50000">
                <a:srgbClr val="A3C1E5"/>
              </a:gs>
              <a:gs pos="100000">
                <a:srgbClr val="92B9E4"/>
              </a:gs>
            </a:gsLst>
            <a:lin ang="5400000"/>
          </a:gradFill>
          <a:ln w="6350" algn="ctr">
            <a:solidFill>
              <a:srgbClr val="7030A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Phổi</a:t>
            </a:r>
            <a:r>
              <a:rPr lang="en-US" altLang="en-US" sz="2400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400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hàng</a:t>
            </a:r>
            <a:r>
              <a:rPr lang="en-US" altLang="en-US" sz="2400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triệu</a:t>
            </a:r>
            <a:r>
              <a:rPr lang="en-US" altLang="en-US" sz="2400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phế</a:t>
            </a:r>
            <a:r>
              <a:rPr lang="en-US" altLang="en-US" sz="2400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nang</a:t>
            </a:r>
            <a:r>
              <a:rPr lang="en-US" altLang="en-US" sz="2400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diện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tích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bề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 smtClean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trao</a:t>
            </a:r>
            <a:r>
              <a:rPr lang="en-US" altLang="en-US" sz="2400" i="1" dirty="0" smtClean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 smtClean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đổi</a:t>
            </a:r>
            <a:r>
              <a:rPr lang="en-US" altLang="en-US" sz="2400" i="1" dirty="0" smtClean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 smtClean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khí</a:t>
            </a:r>
            <a:r>
              <a:rPr lang="en-US" altLang="en-US" sz="2400" i="1" dirty="0" smtClean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hệ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thống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mao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mạch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dày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).</a:t>
            </a:r>
            <a:endParaRPr lang="en-US" altLang="en-US" sz="1400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344" name="Flowchart: Alternate Process 20">
            <a:extLst>
              <a:ext uri="{FF2B5EF4-FFF2-40B4-BE49-F238E27FC236}">
                <a16:creationId xmlns:a16="http://schemas.microsoft.com/office/drawing/2014/main" id="{33141C43-018B-77AF-2AC8-640704E67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892973"/>
            <a:ext cx="2308225" cy="1617116"/>
          </a:xfrm>
          <a:prstGeom prst="flowChartAlternateProcess">
            <a:avLst/>
          </a:prstGeom>
          <a:solidFill>
            <a:srgbClr val="C8B9E1"/>
          </a:solidFill>
          <a:ln w="12700" algn="ctr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hô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hấp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thay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đổi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tích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khoang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miệng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khoang</a:t>
            </a:r>
            <a:r>
              <a:rPr lang="en-US" altLang="en-US" sz="19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9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mang</a:t>
            </a:r>
            <a:endParaRPr lang="en-US" altLang="en-US" sz="19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4345" name="Picture 19" descr="Nghiên cứu Hình 9.4 và 9.5, cho biết tại sao hệ hô hấp của cá xương trao đổi khí với nước rất hiệu quả? (ảnh 1)">
            <a:extLst>
              <a:ext uri="{FF2B5EF4-FFF2-40B4-BE49-F238E27FC236}">
                <a16:creationId xmlns:a16="http://schemas.microsoft.com/office/drawing/2014/main" id="{90578203-5A39-7F62-8A2B-458055B5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2" r="5516"/>
          <a:stretch>
            <a:fillRect/>
          </a:stretch>
        </p:blipFill>
        <p:spPr bwMode="auto">
          <a:xfrm>
            <a:off x="4718050" y="2967038"/>
            <a:ext cx="1768475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Flowchart: Alternate Process 22">
            <a:extLst>
              <a:ext uri="{FF2B5EF4-FFF2-40B4-BE49-F238E27FC236}">
                <a16:creationId xmlns:a16="http://schemas.microsoft.com/office/drawing/2014/main" id="{1C52272A-FE0F-BD80-2A31-7FC99A8E1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388" y="3014663"/>
            <a:ext cx="2871787" cy="1487487"/>
          </a:xfrm>
          <a:prstGeom prst="flowChartAlternateProcess">
            <a:avLst/>
          </a:prstGeom>
          <a:solidFill>
            <a:srgbClr val="B2D55B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ngực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phổi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7" name="Picture 12">
            <a:extLst>
              <a:ext uri="{FF2B5EF4-FFF2-40B4-BE49-F238E27FC236}">
                <a16:creationId xmlns:a16="http://schemas.microsoft.com/office/drawing/2014/main" id="{EED73413-60C3-7E99-D720-71A94D0F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675" y="2967038"/>
            <a:ext cx="215265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3">
            <a:extLst>
              <a:ext uri="{FF2B5EF4-FFF2-40B4-BE49-F238E27FC236}">
                <a16:creationId xmlns:a16="http://schemas.microsoft.com/office/drawing/2014/main" id="{C6C14EF5-B71C-76C2-7EA6-AC669AE7A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0"/>
            <a:ext cx="1162526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Flowchart: Alternate Process 15">
            <a:extLst>
              <a:ext uri="{FF2B5EF4-FFF2-40B4-BE49-F238E27FC236}">
                <a16:creationId xmlns:a16="http://schemas.microsoft.com/office/drawing/2014/main" id="{A1BF8370-87FC-0400-E357-16073A4FC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3" y="5143500"/>
            <a:ext cx="4125912" cy="1241425"/>
          </a:xfrm>
          <a:prstGeom prst="flowChartAlternateProcess">
            <a:avLst/>
          </a:prstGeom>
          <a:solidFill>
            <a:srgbClr val="FFC000"/>
          </a:solidFill>
          <a:ln w="19050" algn="ctr">
            <a:solidFill>
              <a:srgbClr val="2E75B6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en-US" alt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 mềm, Chân khớp, Cá sụn, Cá xương, nòng nọc lưỡng cư.</a:t>
            </a:r>
            <a:endParaRPr lang="en-US" altLang="en-US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11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341" name="Flowchart: Alternate Process 16">
            <a:extLst>
              <a:ext uri="{FF2B5EF4-FFF2-40B4-BE49-F238E27FC236}">
                <a16:creationId xmlns:a16="http://schemas.microsoft.com/office/drawing/2014/main" id="{438E86BB-BF84-EF6A-9C51-4DC963E17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388" y="5164138"/>
            <a:ext cx="5162550" cy="1006475"/>
          </a:xfrm>
          <a:prstGeom prst="flowChartAlternateProcess">
            <a:avLst/>
          </a:prstGeom>
          <a:solidFill>
            <a:srgbClr val="70AD47"/>
          </a:solidFill>
          <a:ln w="19050" algn="ctr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 cư, Bò sát, Chim và Thú.</a:t>
            </a:r>
            <a:endParaRPr lang="en-US" altLang="en-US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11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5D6B596-E185-7AE4-7468-CD6505B6D2D9}"/>
              </a:ext>
            </a:extLst>
          </p:cNvPr>
          <p:cNvSpPr/>
          <p:nvPr/>
        </p:nvSpPr>
        <p:spPr>
          <a:xfrm>
            <a:off x="2316163" y="1203570"/>
            <a:ext cx="4132262" cy="1430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19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9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khoang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19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19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9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sợi</a:t>
            </a:r>
            <a:r>
              <a:rPr lang="en-US" sz="19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u="sng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19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900" b="1" u="sng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phiến</a:t>
            </a:r>
            <a:r>
              <a:rPr lang="en-US" sz="19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u="sng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19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1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1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1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3" name="Flowchart: Alternate Process 17">
            <a:extLst>
              <a:ext uri="{FF2B5EF4-FFF2-40B4-BE49-F238E27FC236}">
                <a16:creationId xmlns:a16="http://schemas.microsoft.com/office/drawing/2014/main" id="{84FADBC4-FBF3-D19D-66CD-1188CBA2D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075" y="1249363"/>
            <a:ext cx="5337175" cy="1406525"/>
          </a:xfrm>
          <a:prstGeom prst="flowChartAlternateProcess">
            <a:avLst/>
          </a:prstGeom>
          <a:gradFill rotWithShape="1">
            <a:gsLst>
              <a:gs pos="0">
                <a:srgbClr val="B1CBE9"/>
              </a:gs>
              <a:gs pos="50000">
                <a:srgbClr val="A3C1E5"/>
              </a:gs>
              <a:gs pos="100000">
                <a:srgbClr val="92B9E4"/>
              </a:gs>
            </a:gsLst>
            <a:lin ang="5400000"/>
          </a:gradFill>
          <a:ln w="6350" algn="ctr">
            <a:solidFill>
              <a:srgbClr val="7030A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Phổi</a:t>
            </a:r>
            <a:r>
              <a:rPr lang="en-US" altLang="en-US" sz="2400" b="1" u="sng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u="sng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400" b="1" u="sng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u="sng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hàng</a:t>
            </a:r>
            <a:r>
              <a:rPr lang="en-US" altLang="en-US" sz="2400" b="1" u="sng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u="sng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triệu</a:t>
            </a:r>
            <a:r>
              <a:rPr lang="en-US" altLang="en-US" sz="2400" b="1" u="sng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u="sng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phế</a:t>
            </a:r>
            <a:r>
              <a:rPr lang="en-US" altLang="en-US" sz="2400" b="1" u="sng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u="sng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nang</a:t>
            </a:r>
            <a:r>
              <a:rPr lang="en-US" altLang="en-US" sz="2400" b="1" u="sng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diện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tích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bề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 smtClean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trao</a:t>
            </a:r>
            <a:r>
              <a:rPr lang="en-US" altLang="en-US" sz="2400" i="1" dirty="0" smtClean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 smtClean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đổi</a:t>
            </a:r>
            <a:r>
              <a:rPr lang="en-US" altLang="en-US" sz="2400" i="1" dirty="0" smtClean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 smtClean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khí</a:t>
            </a:r>
            <a:r>
              <a:rPr lang="en-US" altLang="en-US" sz="2400" i="1" dirty="0" smtClean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hệ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thống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mao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mạch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dày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altLang="en-US" sz="2400" i="1" dirty="0">
                <a:solidFill>
                  <a:srgbClr val="2E75B6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).</a:t>
            </a:r>
            <a:endParaRPr lang="en-US" altLang="en-US" sz="1400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344" name="Flowchart: Alternate Process 20">
            <a:extLst>
              <a:ext uri="{FF2B5EF4-FFF2-40B4-BE49-F238E27FC236}">
                <a16:creationId xmlns:a16="http://schemas.microsoft.com/office/drawing/2014/main" id="{33141C43-018B-77AF-2AC8-640704E67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008" y="2853559"/>
            <a:ext cx="2372710" cy="1656529"/>
          </a:xfrm>
          <a:prstGeom prst="flowChartAlternateProcess">
            <a:avLst/>
          </a:prstGeom>
          <a:solidFill>
            <a:srgbClr val="C8B9E1"/>
          </a:solidFill>
          <a:ln w="12700" algn="ctr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hô</a:t>
            </a: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hấp</a:t>
            </a: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thay</a:t>
            </a: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đổi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tích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khoang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miệng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khoang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mang</a:t>
            </a:r>
            <a:endParaRPr lang="en-US" altLang="en-US" sz="1200" b="1" u="sng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4345" name="Picture 19" descr="Nghiên cứu Hình 9.4 và 9.5, cho biết tại sao hệ hô hấp của cá xương trao đổi khí với nước rất hiệu quả? (ảnh 1)">
            <a:extLst>
              <a:ext uri="{FF2B5EF4-FFF2-40B4-BE49-F238E27FC236}">
                <a16:creationId xmlns:a16="http://schemas.microsoft.com/office/drawing/2014/main" id="{90578203-5A39-7F62-8A2B-458055B5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2" r="5516"/>
          <a:stretch>
            <a:fillRect/>
          </a:stretch>
        </p:blipFill>
        <p:spPr bwMode="auto">
          <a:xfrm>
            <a:off x="4718050" y="2967038"/>
            <a:ext cx="1768475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Flowchart: Alternate Process 22">
            <a:extLst>
              <a:ext uri="{FF2B5EF4-FFF2-40B4-BE49-F238E27FC236}">
                <a16:creationId xmlns:a16="http://schemas.microsoft.com/office/drawing/2014/main" id="{1C52272A-FE0F-BD80-2A31-7FC99A8E1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388" y="2967039"/>
            <a:ext cx="2871787" cy="1535112"/>
          </a:xfrm>
          <a:prstGeom prst="flowChartAlternateProcess">
            <a:avLst/>
          </a:prstGeom>
          <a:solidFill>
            <a:srgbClr val="B2D55B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alt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alt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ngực</a:t>
            </a:r>
            <a:r>
              <a:rPr lang="en-US" alt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alt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phổi</a:t>
            </a:r>
            <a:r>
              <a:rPr lang="en-US" alt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1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7" name="Picture 12">
            <a:extLst>
              <a:ext uri="{FF2B5EF4-FFF2-40B4-BE49-F238E27FC236}">
                <a16:creationId xmlns:a16="http://schemas.microsoft.com/office/drawing/2014/main" id="{EED73413-60C3-7E99-D720-71A94D0F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675" y="2967038"/>
            <a:ext cx="215265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3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0489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Vui</a:t>
              </a:r>
              <a:r>
                <a:rPr kumimoji="0" lang="en-GB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vẻ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20485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khen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803383"/>
              <a:ext cx="2025648" cy="1602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May </a:t>
              </a:r>
              <a:r>
                <a:rPr lang="en-GB" sz="28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mắn</a:t>
              </a:r>
              <a:r>
                <a:rPr lang="en-GB" sz="28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GB" sz="28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818635" y="2311667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Hộp</a:t>
              </a:r>
              <a:r>
                <a:rPr kumimoji="0" lang="en-GB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6566" y="3546966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kumimoji="0" lang="en-GB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279314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286554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342493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Thêm</a:t>
              </a:r>
              <a:r>
                <a:rPr kumimoji="0" lang="en-GB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01" y="2421450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00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1971" y="1"/>
            <a:ext cx="10393119" cy="3806091"/>
            <a:chOff x="151971" y="1"/>
            <a:chExt cx="10393119" cy="3806091"/>
          </a:xfrm>
        </p:grpSpPr>
        <p:pic>
          <p:nvPicPr>
            <p:cNvPr id="15362" name="Picture 77">
              <a:extLst>
                <a:ext uri="{FF2B5EF4-FFF2-40B4-BE49-F238E27FC236}">
                  <a16:creationId xmlns:a16="http://schemas.microsoft.com/office/drawing/2014/main" id="{730A7E5C-8A67-BF2D-78C4-F059C8A5F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71" y="179875"/>
              <a:ext cx="5338763" cy="3626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3" name="Picture 8" descr="Nghiên cứu Hình 9.4 và 9.5, cho biết tại sao hệ hô hấp của cá xương trao đổi khí với nước rất hiệu quả? (ảnh 1)">
              <a:extLst>
                <a:ext uri="{FF2B5EF4-FFF2-40B4-BE49-F238E27FC236}">
                  <a16:creationId xmlns:a16="http://schemas.microsoft.com/office/drawing/2014/main" id="{461D2FB8-7D7D-A63E-D0DB-F9CECDCEC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672" r="5516"/>
            <a:stretch>
              <a:fillRect/>
            </a:stretch>
          </p:blipFill>
          <p:spPr bwMode="auto">
            <a:xfrm>
              <a:off x="5811165" y="1"/>
              <a:ext cx="4733925" cy="339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TextBox 1">
            <a:extLst>
              <a:ext uri="{FF2B5EF4-FFF2-40B4-BE49-F238E27FC236}">
                <a16:creationId xmlns:a16="http://schemas.microsoft.com/office/drawing/2014/main" id="{CE53B3A8-2A41-CC6D-5A24-80C8DC046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5975350"/>
            <a:ext cx="111998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" y="3985846"/>
            <a:ext cx="11199813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400" dirty="0">
                <a:latin typeface="+mj-lt"/>
              </a:rPr>
              <a:t>Trong  các động vật hô hấp bằng mang, loài nào hô hấp có hiệu quả nhất tại sao ?</a:t>
            </a:r>
            <a:endParaRPr lang="en-US" sz="4000" dirty="0" err="1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81785" y="5884985"/>
            <a:ext cx="296984" cy="3282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>
            <a:extLst>
              <a:ext uri="{FF2B5EF4-FFF2-40B4-BE49-F238E27FC236}">
                <a16:creationId xmlns:a16="http://schemas.microsoft.com/office/drawing/2014/main" id="{75B50F97-EEDB-BFCE-8D1C-755570A93F72}"/>
              </a:ext>
            </a:extLst>
          </p:cNvPr>
          <p:cNvSpPr/>
          <p:nvPr/>
        </p:nvSpPr>
        <p:spPr>
          <a:xfrm>
            <a:off x="217488" y="2133600"/>
            <a:ext cx="5494337" cy="354806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lắp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đầm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nuôi</a:t>
            </a:r>
            <a:r>
              <a:rPr lang="en-US" sz="2400" dirty="0"/>
              <a:t> </a:t>
            </a:r>
            <a:r>
              <a:rPr lang="en-US" sz="2400" dirty="0" err="1"/>
              <a:t>thủy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mục</a:t>
            </a:r>
            <a:r>
              <a:rPr lang="en-US" sz="2400" dirty="0"/>
              <a:t> </a:t>
            </a:r>
            <a:r>
              <a:rPr lang="en-US" sz="2400" dirty="0" err="1"/>
              <a:t>đích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grpSp>
        <p:nvGrpSpPr>
          <p:cNvPr id="16387" name="Group 5">
            <a:extLst>
              <a:ext uri="{FF2B5EF4-FFF2-40B4-BE49-F238E27FC236}">
                <a16:creationId xmlns:a16="http://schemas.microsoft.com/office/drawing/2014/main" id="{AD6E1C37-CC38-A7BA-C97E-EF4661EC31E2}"/>
              </a:ext>
            </a:extLst>
          </p:cNvPr>
          <p:cNvGrpSpPr>
            <a:grpSpLocks/>
          </p:cNvGrpSpPr>
          <p:nvPr/>
        </p:nvGrpSpPr>
        <p:grpSpPr bwMode="auto">
          <a:xfrm>
            <a:off x="5711825" y="693738"/>
            <a:ext cx="6269038" cy="5605462"/>
            <a:chOff x="5711093" y="694054"/>
            <a:chExt cx="6269892" cy="5605702"/>
          </a:xfrm>
        </p:grpSpPr>
        <p:pic>
          <p:nvPicPr>
            <p:cNvPr id="16388" name="Picture 3" descr="Quy trình nuôi Tôm công nghiệp » Thuốc Thủy Sản Tiệp Phát">
              <a:extLst>
                <a:ext uri="{FF2B5EF4-FFF2-40B4-BE49-F238E27FC236}">
                  <a16:creationId xmlns:a16="http://schemas.microsoft.com/office/drawing/2014/main" id="{1DE7F2FD-76A3-053B-7C61-753EF158D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1093" y="694054"/>
              <a:ext cx="6269892" cy="514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9" name="TextBox 4">
              <a:extLst>
                <a:ext uri="{FF2B5EF4-FFF2-40B4-BE49-F238E27FC236}">
                  <a16:creationId xmlns:a16="http://schemas.microsoft.com/office/drawing/2014/main" id="{34D0131C-3D23-21DF-618A-01958C3A06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0246" y="5838091"/>
              <a:ext cx="39545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Đầm ao nuôi thủy hải sản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350" y="6349"/>
            <a:ext cx="11318142" cy="3745035"/>
            <a:chOff x="6350" y="6349"/>
            <a:chExt cx="11318142" cy="3745035"/>
          </a:xfrm>
        </p:grpSpPr>
        <p:pic>
          <p:nvPicPr>
            <p:cNvPr id="1026" name="Picture 7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" y="6349"/>
              <a:ext cx="4729773" cy="3745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8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532" y="281354"/>
              <a:ext cx="5848960" cy="3259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59508" y="3751384"/>
            <a:ext cx="10832123" cy="1200329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Trong các động vật trao đổi khí qua phổi, Chim là loài động vật trao đổi khí có hiệu quả nhất tại sao ?</a:t>
            </a:r>
            <a:endParaRPr lang="en-US" sz="2400" dirty="0">
              <a:latin typeface="+mj-lt"/>
            </a:endParaRPr>
          </a:p>
          <a:p>
            <a:endPara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>
            <a:extLst>
              <a:ext uri="{FF2B5EF4-FFF2-40B4-BE49-F238E27FC236}">
                <a16:creationId xmlns:a16="http://schemas.microsoft.com/office/drawing/2014/main" id="{530170E7-746A-4DDA-372C-B5A431383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44" y="108927"/>
            <a:ext cx="10355263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4308" y="5619262"/>
            <a:ext cx="9425354" cy="461665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>
            <a:extLst>
              <a:ext uri="{FF2B5EF4-FFF2-40B4-BE49-F238E27FC236}">
                <a16:creationId xmlns:a16="http://schemas.microsoft.com/office/drawing/2014/main" id="{36557CA8-3865-AF69-1681-910A6BEBD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75736"/>
            <a:ext cx="12049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altLang="en-US" sz="4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CC00"/>
                </a:solidFill>
              </a:rPr>
              <a:t>.</a:t>
            </a:r>
            <a:endParaRPr lang="en-US" altLang="en-US" sz="24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5014" y="983622"/>
            <a:ext cx="11172581" cy="3166468"/>
            <a:chOff x="503604" y="1131212"/>
            <a:chExt cx="11172581" cy="31664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E4CED8-B85A-451D-866C-58F24ECB7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04" y="1131212"/>
              <a:ext cx="5701811" cy="316646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9923" y="1131212"/>
              <a:ext cx="5116262" cy="316646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430732" y="4531726"/>
            <a:ext cx="6189637" cy="1744586"/>
            <a:chOff x="461255" y="4336341"/>
            <a:chExt cx="6189637" cy="1744586"/>
          </a:xfrm>
        </p:grpSpPr>
        <p:grpSp>
          <p:nvGrpSpPr>
            <p:cNvPr id="25" name="Group 24"/>
            <p:cNvGrpSpPr/>
            <p:nvPr/>
          </p:nvGrpSpPr>
          <p:grpSpPr>
            <a:xfrm>
              <a:off x="461255" y="4665784"/>
              <a:ext cx="2744664" cy="1070940"/>
              <a:chOff x="461255" y="4665784"/>
              <a:chExt cx="2744664" cy="107094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61255" y="4707256"/>
                <a:ext cx="1803814" cy="830997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HẠI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THUỐC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LÁ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2265069" y="4665784"/>
                <a:ext cx="940850" cy="1070940"/>
                <a:chOff x="2265069" y="4665784"/>
                <a:chExt cx="940850" cy="1070940"/>
              </a:xfrm>
            </p:grpSpPr>
            <p:cxnSp>
              <p:nvCxnSpPr>
                <p:cNvPr id="11" name="Straight Arrow Connector 10"/>
                <p:cNvCxnSpPr/>
                <p:nvPr/>
              </p:nvCxnSpPr>
              <p:spPr>
                <a:xfrm flipV="1">
                  <a:off x="2308860" y="4665784"/>
                  <a:ext cx="707878" cy="4230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9" idx="3"/>
                  <a:endCxn id="19" idx="1"/>
                </p:cNvCxnSpPr>
                <p:nvPr/>
              </p:nvCxnSpPr>
              <p:spPr>
                <a:xfrm>
                  <a:off x="2265069" y="5122755"/>
                  <a:ext cx="940850" cy="7084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2308860" y="5122755"/>
                  <a:ext cx="809477" cy="61396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TextBox 17"/>
            <p:cNvSpPr txBox="1"/>
            <p:nvPr/>
          </p:nvSpPr>
          <p:spPr>
            <a:xfrm>
              <a:off x="3205917" y="4336341"/>
              <a:ext cx="3101097" cy="46166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05919" y="4962769"/>
              <a:ext cx="3205414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quỵ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05918" y="5619262"/>
              <a:ext cx="3444974" cy="461665"/>
            </a:xfrm>
            <a:prstGeom prst="rect">
              <a:avLst/>
            </a:prstGeom>
            <a:solidFill>
              <a:srgbClr val="FF0066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ight Arrow 34">
            <a:hlinkClick r:id="rId4" action="ppaction://hlinkfile"/>
          </p:cNvPr>
          <p:cNvSpPr/>
          <p:nvPr/>
        </p:nvSpPr>
        <p:spPr>
          <a:xfrm>
            <a:off x="355014" y="6045479"/>
            <a:ext cx="1086339" cy="531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3">
            <a:extLst>
              <a:ext uri="{FF2B5EF4-FFF2-40B4-BE49-F238E27FC236}">
                <a16:creationId xmlns:a16="http://schemas.microsoft.com/office/drawing/2014/main" id="{C1C98A70-AF82-288E-3CCF-45E306C87794}"/>
              </a:ext>
            </a:extLst>
          </p:cNvPr>
          <p:cNvGrpSpPr>
            <a:grpSpLocks/>
          </p:cNvGrpSpPr>
          <p:nvPr/>
        </p:nvGrpSpPr>
        <p:grpSpPr bwMode="auto">
          <a:xfrm>
            <a:off x="-102476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BBA620C-18F3-D80E-DDF3-DF76CCF6BDDB}"/>
                </a:ext>
              </a:extLst>
            </p:cNvPr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98B7C5D-2727-076A-CD95-8718AD798015}"/>
                </a:ext>
              </a:extLst>
            </p:cNvPr>
            <p:cNvSpPr/>
            <p:nvPr/>
          </p:nvSpPr>
          <p:spPr bwMode="auto">
            <a:xfrm>
              <a:off x="691767" y="392834"/>
              <a:ext cx="11001231" cy="607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9" name="Picture 15" descr="Đường lên đỉnh Olympia | Wikia Logos | Fandom">
              <a:extLst>
                <a:ext uri="{FF2B5EF4-FFF2-40B4-BE49-F238E27FC236}">
                  <a16:creationId xmlns:a16="http://schemas.microsoft.com/office/drawing/2014/main" id="{DDB8DBA2-A438-2CCF-C2A5-582349B96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22" y="273708"/>
              <a:ext cx="5918209" cy="4157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0" name="Group 8">
              <a:extLst>
                <a:ext uri="{FF2B5EF4-FFF2-40B4-BE49-F238E27FC236}">
                  <a16:creationId xmlns:a16="http://schemas.microsoft.com/office/drawing/2014/main" id="{16719E53-6EE5-B919-6B47-5A9C7E9E41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2052" y="655014"/>
              <a:ext cx="7796522" cy="5547971"/>
              <a:chOff x="2871705" y="800403"/>
              <a:chExt cx="7796522" cy="5547971"/>
            </a:xfrm>
          </p:grpSpPr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95B175F5-AE05-DB6B-B905-715F312AABCC}"/>
                  </a:ext>
                </a:extLst>
              </p:cNvPr>
              <p:cNvSpPr/>
              <p:nvPr/>
            </p:nvSpPr>
            <p:spPr>
              <a:xfrm rot="1164068">
                <a:off x="2871705" y="4309530"/>
                <a:ext cx="3759237" cy="2038844"/>
              </a:xfrm>
              <a:prstGeom prst="cube">
                <a:avLst>
                  <a:gd name="adj" fmla="val 86449"/>
                </a:avLst>
              </a:prstGeom>
              <a:solidFill>
                <a:srgbClr val="22568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id="{01B8F5C5-3CEC-B331-2068-C5B2B58A93F7}"/>
                  </a:ext>
                </a:extLst>
              </p:cNvPr>
              <p:cNvSpPr/>
              <p:nvPr/>
            </p:nvSpPr>
            <p:spPr>
              <a:xfrm rot="1164068">
                <a:off x="4523462" y="3283497"/>
                <a:ext cx="3425797" cy="2038844"/>
              </a:xfrm>
              <a:prstGeom prst="cube">
                <a:avLst>
                  <a:gd name="adj" fmla="val 71038"/>
                </a:avLst>
              </a:prstGeom>
              <a:solidFill>
                <a:srgbClr val="20627A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5DCB9819-AEA8-4E24-91D1-C50F80223FBB}"/>
                  </a:ext>
                </a:extLst>
              </p:cNvPr>
              <p:cNvSpPr/>
              <p:nvPr/>
            </p:nvSpPr>
            <p:spPr>
              <a:xfrm rot="1164068">
                <a:off x="5980971" y="2097936"/>
                <a:ext cx="3192491" cy="2038844"/>
              </a:xfrm>
              <a:prstGeom prst="cube">
                <a:avLst>
                  <a:gd name="adj" fmla="val 57525"/>
                </a:avLst>
              </a:prstGeom>
              <a:solidFill>
                <a:srgbClr val="20416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BDF7BC30-4AB6-DC99-F4C0-CE4A78CAA14F}"/>
                  </a:ext>
                </a:extLst>
              </p:cNvPr>
              <p:cNvSpPr/>
              <p:nvPr/>
            </p:nvSpPr>
            <p:spPr>
              <a:xfrm rot="1164068">
                <a:off x="7508938" y="800403"/>
                <a:ext cx="3159289" cy="1943493"/>
              </a:xfrm>
              <a:prstGeom prst="cube">
                <a:avLst>
                  <a:gd name="adj" fmla="val 59031"/>
                </a:avLst>
              </a:prstGeom>
              <a:solidFill>
                <a:srgbClr val="15324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1E2A175-0076-9943-B4FE-643D98ADC068}"/>
                  </a:ext>
                </a:extLst>
              </p:cNvPr>
              <p:cNvSpPr/>
              <p:nvPr/>
            </p:nvSpPr>
            <p:spPr>
              <a:xfrm rot="1354015">
                <a:off x="3678441" y="4847564"/>
                <a:ext cx="1873250" cy="11255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Khởi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B730B6-1B78-4EF4-3F35-94640B512846}"/>
                  </a:ext>
                </a:extLst>
              </p:cNvPr>
              <p:cNvSpPr/>
              <p:nvPr/>
            </p:nvSpPr>
            <p:spPr>
              <a:xfrm rot="1354015">
                <a:off x="5299278" y="3652177"/>
                <a:ext cx="1873250" cy="11160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Khám phá</a:t>
                </a:r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038E07D-BDF2-3619-BE9E-25953FE9E80F}"/>
                  </a:ext>
                </a:extLst>
              </p:cNvPr>
              <p:cNvSpPr/>
              <p:nvPr/>
            </p:nvSpPr>
            <p:spPr>
              <a:xfrm rot="1354015">
                <a:off x="6813753" y="2202789"/>
                <a:ext cx="1871663" cy="11160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Chinh phục</a:t>
                </a:r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886E4D2-76C1-B3BB-9706-D960053319EF}"/>
                  </a:ext>
                </a:extLst>
              </p:cNvPr>
              <p:cNvSpPr/>
              <p:nvPr/>
            </p:nvSpPr>
            <p:spPr>
              <a:xfrm rot="1354015">
                <a:off x="8498091" y="959777"/>
                <a:ext cx="1871662" cy="11160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Về đích</a:t>
                </a:r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9539" y="3715386"/>
            <a:ext cx="11943048" cy="1499746"/>
            <a:chOff x="139539" y="3715386"/>
            <a:chExt cx="11943048" cy="1499746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5118509" y="4457208"/>
              <a:ext cx="437662" cy="117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533293" y="3807211"/>
              <a:ext cx="1914769" cy="132343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hen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suyễn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phế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Arrow Connector 9"/>
            <p:cNvCxnSpPr>
              <a:stCxn id="8" idx="3"/>
            </p:cNvCxnSpPr>
            <p:nvPr/>
          </p:nvCxnSpPr>
          <p:spPr>
            <a:xfrm flipV="1">
              <a:off x="7448062" y="4461587"/>
              <a:ext cx="437662" cy="73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7885724" y="3722239"/>
              <a:ext cx="1741129" cy="1323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9618187" y="4433760"/>
              <a:ext cx="329947" cy="73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9901244" y="3722239"/>
              <a:ext cx="2181343" cy="1323439"/>
            </a:xfrm>
            <a:prstGeom prst="rect">
              <a:avLst/>
            </a:prstGeom>
            <a:solidFill>
              <a:srgbClr val="0099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endPara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thở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539" y="3715386"/>
              <a:ext cx="5127180" cy="1499746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659" y="211014"/>
            <a:ext cx="8050586" cy="34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4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DED8-AF5E-646F-EBC1-0267A70F9E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586F5-478D-4634-BAA2-B4A579278F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ranh biện là gì?">
            <a:extLst>
              <a:ext uri="{FF2B5EF4-FFF2-40B4-BE49-F238E27FC236}">
                <a16:creationId xmlns:a16="http://schemas.microsoft.com/office/drawing/2014/main" id="{63595817-9415-8B6E-8BF8-CA0EBF176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19" y="976044"/>
            <a:ext cx="9863191" cy="531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8700CB-24BC-3D07-2F82-7A0CE5F3F5E0}"/>
              </a:ext>
            </a:extLst>
          </p:cNvPr>
          <p:cNvSpPr txBox="1"/>
          <p:nvPr/>
        </p:nvSpPr>
        <p:spPr>
          <a:xfrm>
            <a:off x="3910722" y="-101174"/>
            <a:ext cx="3688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BIỆN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646" y="2649415"/>
            <a:ext cx="1719385" cy="3785652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Không nên xử phạt người hút thuốc lá nơi công cộng và không cấm trẻ em dưới 16 tuổi hút thuốc lá.</a:t>
            </a:r>
            <a:endParaRPr lang="en-US" sz="2400" dirty="0">
              <a:latin typeface="+mj-lt"/>
            </a:endParaRPr>
          </a:p>
          <a:p>
            <a:endPara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08307" y="2723661"/>
            <a:ext cx="1946031" cy="304698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Nên xử phạt người hút thuốc lá nơi công cộng và cấm trẻ em dưới 16 tuổi hút thuốc lá.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063" y="120041"/>
            <a:ext cx="1187938" cy="70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5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tnmt.1cdn.vn/2021/12/08/infographic-thuoc-la-2-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537" y="336061"/>
            <a:ext cx="4134337" cy="597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" y="265723"/>
            <a:ext cx="3501291" cy="5869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260" y="234461"/>
            <a:ext cx="4281617" cy="60725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87323" y="336061"/>
            <a:ext cx="1672492" cy="2769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NĐ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117/2020/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NĐ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-CP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38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Google Shape;423;p20"/>
          <p:cNvSpPr>
            <a:spLocks noGrp="1"/>
          </p:cNvSpPr>
          <p:nvPr>
            <p:ph type="title"/>
          </p:nvPr>
        </p:nvSpPr>
        <p:spPr>
          <a:xfrm>
            <a:off x="76200" y="819150"/>
            <a:ext cx="4232275" cy="35083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BỆNH VỀ HÔ HẤP</a:t>
            </a:r>
          </a:p>
        </p:txBody>
      </p:sp>
      <p:sp>
        <p:nvSpPr>
          <p:cNvPr id="424" name="Google Shape;424;p20"/>
          <p:cNvSpPr txBox="1">
            <a:spLocks noGrp="1"/>
          </p:cNvSpPr>
          <p:nvPr>
            <p:ph type="body" idx="1"/>
          </p:nvPr>
        </p:nvSpPr>
        <p:spPr>
          <a:xfrm>
            <a:off x="8007350" y="600075"/>
            <a:ext cx="2816225" cy="2749550"/>
          </a:xfrm>
        </p:spPr>
        <p:txBody>
          <a:bodyPr rtlCol="0"/>
          <a:lstStyle/>
          <a:p>
            <a:pPr eaLnBrk="1" fontAlgn="auto" hangingPunct="1">
              <a:spcBef>
                <a:spcPts val="0"/>
              </a:spcBef>
              <a:defRPr/>
            </a:pPr>
            <a:r>
              <a:rPr lang="en" dirty="0">
                <a:solidFill>
                  <a:schemeClr val="accent3"/>
                </a:solidFill>
              </a:rPr>
              <a:t>Here you have a list of items</a:t>
            </a:r>
            <a:endParaRPr dirty="0">
              <a:solidFill>
                <a:schemeClr val="accent3"/>
              </a:solidFill>
            </a:endParaRPr>
          </a:p>
          <a:p>
            <a:pPr eaLnBrk="1" fontAlgn="auto" hangingPunct="1">
              <a:spcBef>
                <a:spcPts val="1333"/>
              </a:spcBef>
              <a:defRPr/>
            </a:pPr>
            <a:r>
              <a:rPr lang="en" dirty="0">
                <a:solidFill>
                  <a:schemeClr val="accent3"/>
                </a:solidFill>
              </a:rPr>
              <a:t>And some text</a:t>
            </a:r>
            <a:endParaRPr dirty="0">
              <a:solidFill>
                <a:schemeClr val="accent3"/>
              </a:solidFill>
            </a:endParaRPr>
          </a:p>
          <a:p>
            <a:pPr eaLnBrk="1" fontAlgn="auto" hangingPunct="1">
              <a:spcBef>
                <a:spcPts val="1333"/>
              </a:spcBef>
              <a:defRPr/>
            </a:pPr>
            <a:r>
              <a:rPr lang="en" dirty="0">
                <a:solidFill>
                  <a:schemeClr val="accent3"/>
                </a:solidFill>
              </a:rPr>
              <a:t>But remember not to overload your slides with content</a:t>
            </a:r>
            <a:endParaRPr dirty="0">
              <a:solidFill>
                <a:schemeClr val="accent3"/>
              </a:solidFill>
            </a:endParaRPr>
          </a:p>
          <a:p>
            <a:pPr marL="0" indent="0" eaLnBrk="1" fontAlgn="auto" hangingPunct="1">
              <a:spcBef>
                <a:spcPts val="1333"/>
              </a:spcBef>
              <a:buFont typeface="Arial" panose="020B0604020202020204" pitchFamily="34" charset="0"/>
              <a:buNone/>
              <a:defRPr/>
            </a:pPr>
            <a:endParaRPr dirty="0">
              <a:solidFill>
                <a:schemeClr val="accent3"/>
              </a:solidFill>
            </a:endParaRPr>
          </a:p>
          <a:p>
            <a:pPr marL="0" indent="0" eaLnBrk="1" fontAlgn="auto" hangingPunct="1">
              <a:spcBef>
                <a:spcPts val="1333"/>
              </a:spcBef>
              <a:spcAft>
                <a:spcPts val="1333"/>
              </a:spcAft>
              <a:buFont typeface="Arial" panose="020B0604020202020204" pitchFamily="34" charset="0"/>
              <a:buNone/>
              <a:defRPr/>
            </a:pPr>
            <a:r>
              <a:rPr lang="en" dirty="0">
                <a:solidFill>
                  <a:schemeClr val="accent3"/>
                </a:solidFill>
              </a:rPr>
              <a:t>Your audience will listen to you or read the content, but won’t do both. 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5300" name="Google Shape;425;p20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800">
                <a:solidFill>
                  <a:srgbClr val="4A3A1C"/>
                </a:solidFill>
                <a:latin typeface="Gill Sans Nova Ligh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400">
                <a:solidFill>
                  <a:srgbClr val="4A3A1C"/>
                </a:solidFill>
                <a:latin typeface="Gill Sans Nova Ligh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000">
                <a:solidFill>
                  <a:srgbClr val="4A3A1C"/>
                </a:solidFill>
                <a:latin typeface="Gill Sans Nova Ligh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168AF802-766F-4270-ACE4-83A0F30C38D2}" type="slidenum">
              <a:rPr lang="en-US" altLang="en-US" sz="1200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pic>
        <p:nvPicPr>
          <p:cNvPr id="1026" name="Picture 2" descr="Bệnh viện Đa khoa tỉnh Vĩnh Phúc &amp; Trang tin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2963863"/>
            <a:ext cx="462280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ệnh viêm phổi ở trẻ em? Khám và điều trị ở đâu tố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557213"/>
            <a:ext cx="7697788" cy="614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02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528" y="590304"/>
            <a:ext cx="7192370" cy="626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Google Shape;430;p21"/>
          <p:cNvSpPr>
            <a:spLocks noChangeArrowheads="1"/>
          </p:cNvSpPr>
          <p:nvPr/>
        </p:nvSpPr>
        <p:spPr bwMode="auto">
          <a:xfrm>
            <a:off x="4613275" y="836613"/>
            <a:ext cx="2965450" cy="29670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800">
                <a:solidFill>
                  <a:srgbClr val="4A3A1C"/>
                </a:solidFill>
                <a:latin typeface="Gill Sans Nova Ligh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400">
                <a:solidFill>
                  <a:srgbClr val="4A3A1C"/>
                </a:solidFill>
                <a:latin typeface="Gill Sans Nova Ligh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000">
                <a:solidFill>
                  <a:srgbClr val="4A3A1C"/>
                </a:solidFill>
                <a:latin typeface="Gill Sans Nova Ligh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57347" name="Google Shape;431;p21"/>
          <p:cNvSpPr>
            <a:spLocks noGrp="1"/>
          </p:cNvSpPr>
          <p:nvPr>
            <p:ph type="ctrTitle" idx="4294967295"/>
          </p:nvPr>
        </p:nvSpPr>
        <p:spPr>
          <a:xfrm>
            <a:off x="595313" y="309563"/>
            <a:ext cx="4116387" cy="1546225"/>
          </a:xfrm>
        </p:spPr>
        <p:txBody>
          <a:bodyPr lIns="121897" tIns="121897" rIns="121897" bIns="121897"/>
          <a:lstStyle/>
          <a:p>
            <a:pPr algn="ctr" eaLnBrk="1" hangingPunct="1"/>
            <a:r>
              <a:rPr lang="en-US" altLang="en-US" sz="43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 thư phổi</a:t>
            </a:r>
          </a:p>
        </p:txBody>
      </p:sp>
      <p:grpSp>
        <p:nvGrpSpPr>
          <p:cNvPr id="57348" name="Google Shape;433;p21"/>
          <p:cNvGrpSpPr>
            <a:grpSpLocks/>
          </p:cNvGrpSpPr>
          <p:nvPr/>
        </p:nvGrpSpPr>
        <p:grpSpPr bwMode="auto">
          <a:xfrm>
            <a:off x="5253038" y="836613"/>
            <a:ext cx="1930400" cy="1930400"/>
            <a:chOff x="6643075" y="3664250"/>
            <a:chExt cx="407950" cy="407975"/>
          </a:xfrm>
        </p:grpSpPr>
        <p:sp>
          <p:nvSpPr>
            <p:cNvPr id="57361" name="Google Shape;434;p21"/>
            <p:cNvSpPr>
              <a:spLocks/>
            </p:cNvSpPr>
            <p:nvPr/>
          </p:nvSpPr>
          <p:spPr bwMode="auto">
            <a:xfrm>
              <a:off x="6794075" y="3815250"/>
              <a:ext cx="211300" cy="211300"/>
            </a:xfrm>
            <a:custGeom>
              <a:avLst/>
              <a:gdLst>
                <a:gd name="T0" fmla="*/ 0 w 8452"/>
                <a:gd name="T1" fmla="*/ 5084375 h 8452"/>
                <a:gd name="T2" fmla="*/ 0 w 8452"/>
                <a:gd name="T3" fmla="*/ 5084375 h 8452"/>
                <a:gd name="T4" fmla="*/ 273750 w 8452"/>
                <a:gd name="T5" fmla="*/ 5160625 h 8452"/>
                <a:gd name="T6" fmla="*/ 532500 w 8452"/>
                <a:gd name="T7" fmla="*/ 5221250 h 8452"/>
                <a:gd name="T8" fmla="*/ 806875 w 8452"/>
                <a:gd name="T9" fmla="*/ 5251875 h 8452"/>
                <a:gd name="T10" fmla="*/ 1080625 w 8452"/>
                <a:gd name="T11" fmla="*/ 5282500 h 8452"/>
                <a:gd name="T12" fmla="*/ 1355000 w 8452"/>
                <a:gd name="T13" fmla="*/ 5282500 h 8452"/>
                <a:gd name="T14" fmla="*/ 1628750 w 8452"/>
                <a:gd name="T15" fmla="*/ 5266875 h 8452"/>
                <a:gd name="T16" fmla="*/ 1887500 w 8452"/>
                <a:gd name="T17" fmla="*/ 5236250 h 8452"/>
                <a:gd name="T18" fmla="*/ 2161250 w 8452"/>
                <a:gd name="T19" fmla="*/ 5175625 h 8452"/>
                <a:gd name="T20" fmla="*/ 2420000 w 8452"/>
                <a:gd name="T21" fmla="*/ 5115000 h 8452"/>
                <a:gd name="T22" fmla="*/ 2694375 w 8452"/>
                <a:gd name="T23" fmla="*/ 5023125 h 8452"/>
                <a:gd name="T24" fmla="*/ 2938125 w 8452"/>
                <a:gd name="T25" fmla="*/ 4916875 h 8452"/>
                <a:gd name="T26" fmla="*/ 3196875 w 8452"/>
                <a:gd name="T27" fmla="*/ 4795000 h 8452"/>
                <a:gd name="T28" fmla="*/ 3440000 w 8452"/>
                <a:gd name="T29" fmla="*/ 4643125 h 8452"/>
                <a:gd name="T30" fmla="*/ 3668750 w 8452"/>
                <a:gd name="T31" fmla="*/ 4490625 h 8452"/>
                <a:gd name="T32" fmla="*/ 3896875 w 8452"/>
                <a:gd name="T33" fmla="*/ 4308125 h 8452"/>
                <a:gd name="T34" fmla="*/ 4110000 w 8452"/>
                <a:gd name="T35" fmla="*/ 4110000 h 8452"/>
                <a:gd name="T36" fmla="*/ 4110000 w 8452"/>
                <a:gd name="T37" fmla="*/ 4110000 h 8452"/>
                <a:gd name="T38" fmla="*/ 4307500 w 8452"/>
                <a:gd name="T39" fmla="*/ 3896875 h 8452"/>
                <a:gd name="T40" fmla="*/ 4490625 w 8452"/>
                <a:gd name="T41" fmla="*/ 3668750 h 8452"/>
                <a:gd name="T42" fmla="*/ 4642500 w 8452"/>
                <a:gd name="T43" fmla="*/ 3440625 h 8452"/>
                <a:gd name="T44" fmla="*/ 4795000 w 8452"/>
                <a:gd name="T45" fmla="*/ 3196875 h 8452"/>
                <a:gd name="T46" fmla="*/ 4916875 w 8452"/>
                <a:gd name="T47" fmla="*/ 2938125 h 8452"/>
                <a:gd name="T48" fmla="*/ 5023125 w 8452"/>
                <a:gd name="T49" fmla="*/ 2694375 h 8452"/>
                <a:gd name="T50" fmla="*/ 5114375 w 8452"/>
                <a:gd name="T51" fmla="*/ 2420625 h 8452"/>
                <a:gd name="T52" fmla="*/ 5175625 w 8452"/>
                <a:gd name="T53" fmla="*/ 2161875 h 8452"/>
                <a:gd name="T54" fmla="*/ 5236250 w 8452"/>
                <a:gd name="T55" fmla="*/ 1887500 h 8452"/>
                <a:gd name="T56" fmla="*/ 5266875 w 8452"/>
                <a:gd name="T57" fmla="*/ 1628750 h 8452"/>
                <a:gd name="T58" fmla="*/ 5281875 w 8452"/>
                <a:gd name="T59" fmla="*/ 1355000 h 8452"/>
                <a:gd name="T60" fmla="*/ 5281875 w 8452"/>
                <a:gd name="T61" fmla="*/ 1081250 h 8452"/>
                <a:gd name="T62" fmla="*/ 5251250 w 8452"/>
                <a:gd name="T63" fmla="*/ 806875 h 8452"/>
                <a:gd name="T64" fmla="*/ 5221250 w 8452"/>
                <a:gd name="T65" fmla="*/ 533125 h 8452"/>
                <a:gd name="T66" fmla="*/ 5160000 w 8452"/>
                <a:gd name="T67" fmla="*/ 274375 h 8452"/>
                <a:gd name="T68" fmla="*/ 5084375 w 8452"/>
                <a:gd name="T69" fmla="*/ 0 h 84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9050" cap="rnd" cmpd="sng">
              <a:solidFill>
                <a:srgbClr val="FF975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362" name="Google Shape;435;p21"/>
            <p:cNvSpPr>
              <a:spLocks/>
            </p:cNvSpPr>
            <p:nvPr/>
          </p:nvSpPr>
          <p:spPr bwMode="auto">
            <a:xfrm>
              <a:off x="6643075" y="3664250"/>
              <a:ext cx="407950" cy="407975"/>
            </a:xfrm>
            <a:custGeom>
              <a:avLst/>
              <a:gdLst>
                <a:gd name="T0" fmla="*/ 9711250 w 16318"/>
                <a:gd name="T1" fmla="*/ 0 h 16319"/>
                <a:gd name="T2" fmla="*/ 8813750 w 16318"/>
                <a:gd name="T3" fmla="*/ 183125 h 16319"/>
                <a:gd name="T4" fmla="*/ 7291250 w 16318"/>
                <a:gd name="T5" fmla="*/ 1005000 h 16319"/>
                <a:gd name="T6" fmla="*/ 5845000 w 16318"/>
                <a:gd name="T7" fmla="*/ 1156875 h 16319"/>
                <a:gd name="T8" fmla="*/ 4383750 w 16318"/>
                <a:gd name="T9" fmla="*/ 1141875 h 16319"/>
                <a:gd name="T10" fmla="*/ 2983750 w 16318"/>
                <a:gd name="T11" fmla="*/ 1674375 h 16319"/>
                <a:gd name="T12" fmla="*/ 2040000 w 16318"/>
                <a:gd name="T13" fmla="*/ 2496875 h 16319"/>
                <a:gd name="T14" fmla="*/ 1293750 w 16318"/>
                <a:gd name="T15" fmla="*/ 3805625 h 16319"/>
                <a:gd name="T16" fmla="*/ 1080625 w 16318"/>
                <a:gd name="T17" fmla="*/ 5266875 h 16319"/>
                <a:gd name="T18" fmla="*/ 1415625 w 16318"/>
                <a:gd name="T19" fmla="*/ 6697500 h 16319"/>
                <a:gd name="T20" fmla="*/ 380625 w 16318"/>
                <a:gd name="T21" fmla="*/ 8341875 h 16319"/>
                <a:gd name="T22" fmla="*/ 15000 w 16318"/>
                <a:gd name="T23" fmla="*/ 9407500 h 16319"/>
                <a:gd name="T24" fmla="*/ 152500 w 16318"/>
                <a:gd name="T25" fmla="*/ 10046875 h 16319"/>
                <a:gd name="T26" fmla="*/ 502500 w 16318"/>
                <a:gd name="T27" fmla="*/ 10198750 h 16319"/>
                <a:gd name="T28" fmla="*/ 1339375 w 16318"/>
                <a:gd name="T29" fmla="*/ 10046875 h 16319"/>
                <a:gd name="T30" fmla="*/ 3348750 w 16318"/>
                <a:gd name="T31" fmla="*/ 8890000 h 16319"/>
                <a:gd name="T32" fmla="*/ 5815000 w 16318"/>
                <a:gd name="T33" fmla="*/ 6835000 h 16319"/>
                <a:gd name="T34" fmla="*/ 7748125 w 16318"/>
                <a:gd name="T35" fmla="*/ 4810000 h 16319"/>
                <a:gd name="T36" fmla="*/ 9468125 w 16318"/>
                <a:gd name="T37" fmla="*/ 2466250 h 16319"/>
                <a:gd name="T38" fmla="*/ 10168125 w 16318"/>
                <a:gd name="T39" fmla="*/ 868125 h 16319"/>
                <a:gd name="T40" fmla="*/ 10153125 w 16318"/>
                <a:gd name="T41" fmla="*/ 304375 h 16319"/>
                <a:gd name="T42" fmla="*/ 1141875 w 16318"/>
                <a:gd name="T43" fmla="*/ 8631250 h 16319"/>
                <a:gd name="T44" fmla="*/ 1050625 w 16318"/>
                <a:gd name="T45" fmla="*/ 8235000 h 16319"/>
                <a:gd name="T46" fmla="*/ 1583125 w 16318"/>
                <a:gd name="T47" fmla="*/ 7048125 h 16319"/>
                <a:gd name="T48" fmla="*/ 2253125 w 16318"/>
                <a:gd name="T49" fmla="*/ 7946250 h 16319"/>
                <a:gd name="T50" fmla="*/ 2344375 w 16318"/>
                <a:gd name="T51" fmla="*/ 8402500 h 16319"/>
                <a:gd name="T52" fmla="*/ 1355000 w 16318"/>
                <a:gd name="T53" fmla="*/ 8722500 h 16319"/>
                <a:gd name="T54" fmla="*/ 1141875 w 16318"/>
                <a:gd name="T55" fmla="*/ 8631250 h 16319"/>
                <a:gd name="T56" fmla="*/ 4901250 w 16318"/>
                <a:gd name="T57" fmla="*/ 2740000 h 16319"/>
                <a:gd name="T58" fmla="*/ 4733750 w 16318"/>
                <a:gd name="T59" fmla="*/ 2435625 h 16319"/>
                <a:gd name="T60" fmla="*/ 4840625 w 16318"/>
                <a:gd name="T61" fmla="*/ 2176875 h 16319"/>
                <a:gd name="T62" fmla="*/ 5099375 w 16318"/>
                <a:gd name="T63" fmla="*/ 2070625 h 16319"/>
                <a:gd name="T64" fmla="*/ 5403750 w 16318"/>
                <a:gd name="T65" fmla="*/ 2237500 h 16319"/>
                <a:gd name="T66" fmla="*/ 5464375 w 16318"/>
                <a:gd name="T67" fmla="*/ 2511875 h 16319"/>
                <a:gd name="T68" fmla="*/ 5236250 w 16318"/>
                <a:gd name="T69" fmla="*/ 2770625 h 16319"/>
                <a:gd name="T70" fmla="*/ 5708125 w 16318"/>
                <a:gd name="T71" fmla="*/ 3714375 h 16319"/>
                <a:gd name="T72" fmla="*/ 5464375 w 16318"/>
                <a:gd name="T73" fmla="*/ 3531875 h 16319"/>
                <a:gd name="T74" fmla="*/ 5525625 w 16318"/>
                <a:gd name="T75" fmla="*/ 3303125 h 16319"/>
                <a:gd name="T76" fmla="*/ 5753750 w 16318"/>
                <a:gd name="T77" fmla="*/ 3242500 h 16319"/>
                <a:gd name="T78" fmla="*/ 5951875 w 16318"/>
                <a:gd name="T79" fmla="*/ 3470625 h 16319"/>
                <a:gd name="T80" fmla="*/ 5799375 w 16318"/>
                <a:gd name="T81" fmla="*/ 3699375 h 16319"/>
                <a:gd name="T82" fmla="*/ 6241250 w 16318"/>
                <a:gd name="T83" fmla="*/ 2755625 h 16319"/>
                <a:gd name="T84" fmla="*/ 5997500 w 16318"/>
                <a:gd name="T85" fmla="*/ 2557500 h 16319"/>
                <a:gd name="T86" fmla="*/ 6058125 w 16318"/>
                <a:gd name="T87" fmla="*/ 2344375 h 16319"/>
                <a:gd name="T88" fmla="*/ 6286875 w 16318"/>
                <a:gd name="T89" fmla="*/ 2268125 h 16319"/>
                <a:gd name="T90" fmla="*/ 6484375 w 16318"/>
                <a:gd name="T91" fmla="*/ 2511875 h 16319"/>
                <a:gd name="T92" fmla="*/ 6332500 w 16318"/>
                <a:gd name="T93" fmla="*/ 2740000 h 16319"/>
                <a:gd name="T94" fmla="*/ 8250000 w 16318"/>
                <a:gd name="T95" fmla="*/ 2603125 h 16319"/>
                <a:gd name="T96" fmla="*/ 7504375 w 16318"/>
                <a:gd name="T97" fmla="*/ 1887500 h 16319"/>
                <a:gd name="T98" fmla="*/ 7595625 w 16318"/>
                <a:gd name="T99" fmla="*/ 1278750 h 16319"/>
                <a:gd name="T100" fmla="*/ 8463125 w 16318"/>
                <a:gd name="T101" fmla="*/ 1050625 h 16319"/>
                <a:gd name="T102" fmla="*/ 8661250 w 16318"/>
                <a:gd name="T103" fmla="*/ 1187500 h 16319"/>
                <a:gd name="T104" fmla="*/ 8676250 w 16318"/>
                <a:gd name="T105" fmla="*/ 1674375 h 16319"/>
                <a:gd name="T106" fmla="*/ 8250000 w 16318"/>
                <a:gd name="T107" fmla="*/ 2603125 h 163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9050" cap="rnd" cmpd="sng">
              <a:solidFill>
                <a:srgbClr val="FF975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7349" name="Google Shape;436;p21"/>
          <p:cNvGrpSpPr>
            <a:grpSpLocks/>
          </p:cNvGrpSpPr>
          <p:nvPr/>
        </p:nvGrpSpPr>
        <p:grpSpPr bwMode="auto">
          <a:xfrm rot="-587344">
            <a:off x="4800600" y="3032125"/>
            <a:ext cx="793750" cy="793750"/>
            <a:chOff x="576250" y="4319400"/>
            <a:chExt cx="442075" cy="442050"/>
          </a:xfrm>
        </p:grpSpPr>
        <p:sp>
          <p:nvSpPr>
            <p:cNvPr id="57357" name="Google Shape;437;p21"/>
            <p:cNvSpPr>
              <a:spLocks/>
            </p:cNvSpPr>
            <p:nvPr/>
          </p:nvSpPr>
          <p:spPr bwMode="auto">
            <a:xfrm>
              <a:off x="576250" y="4319400"/>
              <a:ext cx="442075" cy="442050"/>
            </a:xfrm>
            <a:custGeom>
              <a:avLst/>
              <a:gdLst>
                <a:gd name="T0" fmla="*/ 10260000 w 17683"/>
                <a:gd name="T1" fmla="*/ 4505625 h 17682"/>
                <a:gd name="T2" fmla="*/ 10427500 w 17683"/>
                <a:gd name="T3" fmla="*/ 4292500 h 17682"/>
                <a:gd name="T4" fmla="*/ 10716250 w 17683"/>
                <a:gd name="T5" fmla="*/ 3775000 h 17682"/>
                <a:gd name="T6" fmla="*/ 10975000 w 17683"/>
                <a:gd name="T7" fmla="*/ 2816250 h 17682"/>
                <a:gd name="T8" fmla="*/ 11051250 w 17683"/>
                <a:gd name="T9" fmla="*/ 1811250 h 17682"/>
                <a:gd name="T10" fmla="*/ 11005625 w 17683"/>
                <a:gd name="T11" fmla="*/ 943750 h 17682"/>
                <a:gd name="T12" fmla="*/ 10853750 w 17683"/>
                <a:gd name="T13" fmla="*/ 365625 h 17682"/>
                <a:gd name="T14" fmla="*/ 10777500 w 17683"/>
                <a:gd name="T15" fmla="*/ 274375 h 17682"/>
                <a:gd name="T16" fmla="*/ 10533750 w 17683"/>
                <a:gd name="T17" fmla="*/ 136875 h 17682"/>
                <a:gd name="T18" fmla="*/ 9833750 w 17683"/>
                <a:gd name="T19" fmla="*/ 15625 h 17682"/>
                <a:gd name="T20" fmla="*/ 8905000 w 17683"/>
                <a:gd name="T21" fmla="*/ 15625 h 17682"/>
                <a:gd name="T22" fmla="*/ 7900625 w 17683"/>
                <a:gd name="T23" fmla="*/ 152500 h 17682"/>
                <a:gd name="T24" fmla="*/ 7002500 w 17683"/>
                <a:gd name="T25" fmla="*/ 471875 h 17682"/>
                <a:gd name="T26" fmla="*/ 6636875 w 17683"/>
                <a:gd name="T27" fmla="*/ 700625 h 17682"/>
                <a:gd name="T28" fmla="*/ 243750 w 17683"/>
                <a:gd name="T29" fmla="*/ 3881875 h 17682"/>
                <a:gd name="T30" fmla="*/ 91875 w 17683"/>
                <a:gd name="T31" fmla="*/ 3911875 h 17682"/>
                <a:gd name="T32" fmla="*/ 0 w 17683"/>
                <a:gd name="T33" fmla="*/ 4033750 h 17682"/>
                <a:gd name="T34" fmla="*/ 106875 w 17683"/>
                <a:gd name="T35" fmla="*/ 4231875 h 17682"/>
                <a:gd name="T36" fmla="*/ 593750 w 17683"/>
                <a:gd name="T37" fmla="*/ 6073750 h 17682"/>
                <a:gd name="T38" fmla="*/ 426250 w 17683"/>
                <a:gd name="T39" fmla="*/ 6134375 h 17682"/>
                <a:gd name="T40" fmla="*/ 350625 w 17683"/>
                <a:gd name="T41" fmla="*/ 6301875 h 17682"/>
                <a:gd name="T42" fmla="*/ 456875 w 17683"/>
                <a:gd name="T43" fmla="*/ 6515000 h 17682"/>
                <a:gd name="T44" fmla="*/ 4612500 w 17683"/>
                <a:gd name="T45" fmla="*/ 10655625 h 17682"/>
                <a:gd name="T46" fmla="*/ 4810625 w 17683"/>
                <a:gd name="T47" fmla="*/ 10701250 h 17682"/>
                <a:gd name="T48" fmla="*/ 4947500 w 17683"/>
                <a:gd name="T49" fmla="*/ 10548750 h 17682"/>
                <a:gd name="T50" fmla="*/ 5328125 w 17683"/>
                <a:gd name="T51" fmla="*/ 9437500 h 17682"/>
                <a:gd name="T52" fmla="*/ 6895625 w 17683"/>
                <a:gd name="T53" fmla="*/ 11005625 h 17682"/>
                <a:gd name="T54" fmla="*/ 7063125 w 17683"/>
                <a:gd name="T55" fmla="*/ 11051250 h 17682"/>
                <a:gd name="T56" fmla="*/ 7154375 w 17683"/>
                <a:gd name="T57" fmla="*/ 10898750 h 17682"/>
                <a:gd name="T58" fmla="*/ 3851250 w 17683"/>
                <a:gd name="T59" fmla="*/ 7626250 h 17682"/>
                <a:gd name="T60" fmla="*/ 3760000 w 17683"/>
                <a:gd name="T61" fmla="*/ 7702500 h 17682"/>
                <a:gd name="T62" fmla="*/ 3577500 w 17683"/>
                <a:gd name="T63" fmla="*/ 7717500 h 17682"/>
                <a:gd name="T64" fmla="*/ 3425000 w 17683"/>
                <a:gd name="T65" fmla="*/ 7626250 h 17682"/>
                <a:gd name="T66" fmla="*/ 3349375 w 17683"/>
                <a:gd name="T67" fmla="*/ 7535000 h 17682"/>
                <a:gd name="T68" fmla="*/ 3333750 w 17683"/>
                <a:gd name="T69" fmla="*/ 7352500 h 17682"/>
                <a:gd name="T70" fmla="*/ 3425000 w 17683"/>
                <a:gd name="T71" fmla="*/ 7200000 h 17682"/>
                <a:gd name="T72" fmla="*/ 5053750 w 17683"/>
                <a:gd name="T73" fmla="*/ 5586875 h 17682"/>
                <a:gd name="T74" fmla="*/ 5221250 w 17683"/>
                <a:gd name="T75" fmla="*/ 5525625 h 17682"/>
                <a:gd name="T76" fmla="*/ 5388750 w 17683"/>
                <a:gd name="T77" fmla="*/ 5586875 h 17682"/>
                <a:gd name="T78" fmla="*/ 5465000 w 17683"/>
                <a:gd name="T79" fmla="*/ 5662500 h 17682"/>
                <a:gd name="T80" fmla="*/ 5525625 w 17683"/>
                <a:gd name="T81" fmla="*/ 5830000 h 17682"/>
                <a:gd name="T82" fmla="*/ 5465000 w 17683"/>
                <a:gd name="T83" fmla="*/ 5997500 h 17682"/>
                <a:gd name="T84" fmla="*/ 8372500 w 17683"/>
                <a:gd name="T85" fmla="*/ 4566875 h 17682"/>
                <a:gd name="T86" fmla="*/ 8220000 w 17683"/>
                <a:gd name="T87" fmla="*/ 4673125 h 17682"/>
                <a:gd name="T88" fmla="*/ 7930625 w 17683"/>
                <a:gd name="T89" fmla="*/ 4703750 h 17682"/>
                <a:gd name="T90" fmla="*/ 7687500 w 17683"/>
                <a:gd name="T91" fmla="*/ 4566875 h 17682"/>
                <a:gd name="T92" fmla="*/ 6423750 w 17683"/>
                <a:gd name="T93" fmla="*/ 3288125 h 17682"/>
                <a:gd name="T94" fmla="*/ 6332500 w 17683"/>
                <a:gd name="T95" fmla="*/ 3029375 h 17682"/>
                <a:gd name="T96" fmla="*/ 6423750 w 17683"/>
                <a:gd name="T97" fmla="*/ 2755000 h 17682"/>
                <a:gd name="T98" fmla="*/ 7078750 w 17683"/>
                <a:gd name="T99" fmla="*/ 2070625 h 17682"/>
                <a:gd name="T100" fmla="*/ 7291250 w 17683"/>
                <a:gd name="T101" fmla="*/ 1903125 h 17682"/>
                <a:gd name="T102" fmla="*/ 7641875 w 17683"/>
                <a:gd name="T103" fmla="*/ 1735625 h 17682"/>
                <a:gd name="T104" fmla="*/ 8022500 w 17683"/>
                <a:gd name="T105" fmla="*/ 1690000 h 17682"/>
                <a:gd name="T106" fmla="*/ 8418125 w 17683"/>
                <a:gd name="T107" fmla="*/ 1735625 h 17682"/>
                <a:gd name="T108" fmla="*/ 8768125 w 17683"/>
                <a:gd name="T109" fmla="*/ 1903125 h 17682"/>
                <a:gd name="T110" fmla="*/ 8981250 w 17683"/>
                <a:gd name="T111" fmla="*/ 2070625 h 17682"/>
                <a:gd name="T112" fmla="*/ 9209375 w 17683"/>
                <a:gd name="T113" fmla="*/ 2405000 h 17682"/>
                <a:gd name="T114" fmla="*/ 9346250 w 17683"/>
                <a:gd name="T115" fmla="*/ 2770625 h 17682"/>
                <a:gd name="T116" fmla="*/ 9361875 w 17683"/>
                <a:gd name="T117" fmla="*/ 3151250 h 17682"/>
                <a:gd name="T118" fmla="*/ 9270625 w 17683"/>
                <a:gd name="T119" fmla="*/ 3531875 h 17682"/>
                <a:gd name="T120" fmla="*/ 9072500 w 17683"/>
                <a:gd name="T121" fmla="*/ 3866250 h 17682"/>
                <a:gd name="T122" fmla="*/ 8372500 w 17683"/>
                <a:gd name="T123" fmla="*/ 4566875 h 176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358" name="Google Shape;438;p21"/>
            <p:cNvSpPr>
              <a:spLocks/>
            </p:cNvSpPr>
            <p:nvPr/>
          </p:nvSpPr>
          <p:spPr bwMode="auto">
            <a:xfrm>
              <a:off x="595725" y="4668875"/>
              <a:ext cx="73100" cy="73100"/>
            </a:xfrm>
            <a:custGeom>
              <a:avLst/>
              <a:gdLst>
                <a:gd name="T0" fmla="*/ 1660000 w 2924"/>
                <a:gd name="T1" fmla="*/ 168125 h 2924"/>
                <a:gd name="T2" fmla="*/ 1660000 w 2924"/>
                <a:gd name="T3" fmla="*/ 168125 h 2924"/>
                <a:gd name="T4" fmla="*/ 1568125 w 2924"/>
                <a:gd name="T5" fmla="*/ 91875 h 2924"/>
                <a:gd name="T6" fmla="*/ 1476875 w 2924"/>
                <a:gd name="T7" fmla="*/ 46250 h 2924"/>
                <a:gd name="T8" fmla="*/ 1370625 w 2924"/>
                <a:gd name="T9" fmla="*/ 15625 h 2924"/>
                <a:gd name="T10" fmla="*/ 1263750 w 2924"/>
                <a:gd name="T11" fmla="*/ 625 h 2924"/>
                <a:gd name="T12" fmla="*/ 1157500 w 2924"/>
                <a:gd name="T13" fmla="*/ 15625 h 2924"/>
                <a:gd name="T14" fmla="*/ 1050625 w 2924"/>
                <a:gd name="T15" fmla="*/ 46250 h 2924"/>
                <a:gd name="T16" fmla="*/ 944375 w 2924"/>
                <a:gd name="T17" fmla="*/ 91875 h 2924"/>
                <a:gd name="T18" fmla="*/ 853125 w 2924"/>
                <a:gd name="T19" fmla="*/ 168125 h 2924"/>
                <a:gd name="T20" fmla="*/ 853125 w 2924"/>
                <a:gd name="T21" fmla="*/ 168125 h 2924"/>
                <a:gd name="T22" fmla="*/ 761875 w 2924"/>
                <a:gd name="T23" fmla="*/ 305000 h 2924"/>
                <a:gd name="T24" fmla="*/ 624375 w 2924"/>
                <a:gd name="T25" fmla="*/ 518125 h 2924"/>
                <a:gd name="T26" fmla="*/ 350625 w 2924"/>
                <a:gd name="T27" fmla="*/ 1081250 h 2924"/>
                <a:gd name="T28" fmla="*/ 106875 w 2924"/>
                <a:gd name="T29" fmla="*/ 1598750 h 2924"/>
                <a:gd name="T30" fmla="*/ 625 w 2924"/>
                <a:gd name="T31" fmla="*/ 1827500 h 2924"/>
                <a:gd name="T32" fmla="*/ 625 w 2924"/>
                <a:gd name="T33" fmla="*/ 1827500 h 2924"/>
                <a:gd name="T34" fmla="*/ 228750 w 2924"/>
                <a:gd name="T35" fmla="*/ 1720625 h 2924"/>
                <a:gd name="T36" fmla="*/ 746250 w 2924"/>
                <a:gd name="T37" fmla="*/ 1476875 h 2924"/>
                <a:gd name="T38" fmla="*/ 1309375 w 2924"/>
                <a:gd name="T39" fmla="*/ 1203125 h 2924"/>
                <a:gd name="T40" fmla="*/ 1522500 w 2924"/>
                <a:gd name="T41" fmla="*/ 1066250 h 2924"/>
                <a:gd name="T42" fmla="*/ 1660000 w 2924"/>
                <a:gd name="T43" fmla="*/ 975000 h 2924"/>
                <a:gd name="T44" fmla="*/ 1660000 w 2924"/>
                <a:gd name="T45" fmla="*/ 975000 h 2924"/>
                <a:gd name="T46" fmla="*/ 1735625 w 2924"/>
                <a:gd name="T47" fmla="*/ 883750 h 2924"/>
                <a:gd name="T48" fmla="*/ 1781250 w 2924"/>
                <a:gd name="T49" fmla="*/ 776875 h 2924"/>
                <a:gd name="T50" fmla="*/ 1811875 w 2924"/>
                <a:gd name="T51" fmla="*/ 670625 h 2924"/>
                <a:gd name="T52" fmla="*/ 1826875 w 2924"/>
                <a:gd name="T53" fmla="*/ 563750 h 2924"/>
                <a:gd name="T54" fmla="*/ 1811875 w 2924"/>
                <a:gd name="T55" fmla="*/ 457500 h 2924"/>
                <a:gd name="T56" fmla="*/ 1781250 w 2924"/>
                <a:gd name="T57" fmla="*/ 350625 h 2924"/>
                <a:gd name="T58" fmla="*/ 1735625 w 2924"/>
                <a:gd name="T59" fmla="*/ 259375 h 2924"/>
                <a:gd name="T60" fmla="*/ 1660000 w 2924"/>
                <a:gd name="T61" fmla="*/ 168125 h 2924"/>
                <a:gd name="T62" fmla="*/ 1660000 w 2924"/>
                <a:gd name="T63" fmla="*/ 168125 h 29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359" name="Google Shape;439;p21"/>
            <p:cNvSpPr>
              <a:spLocks/>
            </p:cNvSpPr>
            <p:nvPr/>
          </p:nvSpPr>
          <p:spPr bwMode="auto">
            <a:xfrm>
              <a:off x="652350" y="4711500"/>
              <a:ext cx="46925" cy="46925"/>
            </a:xfrm>
            <a:custGeom>
              <a:avLst/>
              <a:gdLst>
                <a:gd name="T0" fmla="*/ 1035625 w 1877"/>
                <a:gd name="T1" fmla="*/ 152500 h 1877"/>
                <a:gd name="T2" fmla="*/ 1035625 w 1877"/>
                <a:gd name="T3" fmla="*/ 152500 h 1877"/>
                <a:gd name="T4" fmla="*/ 959375 w 1877"/>
                <a:gd name="T5" fmla="*/ 91875 h 1877"/>
                <a:gd name="T6" fmla="*/ 883125 w 1877"/>
                <a:gd name="T7" fmla="*/ 46250 h 1877"/>
                <a:gd name="T8" fmla="*/ 791875 w 1877"/>
                <a:gd name="T9" fmla="*/ 15625 h 1877"/>
                <a:gd name="T10" fmla="*/ 700625 w 1877"/>
                <a:gd name="T11" fmla="*/ 625 h 1877"/>
                <a:gd name="T12" fmla="*/ 609375 w 1877"/>
                <a:gd name="T13" fmla="*/ 15625 h 1877"/>
                <a:gd name="T14" fmla="*/ 518125 w 1877"/>
                <a:gd name="T15" fmla="*/ 46250 h 1877"/>
                <a:gd name="T16" fmla="*/ 441875 w 1877"/>
                <a:gd name="T17" fmla="*/ 91875 h 1877"/>
                <a:gd name="T18" fmla="*/ 365625 w 1877"/>
                <a:gd name="T19" fmla="*/ 152500 h 1877"/>
                <a:gd name="T20" fmla="*/ 365625 w 1877"/>
                <a:gd name="T21" fmla="*/ 152500 h 1877"/>
                <a:gd name="T22" fmla="*/ 290000 w 1877"/>
                <a:gd name="T23" fmla="*/ 244375 h 1877"/>
                <a:gd name="T24" fmla="*/ 228750 w 1877"/>
                <a:gd name="T25" fmla="*/ 381250 h 1877"/>
                <a:gd name="T26" fmla="*/ 168125 w 1877"/>
                <a:gd name="T27" fmla="*/ 548750 h 1877"/>
                <a:gd name="T28" fmla="*/ 106875 w 1877"/>
                <a:gd name="T29" fmla="*/ 731250 h 1877"/>
                <a:gd name="T30" fmla="*/ 31250 w 1877"/>
                <a:gd name="T31" fmla="*/ 1050625 h 1877"/>
                <a:gd name="T32" fmla="*/ 625 w 1877"/>
                <a:gd name="T33" fmla="*/ 1172500 h 1877"/>
                <a:gd name="T34" fmla="*/ 625 w 1877"/>
                <a:gd name="T35" fmla="*/ 1172500 h 1877"/>
                <a:gd name="T36" fmla="*/ 137500 w 1877"/>
                <a:gd name="T37" fmla="*/ 1157500 h 1877"/>
                <a:gd name="T38" fmla="*/ 456875 w 1877"/>
                <a:gd name="T39" fmla="*/ 1066250 h 1877"/>
                <a:gd name="T40" fmla="*/ 624375 w 1877"/>
                <a:gd name="T41" fmla="*/ 1020625 h 1877"/>
                <a:gd name="T42" fmla="*/ 791875 w 1877"/>
                <a:gd name="T43" fmla="*/ 959375 h 1877"/>
                <a:gd name="T44" fmla="*/ 944375 w 1877"/>
                <a:gd name="T45" fmla="*/ 883125 h 1877"/>
                <a:gd name="T46" fmla="*/ 1035625 w 1877"/>
                <a:gd name="T47" fmla="*/ 822500 h 1877"/>
                <a:gd name="T48" fmla="*/ 1035625 w 1877"/>
                <a:gd name="T49" fmla="*/ 822500 h 1877"/>
                <a:gd name="T50" fmla="*/ 1096250 w 1877"/>
                <a:gd name="T51" fmla="*/ 746250 h 1877"/>
                <a:gd name="T52" fmla="*/ 1141875 w 1877"/>
                <a:gd name="T53" fmla="*/ 655000 h 1877"/>
                <a:gd name="T54" fmla="*/ 1172500 w 1877"/>
                <a:gd name="T55" fmla="*/ 578750 h 1877"/>
                <a:gd name="T56" fmla="*/ 1172500 w 1877"/>
                <a:gd name="T57" fmla="*/ 487500 h 1877"/>
                <a:gd name="T58" fmla="*/ 1172500 w 1877"/>
                <a:gd name="T59" fmla="*/ 396250 h 1877"/>
                <a:gd name="T60" fmla="*/ 1141875 w 1877"/>
                <a:gd name="T61" fmla="*/ 305000 h 1877"/>
                <a:gd name="T62" fmla="*/ 1096250 w 1877"/>
                <a:gd name="T63" fmla="*/ 228750 h 1877"/>
                <a:gd name="T64" fmla="*/ 1035625 w 1877"/>
                <a:gd name="T65" fmla="*/ 152500 h 1877"/>
                <a:gd name="T66" fmla="*/ 1035625 w 1877"/>
                <a:gd name="T67" fmla="*/ 152500 h 187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360" name="Google Shape;440;p21"/>
            <p:cNvSpPr>
              <a:spLocks/>
            </p:cNvSpPr>
            <p:nvPr/>
          </p:nvSpPr>
          <p:spPr bwMode="auto">
            <a:xfrm>
              <a:off x="579300" y="4638450"/>
              <a:ext cx="46900" cy="46900"/>
            </a:xfrm>
            <a:custGeom>
              <a:avLst/>
              <a:gdLst>
                <a:gd name="T0" fmla="*/ 1020000 w 1876"/>
                <a:gd name="T1" fmla="*/ 136875 h 1876"/>
                <a:gd name="T2" fmla="*/ 1020000 w 1876"/>
                <a:gd name="T3" fmla="*/ 136875 h 1876"/>
                <a:gd name="T4" fmla="*/ 943750 w 1876"/>
                <a:gd name="T5" fmla="*/ 76250 h 1876"/>
                <a:gd name="T6" fmla="*/ 867500 w 1876"/>
                <a:gd name="T7" fmla="*/ 30625 h 1876"/>
                <a:gd name="T8" fmla="*/ 776250 w 1876"/>
                <a:gd name="T9" fmla="*/ 0 h 1876"/>
                <a:gd name="T10" fmla="*/ 685000 w 1876"/>
                <a:gd name="T11" fmla="*/ 0 h 1876"/>
                <a:gd name="T12" fmla="*/ 593750 w 1876"/>
                <a:gd name="T13" fmla="*/ 0 h 1876"/>
                <a:gd name="T14" fmla="*/ 517500 w 1876"/>
                <a:gd name="T15" fmla="*/ 30625 h 1876"/>
                <a:gd name="T16" fmla="*/ 426250 w 1876"/>
                <a:gd name="T17" fmla="*/ 76250 h 1876"/>
                <a:gd name="T18" fmla="*/ 350000 w 1876"/>
                <a:gd name="T19" fmla="*/ 136875 h 1876"/>
                <a:gd name="T20" fmla="*/ 350000 w 1876"/>
                <a:gd name="T21" fmla="*/ 136875 h 1876"/>
                <a:gd name="T22" fmla="*/ 289375 w 1876"/>
                <a:gd name="T23" fmla="*/ 228750 h 1876"/>
                <a:gd name="T24" fmla="*/ 213125 w 1876"/>
                <a:gd name="T25" fmla="*/ 380625 h 1876"/>
                <a:gd name="T26" fmla="*/ 152500 w 1876"/>
                <a:gd name="T27" fmla="*/ 548125 h 1876"/>
                <a:gd name="T28" fmla="*/ 106875 w 1876"/>
                <a:gd name="T29" fmla="*/ 715625 h 1876"/>
                <a:gd name="T30" fmla="*/ 15625 w 1876"/>
                <a:gd name="T31" fmla="*/ 1035000 h 1876"/>
                <a:gd name="T32" fmla="*/ 0 w 1876"/>
                <a:gd name="T33" fmla="*/ 1172500 h 1876"/>
                <a:gd name="T34" fmla="*/ 0 w 1876"/>
                <a:gd name="T35" fmla="*/ 1172500 h 1876"/>
                <a:gd name="T36" fmla="*/ 121875 w 1876"/>
                <a:gd name="T37" fmla="*/ 1141875 h 1876"/>
                <a:gd name="T38" fmla="*/ 441875 w 1876"/>
                <a:gd name="T39" fmla="*/ 1065625 h 1876"/>
                <a:gd name="T40" fmla="*/ 624375 w 1876"/>
                <a:gd name="T41" fmla="*/ 1005000 h 1876"/>
                <a:gd name="T42" fmla="*/ 791875 w 1876"/>
                <a:gd name="T43" fmla="*/ 943750 h 1876"/>
                <a:gd name="T44" fmla="*/ 928750 w 1876"/>
                <a:gd name="T45" fmla="*/ 883125 h 1876"/>
                <a:gd name="T46" fmla="*/ 1020000 w 1876"/>
                <a:gd name="T47" fmla="*/ 806875 h 1876"/>
                <a:gd name="T48" fmla="*/ 1020000 w 1876"/>
                <a:gd name="T49" fmla="*/ 806875 h 1876"/>
                <a:gd name="T50" fmla="*/ 1080625 w 1876"/>
                <a:gd name="T51" fmla="*/ 730625 h 1876"/>
                <a:gd name="T52" fmla="*/ 1126250 w 1876"/>
                <a:gd name="T53" fmla="*/ 655000 h 1876"/>
                <a:gd name="T54" fmla="*/ 1156875 w 1876"/>
                <a:gd name="T55" fmla="*/ 563125 h 1876"/>
                <a:gd name="T56" fmla="*/ 1172500 w 1876"/>
                <a:gd name="T57" fmla="*/ 471875 h 1876"/>
                <a:gd name="T58" fmla="*/ 1156875 w 1876"/>
                <a:gd name="T59" fmla="*/ 380625 h 1876"/>
                <a:gd name="T60" fmla="*/ 1126250 w 1876"/>
                <a:gd name="T61" fmla="*/ 289375 h 1876"/>
                <a:gd name="T62" fmla="*/ 1080625 w 1876"/>
                <a:gd name="T63" fmla="*/ 213125 h 1876"/>
                <a:gd name="T64" fmla="*/ 1020000 w 1876"/>
                <a:gd name="T65" fmla="*/ 136875 h 1876"/>
                <a:gd name="T66" fmla="*/ 1020000 w 1876"/>
                <a:gd name="T67" fmla="*/ 136875 h 18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7350" name="Google Shape;441;p21"/>
          <p:cNvSpPr>
            <a:spLocks/>
          </p:cNvSpPr>
          <p:nvPr/>
        </p:nvSpPr>
        <p:spPr bwMode="auto">
          <a:xfrm>
            <a:off x="4792663" y="1282700"/>
            <a:ext cx="301625" cy="288925"/>
          </a:xfrm>
          <a:custGeom>
            <a:avLst/>
            <a:gdLst>
              <a:gd name="T0" fmla="*/ 2886041 w 15101"/>
              <a:gd name="T1" fmla="*/ 117642 h 14419"/>
              <a:gd name="T2" fmla="*/ 2944284 w 15101"/>
              <a:gd name="T3" fmla="*/ 29716 h 14419"/>
              <a:gd name="T4" fmla="*/ 3012115 w 15101"/>
              <a:gd name="T5" fmla="*/ 401 h 14419"/>
              <a:gd name="T6" fmla="*/ 3080326 w 15101"/>
              <a:gd name="T7" fmla="*/ 29716 h 14419"/>
              <a:gd name="T8" fmla="*/ 3138570 w 15101"/>
              <a:gd name="T9" fmla="*/ 117642 h 14419"/>
              <a:gd name="T10" fmla="*/ 3799245 w 15101"/>
              <a:gd name="T11" fmla="*/ 1642999 h 14419"/>
              <a:gd name="T12" fmla="*/ 3877043 w 15101"/>
              <a:gd name="T13" fmla="*/ 1750602 h 14419"/>
              <a:gd name="T14" fmla="*/ 3983963 w 15101"/>
              <a:gd name="T15" fmla="*/ 1848567 h 14419"/>
              <a:gd name="T16" fmla="*/ 4110038 w 15101"/>
              <a:gd name="T17" fmla="*/ 1916816 h 14419"/>
              <a:gd name="T18" fmla="*/ 4236492 w 15101"/>
              <a:gd name="T19" fmla="*/ 1956170 h 14419"/>
              <a:gd name="T20" fmla="*/ 5869014 w 15101"/>
              <a:gd name="T21" fmla="*/ 2122403 h 14419"/>
              <a:gd name="T22" fmla="*/ 5975934 w 15101"/>
              <a:gd name="T23" fmla="*/ 2151719 h 14419"/>
              <a:gd name="T24" fmla="*/ 6024211 w 15101"/>
              <a:gd name="T25" fmla="*/ 2210329 h 14419"/>
              <a:gd name="T26" fmla="*/ 6014643 w 15101"/>
              <a:gd name="T27" fmla="*/ 2278578 h 14419"/>
              <a:gd name="T28" fmla="*/ 5946812 w 15101"/>
              <a:gd name="T29" fmla="*/ 2366925 h 14419"/>
              <a:gd name="T30" fmla="*/ 4722416 w 15101"/>
              <a:gd name="T31" fmla="*/ 3461850 h 14419"/>
              <a:gd name="T32" fmla="*/ 4635050 w 15101"/>
              <a:gd name="T33" fmla="*/ 3569453 h 14419"/>
              <a:gd name="T34" fmla="*/ 4576806 w 15101"/>
              <a:gd name="T35" fmla="*/ 3706371 h 14419"/>
              <a:gd name="T36" fmla="*/ 4547285 w 15101"/>
              <a:gd name="T37" fmla="*/ 3843290 h 14419"/>
              <a:gd name="T38" fmla="*/ 4557252 w 15101"/>
              <a:gd name="T39" fmla="*/ 3980208 h 14419"/>
              <a:gd name="T40" fmla="*/ 4907134 w 15101"/>
              <a:gd name="T41" fmla="*/ 5603510 h 14419"/>
              <a:gd name="T42" fmla="*/ 4907134 w 15101"/>
              <a:gd name="T43" fmla="*/ 5701495 h 14419"/>
              <a:gd name="T44" fmla="*/ 4878012 w 15101"/>
              <a:gd name="T45" fmla="*/ 5769743 h 14419"/>
              <a:gd name="T46" fmla="*/ 4800214 w 15101"/>
              <a:gd name="T47" fmla="*/ 5789421 h 14419"/>
              <a:gd name="T48" fmla="*/ 4702881 w 15101"/>
              <a:gd name="T49" fmla="*/ 5750066 h 14419"/>
              <a:gd name="T50" fmla="*/ 3284199 w 15101"/>
              <a:gd name="T51" fmla="*/ 4909300 h 14419"/>
              <a:gd name="T52" fmla="*/ 3158124 w 15101"/>
              <a:gd name="T53" fmla="*/ 4860328 h 14419"/>
              <a:gd name="T54" fmla="*/ 3012115 w 15101"/>
              <a:gd name="T55" fmla="*/ 4850690 h 14419"/>
              <a:gd name="T56" fmla="*/ 2866486 w 15101"/>
              <a:gd name="T57" fmla="*/ 4860328 h 14419"/>
              <a:gd name="T58" fmla="*/ 2740012 w 15101"/>
              <a:gd name="T59" fmla="*/ 4909300 h 14419"/>
              <a:gd name="T60" fmla="*/ 1321729 w 15101"/>
              <a:gd name="T61" fmla="*/ 5750066 h 14419"/>
              <a:gd name="T62" fmla="*/ 1224397 w 15101"/>
              <a:gd name="T63" fmla="*/ 5789421 h 14419"/>
              <a:gd name="T64" fmla="*/ 1146598 w 15101"/>
              <a:gd name="T65" fmla="*/ 5769743 h 14419"/>
              <a:gd name="T66" fmla="*/ 1117477 w 15101"/>
              <a:gd name="T67" fmla="*/ 5701495 h 14419"/>
              <a:gd name="T68" fmla="*/ 1117477 w 15101"/>
              <a:gd name="T69" fmla="*/ 5603510 h 14419"/>
              <a:gd name="T70" fmla="*/ 1467358 w 15101"/>
              <a:gd name="T71" fmla="*/ 3980208 h 14419"/>
              <a:gd name="T72" fmla="*/ 1476926 w 15101"/>
              <a:gd name="T73" fmla="*/ 3843290 h 14419"/>
              <a:gd name="T74" fmla="*/ 1447804 w 15101"/>
              <a:gd name="T75" fmla="*/ 3706371 h 14419"/>
              <a:gd name="T76" fmla="*/ 1389560 w 15101"/>
              <a:gd name="T77" fmla="*/ 3569453 h 14419"/>
              <a:gd name="T78" fmla="*/ 1302195 w 15101"/>
              <a:gd name="T79" fmla="*/ 3461850 h 14419"/>
              <a:gd name="T80" fmla="*/ 77798 w 15101"/>
              <a:gd name="T81" fmla="*/ 2366925 h 14419"/>
              <a:gd name="T82" fmla="*/ 9967 w 15101"/>
              <a:gd name="T83" fmla="*/ 2278578 h 14419"/>
              <a:gd name="T84" fmla="*/ 0 w 15101"/>
              <a:gd name="T85" fmla="*/ 2210329 h 14419"/>
              <a:gd name="T86" fmla="*/ 48676 w 15101"/>
              <a:gd name="T87" fmla="*/ 2151719 h 14419"/>
              <a:gd name="T88" fmla="*/ 155596 w 15101"/>
              <a:gd name="T89" fmla="*/ 2122403 h 14419"/>
              <a:gd name="T90" fmla="*/ 1788118 w 15101"/>
              <a:gd name="T91" fmla="*/ 1956170 h 14419"/>
              <a:gd name="T92" fmla="*/ 1914173 w 15101"/>
              <a:gd name="T93" fmla="*/ 1916816 h 14419"/>
              <a:gd name="T94" fmla="*/ 2040648 w 15101"/>
              <a:gd name="T95" fmla="*/ 1848567 h 14419"/>
              <a:gd name="T96" fmla="*/ 2147568 w 15101"/>
              <a:gd name="T97" fmla="*/ 1750602 h 14419"/>
              <a:gd name="T98" fmla="*/ 2225366 w 15101"/>
              <a:gd name="T99" fmla="*/ 1642999 h 1441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97" tIns="121897" rIns="121897" bIns="121897" anchor="ctr"/>
          <a:lstStyle/>
          <a:p>
            <a:endParaRPr lang="en-US"/>
          </a:p>
        </p:txBody>
      </p:sp>
      <p:sp>
        <p:nvSpPr>
          <p:cNvPr id="57351" name="Google Shape;442;p21"/>
          <p:cNvSpPr>
            <a:spLocks/>
          </p:cNvSpPr>
          <p:nvPr/>
        </p:nvSpPr>
        <p:spPr bwMode="auto">
          <a:xfrm rot="2697328">
            <a:off x="7129463" y="2865438"/>
            <a:ext cx="457200" cy="436562"/>
          </a:xfrm>
          <a:custGeom>
            <a:avLst/>
            <a:gdLst>
              <a:gd name="T0" fmla="*/ 6631020 w 15101"/>
              <a:gd name="T1" fmla="*/ 268586 h 14419"/>
              <a:gd name="T2" fmla="*/ 6764840 w 15101"/>
              <a:gd name="T3" fmla="*/ 67820 h 14419"/>
              <a:gd name="T4" fmla="*/ 6920672 w 15101"/>
              <a:gd name="T5" fmla="*/ 908 h 14419"/>
              <a:gd name="T6" fmla="*/ 7077411 w 15101"/>
              <a:gd name="T7" fmla="*/ 67820 h 14419"/>
              <a:gd name="T8" fmla="*/ 7211232 w 15101"/>
              <a:gd name="T9" fmla="*/ 268586 h 14419"/>
              <a:gd name="T10" fmla="*/ 8729217 w 15101"/>
              <a:gd name="T11" fmla="*/ 3751091 h 14419"/>
              <a:gd name="T12" fmla="*/ 8907967 w 15101"/>
              <a:gd name="T13" fmla="*/ 3996757 h 14419"/>
              <a:gd name="T14" fmla="*/ 9153628 w 15101"/>
              <a:gd name="T15" fmla="*/ 4220442 h 14419"/>
              <a:gd name="T16" fmla="*/ 9443280 w 15101"/>
              <a:gd name="T17" fmla="*/ 4376277 h 14419"/>
              <a:gd name="T18" fmla="*/ 9733840 w 15101"/>
              <a:gd name="T19" fmla="*/ 4466109 h 14419"/>
              <a:gd name="T20" fmla="*/ 13484751 w 15101"/>
              <a:gd name="T21" fmla="*/ 4845599 h 14419"/>
              <a:gd name="T22" fmla="*/ 13730411 w 15101"/>
              <a:gd name="T23" fmla="*/ 4912541 h 14419"/>
              <a:gd name="T24" fmla="*/ 13841343 w 15101"/>
              <a:gd name="T25" fmla="*/ 5046365 h 14419"/>
              <a:gd name="T26" fmla="*/ 13819332 w 15101"/>
              <a:gd name="T27" fmla="*/ 5202200 h 14419"/>
              <a:gd name="T28" fmla="*/ 13663501 w 15101"/>
              <a:gd name="T29" fmla="*/ 5403874 h 14419"/>
              <a:gd name="T30" fmla="*/ 10850333 w 15101"/>
              <a:gd name="T31" fmla="*/ 7903683 h 14419"/>
              <a:gd name="T32" fmla="*/ 10649572 w 15101"/>
              <a:gd name="T33" fmla="*/ 8149349 h 14419"/>
              <a:gd name="T34" fmla="*/ 10515751 w 15101"/>
              <a:gd name="T35" fmla="*/ 8461958 h 14419"/>
              <a:gd name="T36" fmla="*/ 10447903 w 15101"/>
              <a:gd name="T37" fmla="*/ 8774536 h 14419"/>
              <a:gd name="T38" fmla="*/ 10470822 w 15101"/>
              <a:gd name="T39" fmla="*/ 9087114 h 14419"/>
              <a:gd name="T40" fmla="*/ 11274744 w 15101"/>
              <a:gd name="T41" fmla="*/ 12793304 h 14419"/>
              <a:gd name="T42" fmla="*/ 11274744 w 15101"/>
              <a:gd name="T43" fmla="*/ 13016959 h 14419"/>
              <a:gd name="T44" fmla="*/ 11207803 w 15101"/>
              <a:gd name="T45" fmla="*/ 13172794 h 14419"/>
              <a:gd name="T46" fmla="*/ 11029083 w 15101"/>
              <a:gd name="T47" fmla="*/ 13217725 h 14419"/>
              <a:gd name="T48" fmla="*/ 10805403 w 15101"/>
              <a:gd name="T49" fmla="*/ 13127894 h 14419"/>
              <a:gd name="T50" fmla="*/ 7545813 w 15101"/>
              <a:gd name="T51" fmla="*/ 11208341 h 14419"/>
              <a:gd name="T52" fmla="*/ 7256162 w 15101"/>
              <a:gd name="T53" fmla="*/ 11096498 h 14419"/>
              <a:gd name="T54" fmla="*/ 6920672 w 15101"/>
              <a:gd name="T55" fmla="*/ 11074517 h 14419"/>
              <a:gd name="T56" fmla="*/ 6586090 w 15101"/>
              <a:gd name="T57" fmla="*/ 11096498 h 14419"/>
              <a:gd name="T58" fmla="*/ 6295530 w 15101"/>
              <a:gd name="T59" fmla="*/ 11208341 h 14419"/>
              <a:gd name="T60" fmla="*/ 3036848 w 15101"/>
              <a:gd name="T61" fmla="*/ 13127894 h 14419"/>
              <a:gd name="T62" fmla="*/ 2813168 w 15101"/>
              <a:gd name="T63" fmla="*/ 13217725 h 14419"/>
              <a:gd name="T64" fmla="*/ 2634448 w 15101"/>
              <a:gd name="T65" fmla="*/ 13172794 h 14419"/>
              <a:gd name="T66" fmla="*/ 2567508 w 15101"/>
              <a:gd name="T67" fmla="*/ 13016959 h 14419"/>
              <a:gd name="T68" fmla="*/ 2567508 w 15101"/>
              <a:gd name="T69" fmla="*/ 12793304 h 14419"/>
              <a:gd name="T70" fmla="*/ 3371430 w 15101"/>
              <a:gd name="T71" fmla="*/ 9087114 h 14419"/>
              <a:gd name="T72" fmla="*/ 3393410 w 15101"/>
              <a:gd name="T73" fmla="*/ 8774536 h 14419"/>
              <a:gd name="T74" fmla="*/ 3326500 w 15101"/>
              <a:gd name="T75" fmla="*/ 8461958 h 14419"/>
              <a:gd name="T76" fmla="*/ 3192680 w 15101"/>
              <a:gd name="T77" fmla="*/ 8149349 h 14419"/>
              <a:gd name="T78" fmla="*/ 2991918 w 15101"/>
              <a:gd name="T79" fmla="*/ 7903683 h 14419"/>
              <a:gd name="T80" fmla="*/ 178750 w 15101"/>
              <a:gd name="T81" fmla="*/ 5403874 h 14419"/>
              <a:gd name="T82" fmla="*/ 22919 w 15101"/>
              <a:gd name="T83" fmla="*/ 5202200 h 14419"/>
              <a:gd name="T84" fmla="*/ 0 w 15101"/>
              <a:gd name="T85" fmla="*/ 5046365 h 14419"/>
              <a:gd name="T86" fmla="*/ 111840 w 15101"/>
              <a:gd name="T87" fmla="*/ 4912541 h 14419"/>
              <a:gd name="T88" fmla="*/ 357501 w 15101"/>
              <a:gd name="T89" fmla="*/ 4845599 h 14419"/>
              <a:gd name="T90" fmla="*/ 4108412 w 15101"/>
              <a:gd name="T91" fmla="*/ 4466109 h 14419"/>
              <a:gd name="T92" fmla="*/ 4398064 w 15101"/>
              <a:gd name="T93" fmla="*/ 4376277 h 14419"/>
              <a:gd name="T94" fmla="*/ 4688624 w 15101"/>
              <a:gd name="T95" fmla="*/ 4220442 h 14419"/>
              <a:gd name="T96" fmla="*/ 4934284 w 15101"/>
              <a:gd name="T97" fmla="*/ 3996757 h 14419"/>
              <a:gd name="T98" fmla="*/ 5113035 w 15101"/>
              <a:gd name="T99" fmla="*/ 3751091 h 1441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97" tIns="121897" rIns="121897" bIns="121897" anchor="ctr"/>
          <a:lstStyle/>
          <a:p>
            <a:endParaRPr lang="en-US"/>
          </a:p>
        </p:txBody>
      </p:sp>
      <p:sp>
        <p:nvSpPr>
          <p:cNvPr id="57352" name="Google Shape;443;p21"/>
          <p:cNvSpPr>
            <a:spLocks/>
          </p:cNvSpPr>
          <p:nvPr/>
        </p:nvSpPr>
        <p:spPr bwMode="auto">
          <a:xfrm>
            <a:off x="7142163" y="2508250"/>
            <a:ext cx="184150" cy="174625"/>
          </a:xfrm>
          <a:custGeom>
            <a:avLst/>
            <a:gdLst>
              <a:gd name="T0" fmla="*/ 1075743 w 15101"/>
              <a:gd name="T1" fmla="*/ 42969 h 14419"/>
              <a:gd name="T2" fmla="*/ 1097461 w 15101"/>
              <a:gd name="T3" fmla="*/ 10851 h 14419"/>
              <a:gd name="T4" fmla="*/ 1122741 w 15101"/>
              <a:gd name="T5" fmla="*/ 145 h 14419"/>
              <a:gd name="T6" fmla="*/ 1148166 w 15101"/>
              <a:gd name="T7" fmla="*/ 10851 h 14419"/>
              <a:gd name="T8" fmla="*/ 1169885 w 15101"/>
              <a:gd name="T9" fmla="*/ 42969 h 14419"/>
              <a:gd name="T10" fmla="*/ 1416142 w 15101"/>
              <a:gd name="T11" fmla="*/ 600173 h 14419"/>
              <a:gd name="T12" fmla="*/ 1445140 w 15101"/>
              <a:gd name="T13" fmla="*/ 639484 h 14419"/>
              <a:gd name="T14" fmla="*/ 1484992 w 15101"/>
              <a:gd name="T15" fmla="*/ 675272 h 14419"/>
              <a:gd name="T16" fmla="*/ 1531978 w 15101"/>
              <a:gd name="T17" fmla="*/ 700208 h 14419"/>
              <a:gd name="T18" fmla="*/ 1579122 w 15101"/>
              <a:gd name="T19" fmla="*/ 714583 h 14419"/>
              <a:gd name="T20" fmla="*/ 2187630 w 15101"/>
              <a:gd name="T21" fmla="*/ 775294 h 14419"/>
              <a:gd name="T22" fmla="*/ 2227482 w 15101"/>
              <a:gd name="T23" fmla="*/ 786012 h 14419"/>
              <a:gd name="T24" fmla="*/ 2245481 w 15101"/>
              <a:gd name="T25" fmla="*/ 807424 h 14419"/>
              <a:gd name="T26" fmla="*/ 2241908 w 15101"/>
              <a:gd name="T27" fmla="*/ 832360 h 14419"/>
              <a:gd name="T28" fmla="*/ 2216629 w 15101"/>
              <a:gd name="T29" fmla="*/ 864623 h 14419"/>
              <a:gd name="T30" fmla="*/ 1760248 w 15101"/>
              <a:gd name="T31" fmla="*/ 1264593 h 14419"/>
              <a:gd name="T32" fmla="*/ 1727676 w 15101"/>
              <a:gd name="T33" fmla="*/ 1303905 h 14419"/>
              <a:gd name="T34" fmla="*/ 1705970 w 15101"/>
              <a:gd name="T35" fmla="*/ 1353910 h 14419"/>
              <a:gd name="T36" fmla="*/ 1694970 w 15101"/>
              <a:gd name="T37" fmla="*/ 1403927 h 14419"/>
              <a:gd name="T38" fmla="*/ 1698677 w 15101"/>
              <a:gd name="T39" fmla="*/ 1453945 h 14419"/>
              <a:gd name="T40" fmla="*/ 1829098 w 15101"/>
              <a:gd name="T41" fmla="*/ 2046936 h 14419"/>
              <a:gd name="T42" fmla="*/ 1829098 w 15101"/>
              <a:gd name="T43" fmla="*/ 2082723 h 14419"/>
              <a:gd name="T44" fmla="*/ 1818245 w 15101"/>
              <a:gd name="T45" fmla="*/ 2107659 h 14419"/>
              <a:gd name="T46" fmla="*/ 1789246 w 15101"/>
              <a:gd name="T47" fmla="*/ 2114841 h 14419"/>
              <a:gd name="T48" fmla="*/ 1752955 w 15101"/>
              <a:gd name="T49" fmla="*/ 2100465 h 14419"/>
              <a:gd name="T50" fmla="*/ 1224163 w 15101"/>
              <a:gd name="T51" fmla="*/ 1793337 h 14419"/>
              <a:gd name="T52" fmla="*/ 1177165 w 15101"/>
              <a:gd name="T53" fmla="*/ 1775449 h 14419"/>
              <a:gd name="T54" fmla="*/ 1122741 w 15101"/>
              <a:gd name="T55" fmla="*/ 1771925 h 14419"/>
              <a:gd name="T56" fmla="*/ 1068463 w 15101"/>
              <a:gd name="T57" fmla="*/ 1775449 h 14419"/>
              <a:gd name="T58" fmla="*/ 1021319 w 15101"/>
              <a:gd name="T59" fmla="*/ 1793337 h 14419"/>
              <a:gd name="T60" fmla="*/ 492672 w 15101"/>
              <a:gd name="T61" fmla="*/ 2100465 h 14419"/>
              <a:gd name="T62" fmla="*/ 456381 w 15101"/>
              <a:gd name="T63" fmla="*/ 2114841 h 14419"/>
              <a:gd name="T64" fmla="*/ 427383 w 15101"/>
              <a:gd name="T65" fmla="*/ 2107659 h 14419"/>
              <a:gd name="T66" fmla="*/ 416529 w 15101"/>
              <a:gd name="T67" fmla="*/ 2082723 h 14419"/>
              <a:gd name="T68" fmla="*/ 416529 w 15101"/>
              <a:gd name="T69" fmla="*/ 2046936 h 14419"/>
              <a:gd name="T70" fmla="*/ 546950 w 15101"/>
              <a:gd name="T71" fmla="*/ 1453945 h 14419"/>
              <a:gd name="T72" fmla="*/ 550511 w 15101"/>
              <a:gd name="T73" fmla="*/ 1403927 h 14419"/>
              <a:gd name="T74" fmla="*/ 539658 w 15101"/>
              <a:gd name="T75" fmla="*/ 1353910 h 14419"/>
              <a:gd name="T76" fmla="*/ 517952 w 15101"/>
              <a:gd name="T77" fmla="*/ 1303905 h 14419"/>
              <a:gd name="T78" fmla="*/ 485380 w 15101"/>
              <a:gd name="T79" fmla="*/ 1264593 h 14419"/>
              <a:gd name="T80" fmla="*/ 28999 w 15101"/>
              <a:gd name="T81" fmla="*/ 864623 h 14419"/>
              <a:gd name="T82" fmla="*/ 3719 w 15101"/>
              <a:gd name="T83" fmla="*/ 832360 h 14419"/>
              <a:gd name="T84" fmla="*/ 0 w 15101"/>
              <a:gd name="T85" fmla="*/ 807424 h 14419"/>
              <a:gd name="T86" fmla="*/ 18146 w 15101"/>
              <a:gd name="T87" fmla="*/ 786012 h 14419"/>
              <a:gd name="T88" fmla="*/ 57997 w 15101"/>
              <a:gd name="T89" fmla="*/ 775294 h 14419"/>
              <a:gd name="T90" fmla="*/ 666506 w 15101"/>
              <a:gd name="T91" fmla="*/ 714583 h 14419"/>
              <a:gd name="T92" fmla="*/ 713491 w 15101"/>
              <a:gd name="T93" fmla="*/ 700208 h 14419"/>
              <a:gd name="T94" fmla="*/ 760635 w 15101"/>
              <a:gd name="T95" fmla="*/ 675272 h 14419"/>
              <a:gd name="T96" fmla="*/ 800487 w 15101"/>
              <a:gd name="T97" fmla="*/ 639484 h 14419"/>
              <a:gd name="T98" fmla="*/ 829486 w 15101"/>
              <a:gd name="T99" fmla="*/ 600173 h 1441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97" tIns="121897" rIns="121897" bIns="121897" anchor="ctr"/>
          <a:lstStyle/>
          <a:p>
            <a:endParaRPr lang="en-US"/>
          </a:p>
        </p:txBody>
      </p:sp>
      <p:sp>
        <p:nvSpPr>
          <p:cNvPr id="57353" name="Google Shape;444;p21"/>
          <p:cNvSpPr>
            <a:spLocks/>
          </p:cNvSpPr>
          <p:nvPr/>
        </p:nvSpPr>
        <p:spPr bwMode="auto">
          <a:xfrm rot="1280404">
            <a:off x="4786313" y="2152650"/>
            <a:ext cx="182562" cy="174625"/>
          </a:xfrm>
          <a:custGeom>
            <a:avLst/>
            <a:gdLst>
              <a:gd name="T0" fmla="*/ 1057278 w 15101"/>
              <a:gd name="T1" fmla="*/ 42969 h 14419"/>
              <a:gd name="T2" fmla="*/ 1078616 w 15101"/>
              <a:gd name="T3" fmla="*/ 10851 h 14419"/>
              <a:gd name="T4" fmla="*/ 1103460 w 15101"/>
              <a:gd name="T5" fmla="*/ 145 h 14419"/>
              <a:gd name="T6" fmla="*/ 1128449 w 15101"/>
              <a:gd name="T7" fmla="*/ 10851 h 14419"/>
              <a:gd name="T8" fmla="*/ 1149786 w 15101"/>
              <a:gd name="T9" fmla="*/ 42969 h 14419"/>
              <a:gd name="T10" fmla="*/ 1391816 w 15101"/>
              <a:gd name="T11" fmla="*/ 600173 h 14419"/>
              <a:gd name="T12" fmla="*/ 1420323 w 15101"/>
              <a:gd name="T13" fmla="*/ 639484 h 14419"/>
              <a:gd name="T14" fmla="*/ 1459493 w 15101"/>
              <a:gd name="T15" fmla="*/ 675272 h 14419"/>
              <a:gd name="T16" fmla="*/ 1505674 w 15101"/>
              <a:gd name="T17" fmla="*/ 700208 h 14419"/>
              <a:gd name="T18" fmla="*/ 1552001 w 15101"/>
              <a:gd name="T19" fmla="*/ 714583 h 14419"/>
              <a:gd name="T20" fmla="*/ 2150063 w 15101"/>
              <a:gd name="T21" fmla="*/ 775294 h 14419"/>
              <a:gd name="T22" fmla="*/ 2189233 w 15101"/>
              <a:gd name="T23" fmla="*/ 786012 h 14419"/>
              <a:gd name="T24" fmla="*/ 2206920 w 15101"/>
              <a:gd name="T25" fmla="*/ 807424 h 14419"/>
              <a:gd name="T26" fmla="*/ 2203414 w 15101"/>
              <a:gd name="T27" fmla="*/ 832360 h 14419"/>
              <a:gd name="T28" fmla="*/ 2178570 w 15101"/>
              <a:gd name="T29" fmla="*/ 864623 h 14419"/>
              <a:gd name="T30" fmla="*/ 1730017 w 15101"/>
              <a:gd name="T31" fmla="*/ 1264593 h 14419"/>
              <a:gd name="T32" fmla="*/ 1698016 w 15101"/>
              <a:gd name="T33" fmla="*/ 1303905 h 14419"/>
              <a:gd name="T34" fmla="*/ 1676679 w 15101"/>
              <a:gd name="T35" fmla="*/ 1353910 h 14419"/>
              <a:gd name="T36" fmla="*/ 1665859 w 15101"/>
              <a:gd name="T37" fmla="*/ 1403927 h 14419"/>
              <a:gd name="T38" fmla="*/ 1669510 w 15101"/>
              <a:gd name="T39" fmla="*/ 1453945 h 14419"/>
              <a:gd name="T40" fmla="*/ 1797693 w 15101"/>
              <a:gd name="T41" fmla="*/ 2046936 h 14419"/>
              <a:gd name="T42" fmla="*/ 1797693 w 15101"/>
              <a:gd name="T43" fmla="*/ 2082723 h 14419"/>
              <a:gd name="T44" fmla="*/ 1787019 w 15101"/>
              <a:gd name="T45" fmla="*/ 2107659 h 14419"/>
              <a:gd name="T46" fmla="*/ 1758524 w 15101"/>
              <a:gd name="T47" fmla="*/ 2114841 h 14419"/>
              <a:gd name="T48" fmla="*/ 1722860 w 15101"/>
              <a:gd name="T49" fmla="*/ 2100465 h 14419"/>
              <a:gd name="T50" fmla="*/ 1203137 w 15101"/>
              <a:gd name="T51" fmla="*/ 1793337 h 14419"/>
              <a:gd name="T52" fmla="*/ 1156955 w 15101"/>
              <a:gd name="T53" fmla="*/ 1775449 h 14419"/>
              <a:gd name="T54" fmla="*/ 1103460 w 15101"/>
              <a:gd name="T55" fmla="*/ 1771925 h 14419"/>
              <a:gd name="T56" fmla="*/ 1050109 w 15101"/>
              <a:gd name="T57" fmla="*/ 1775449 h 14419"/>
              <a:gd name="T58" fmla="*/ 1003783 w 15101"/>
              <a:gd name="T59" fmla="*/ 1793337 h 14419"/>
              <a:gd name="T60" fmla="*/ 484205 w 15101"/>
              <a:gd name="T61" fmla="*/ 2100465 h 14419"/>
              <a:gd name="T62" fmla="*/ 448541 w 15101"/>
              <a:gd name="T63" fmla="*/ 2114841 h 14419"/>
              <a:gd name="T64" fmla="*/ 420046 w 15101"/>
              <a:gd name="T65" fmla="*/ 2107659 h 14419"/>
              <a:gd name="T66" fmla="*/ 409371 w 15101"/>
              <a:gd name="T67" fmla="*/ 2082723 h 14419"/>
              <a:gd name="T68" fmla="*/ 409371 w 15101"/>
              <a:gd name="T69" fmla="*/ 2046936 h 14419"/>
              <a:gd name="T70" fmla="*/ 537555 w 15101"/>
              <a:gd name="T71" fmla="*/ 1453945 h 14419"/>
              <a:gd name="T72" fmla="*/ 541061 w 15101"/>
              <a:gd name="T73" fmla="*/ 1403927 h 14419"/>
              <a:gd name="T74" fmla="*/ 530386 w 15101"/>
              <a:gd name="T75" fmla="*/ 1353910 h 14419"/>
              <a:gd name="T76" fmla="*/ 509048 w 15101"/>
              <a:gd name="T77" fmla="*/ 1303905 h 14419"/>
              <a:gd name="T78" fmla="*/ 477048 w 15101"/>
              <a:gd name="T79" fmla="*/ 1264593 h 14419"/>
              <a:gd name="T80" fmla="*/ 28495 w 15101"/>
              <a:gd name="T81" fmla="*/ 864623 h 14419"/>
              <a:gd name="T82" fmla="*/ 3651 w 15101"/>
              <a:gd name="T83" fmla="*/ 832360 h 14419"/>
              <a:gd name="T84" fmla="*/ 0 w 15101"/>
              <a:gd name="T85" fmla="*/ 807424 h 14419"/>
              <a:gd name="T86" fmla="*/ 17832 w 15101"/>
              <a:gd name="T87" fmla="*/ 786012 h 14419"/>
              <a:gd name="T88" fmla="*/ 57002 w 15101"/>
              <a:gd name="T89" fmla="*/ 775294 h 14419"/>
              <a:gd name="T90" fmla="*/ 655064 w 15101"/>
              <a:gd name="T91" fmla="*/ 714583 h 14419"/>
              <a:gd name="T92" fmla="*/ 701246 w 15101"/>
              <a:gd name="T93" fmla="*/ 700208 h 14419"/>
              <a:gd name="T94" fmla="*/ 747572 w 15101"/>
              <a:gd name="T95" fmla="*/ 675272 h 14419"/>
              <a:gd name="T96" fmla="*/ 786742 w 15101"/>
              <a:gd name="T97" fmla="*/ 639484 h 14419"/>
              <a:gd name="T98" fmla="*/ 815249 w 15101"/>
              <a:gd name="T99" fmla="*/ 600173 h 1441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97" tIns="121897" rIns="121897" bIns="121897" anchor="ctr"/>
          <a:lstStyle/>
          <a:p>
            <a:endParaRPr lang="en-US"/>
          </a:p>
        </p:txBody>
      </p:sp>
      <p:sp>
        <p:nvSpPr>
          <p:cNvPr id="57354" name="Google Shape;445;p2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800">
                <a:solidFill>
                  <a:srgbClr val="4A3A1C"/>
                </a:solidFill>
                <a:latin typeface="Gill Sans Nova Ligh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400">
                <a:solidFill>
                  <a:srgbClr val="4A3A1C"/>
                </a:solidFill>
                <a:latin typeface="Gill Sans Nova Ligh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000">
                <a:solidFill>
                  <a:srgbClr val="4A3A1C"/>
                </a:solidFill>
                <a:latin typeface="Gill Sans Nova Ligh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4872A500-02B6-4F65-A0B1-A3A9A2E845ED}" type="slidenum">
              <a:rPr lang="en-US" altLang="en-US" sz="1200">
                <a:solidFill>
                  <a:srgbClr val="FFFFFF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57355" name="Picture 2" descr="Tư vấn] Ung thư phổi - 3 phương pháp mới chữa trị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1593850"/>
            <a:ext cx="7556500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518525" y="1901825"/>
            <a:ext cx="33480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800">
                <a:solidFill>
                  <a:srgbClr val="4A3A1C"/>
                </a:solidFill>
                <a:latin typeface="Gill Sans Nova Ligh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400">
                <a:solidFill>
                  <a:srgbClr val="4A3A1C"/>
                </a:solidFill>
                <a:latin typeface="Gill Sans Nova Ligh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000">
                <a:solidFill>
                  <a:srgbClr val="4A3A1C"/>
                </a:solidFill>
                <a:latin typeface="Gill Sans Nova Ligh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700">
                <a:solidFill>
                  <a:schemeClr val="tx1"/>
                </a:solidFill>
              </a:rPr>
              <a:t>Nguyên nhân?</a:t>
            </a:r>
          </a:p>
        </p:txBody>
      </p:sp>
    </p:spTree>
    <p:extLst>
      <p:ext uri="{BB962C8B-B14F-4D97-AF65-F5344CB8AC3E}">
        <p14:creationId xmlns:p14="http://schemas.microsoft.com/office/powerpoint/2010/main" val="397637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"/>
          <p:cNvSpPr>
            <a:spLocks noGrp="1"/>
          </p:cNvSpPr>
          <p:nvPr>
            <p:ph type="title"/>
          </p:nvPr>
        </p:nvSpPr>
        <p:spPr>
          <a:xfrm>
            <a:off x="192088" y="746125"/>
            <a:ext cx="2855912" cy="35067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300" b="1" smtClean="0">
                <a:solidFill>
                  <a:srgbClr val="002060"/>
                </a:solidFill>
              </a:rPr>
              <a:t>Hậu quả </a:t>
            </a:r>
          </a:p>
        </p:txBody>
      </p:sp>
      <p:sp>
        <p:nvSpPr>
          <p:cNvPr id="59395" name="Google Shape;452;p22"/>
          <p:cNvSpPr>
            <a:spLocks noGrp="1"/>
          </p:cNvSpPr>
          <p:nvPr>
            <p:ph type="body" idx="2"/>
          </p:nvPr>
        </p:nvSpPr>
        <p:spPr>
          <a:xfrm>
            <a:off x="7534275" y="1600200"/>
            <a:ext cx="3562350" cy="4160838"/>
          </a:xfrm>
        </p:spPr>
        <p:txBody>
          <a:bodyPr/>
          <a:lstStyle/>
          <a:p>
            <a:pPr marL="0" indent="0" eaLnBrk="1" hangingPunct="1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b="1" smtClean="0"/>
              <a:t>Black</a:t>
            </a:r>
          </a:p>
          <a:p>
            <a:pPr marL="0" indent="0" eaLnBrk="1" hangingPunct="1">
              <a:spcBef>
                <a:spcPts val="1338"/>
              </a:spcBef>
              <a:spcAft>
                <a:spcPts val="1338"/>
              </a:spcAft>
              <a:buFont typeface="Arial" panose="020B0604020202020204" pitchFamily="34" charset="0"/>
              <a:buNone/>
            </a:pPr>
            <a:r>
              <a:rPr lang="en-US" altLang="en-US" smtClean="0"/>
              <a:t>Is the color of ebony and of outer space. It has been the symbolic color of elegance, solemnity and authority.</a:t>
            </a:r>
          </a:p>
        </p:txBody>
      </p:sp>
      <p:sp>
        <p:nvSpPr>
          <p:cNvPr id="59396" name="Google Shape;453;p2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800">
                <a:solidFill>
                  <a:srgbClr val="4A3A1C"/>
                </a:solidFill>
                <a:latin typeface="Gill Sans Nova Ligh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400">
                <a:solidFill>
                  <a:srgbClr val="4A3A1C"/>
                </a:solidFill>
                <a:latin typeface="Gill Sans Nova Ligh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000">
                <a:solidFill>
                  <a:srgbClr val="4A3A1C"/>
                </a:solidFill>
                <a:latin typeface="Gill Sans Nova Ligh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D3D9BC34-6907-4D39-974C-BE45A43C12DC}" type="slidenum">
              <a:rPr lang="en-US" altLang="en-US" sz="1200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9397" name="Text Placeholder 2"/>
          <p:cNvSpPr>
            <a:spLocks noGrp="1"/>
          </p:cNvSpPr>
          <p:nvPr>
            <p:ph type="body" idx="1"/>
          </p:nvPr>
        </p:nvSpPr>
        <p:spPr>
          <a:xfrm>
            <a:off x="4891088" y="1600200"/>
            <a:ext cx="2238375" cy="3048000"/>
          </a:xfrm>
        </p:spPr>
        <p:txBody>
          <a:bodyPr/>
          <a:lstStyle/>
          <a:p>
            <a:pPr marL="608013" indent="-455613" eaLnBrk="1" hangingPunct="1">
              <a:spcAft>
                <a:spcPct val="0"/>
              </a:spcAft>
            </a:pPr>
            <a:endParaRPr lang="en-US" altLang="en-US" smtClean="0"/>
          </a:p>
        </p:txBody>
      </p:sp>
      <p:pic>
        <p:nvPicPr>
          <p:cNvPr id="59398" name="Picture 2" descr="Phát hiện mới ở những người không tiêm vắc xin bị mắc Covid-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360363"/>
            <a:ext cx="89296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54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Google Shape;467;p24"/>
          <p:cNvSpPr>
            <a:spLocks noGrp="1"/>
          </p:cNvSpPr>
          <p:nvPr>
            <p:ph type="title"/>
          </p:nvPr>
        </p:nvSpPr>
        <p:spPr>
          <a:xfrm>
            <a:off x="192088" y="746125"/>
            <a:ext cx="4191000" cy="35067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700" b="1" smtClean="0">
                <a:solidFill>
                  <a:srgbClr val="002060"/>
                </a:solidFill>
              </a:rPr>
              <a:t>IV. LỢI ÍCH CỦA VIỆC TẬP TDTT ĐỐI VỚI HÔ HẤP</a:t>
            </a:r>
          </a:p>
        </p:txBody>
      </p:sp>
      <p:sp>
        <p:nvSpPr>
          <p:cNvPr id="63491" name="Google Shape;470;p2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800">
                <a:solidFill>
                  <a:srgbClr val="4A3A1C"/>
                </a:solidFill>
                <a:latin typeface="Gill Sans Nova Ligh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400">
                <a:solidFill>
                  <a:srgbClr val="4A3A1C"/>
                </a:solidFill>
                <a:latin typeface="Gill Sans Nova Ligh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000">
                <a:solidFill>
                  <a:srgbClr val="4A3A1C"/>
                </a:solidFill>
                <a:latin typeface="Gill Sans Nova Ligh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3292A"/>
              </a:buClr>
              <a:buFont typeface="Arial" panose="020B0604020202020204" pitchFamily="34" charset="0"/>
              <a:buChar char="•"/>
              <a:defRPr>
                <a:solidFill>
                  <a:srgbClr val="4A3A1C"/>
                </a:solidFill>
                <a:latin typeface="Gill Sans Nova Light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909B5C37-7CF6-4298-A9FA-0AFAB1698452}" type="slidenum">
              <a:rPr lang="en-US" altLang="en-US" sz="1200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pic>
        <p:nvPicPr>
          <p:cNvPr id="63492" name="Picture 2" descr="4 bài tập hỗ trợ hô hấp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819150"/>
            <a:ext cx="508000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87438" y="3952875"/>
            <a:ext cx="6259512" cy="2352675"/>
          </a:xfrm>
        </p:spPr>
        <p:txBody>
          <a:bodyPr/>
          <a:lstStyle/>
          <a:p>
            <a:pPr marL="608013" indent="-473075" eaLnBrk="1" hangingPunct="1">
              <a:spcAft>
                <a:spcPct val="0"/>
              </a:spcAft>
            </a:pP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TDTT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TDTT</a:t>
            </a:r>
            <a:endParaRPr lang="en-US" alt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62940" y="5048399"/>
            <a:ext cx="10970023" cy="1138773"/>
            <a:chOff x="662940" y="5048399"/>
            <a:chExt cx="10970023" cy="1138773"/>
          </a:xfrm>
        </p:grpSpPr>
        <p:grpSp>
          <p:nvGrpSpPr>
            <p:cNvPr id="17" name="Group 16"/>
            <p:cNvGrpSpPr/>
            <p:nvPr/>
          </p:nvGrpSpPr>
          <p:grpSpPr>
            <a:xfrm>
              <a:off x="662940" y="5048399"/>
              <a:ext cx="7374970" cy="1138773"/>
              <a:chOff x="662940" y="5048399"/>
              <a:chExt cx="7374970" cy="1138773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62940" y="5048399"/>
                <a:ext cx="1633539" cy="1138773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ích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TDTT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ight Arrow 10"/>
              <p:cNvSpPr/>
              <p:nvPr/>
            </p:nvSpPr>
            <p:spPr>
              <a:xfrm flipV="1">
                <a:off x="2296479" y="5522953"/>
                <a:ext cx="560070" cy="23419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836070" y="5079176"/>
                <a:ext cx="1920240" cy="1077218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hô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hấp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triển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ight Arrow 12"/>
              <p:cNvSpPr/>
              <p:nvPr/>
            </p:nvSpPr>
            <p:spPr>
              <a:xfrm>
                <a:off x="4756310" y="5599392"/>
                <a:ext cx="491490" cy="18288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235021" y="5140731"/>
                <a:ext cx="2377440" cy="954107"/>
              </a:xfrm>
              <a:prstGeom prst="rect">
                <a:avLst/>
              </a:prstGeom>
              <a:solidFill>
                <a:srgbClr val="00CC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lưu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thông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ight Arrow 14"/>
              <p:cNvSpPr/>
              <p:nvPr/>
            </p:nvSpPr>
            <p:spPr>
              <a:xfrm>
                <a:off x="7613412" y="5542494"/>
                <a:ext cx="424498" cy="1951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021083" y="5162997"/>
              <a:ext cx="3611880" cy="95410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/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thở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78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4" grpId="2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0A425DAC-3A18-DA78-D580-D805F2BA9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E3E1CB-8C5D-7A86-4E10-4CF74010F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3544888"/>
            <a:ext cx="67738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FF0000"/>
                </a:solidFill>
                <a:latin typeface="UTM A&amp;S Graceland" pitchFamily="18" charset="0"/>
              </a:rPr>
              <a:t>Trò</a:t>
            </a:r>
            <a:r>
              <a:rPr lang="en-US" altLang="en-US" sz="4400" dirty="0">
                <a:solidFill>
                  <a:srgbClr val="FF0000"/>
                </a:solidFill>
                <a:latin typeface="UTM A&amp;S Graceland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UTM A&amp;S Graceland" pitchFamily="18" charset="0"/>
              </a:rPr>
              <a:t>chơi</a:t>
            </a:r>
            <a:r>
              <a:rPr lang="en-US" altLang="en-US" sz="4400" dirty="0">
                <a:solidFill>
                  <a:srgbClr val="FF0000"/>
                </a:solidFill>
                <a:latin typeface="UTM A&amp;S Graceland" pitchFamily="18" charset="0"/>
              </a:rPr>
              <a:t> : </a:t>
            </a:r>
            <a:r>
              <a:rPr lang="en-US" altLang="en-US" sz="4400" dirty="0" err="1" smtClean="0">
                <a:solidFill>
                  <a:srgbClr val="FF0000"/>
                </a:solidFill>
                <a:latin typeface="UTM A&amp;S Graceland" pitchFamily="18" charset="0"/>
              </a:rPr>
              <a:t>Quizizz</a:t>
            </a:r>
            <a:endParaRPr lang="en-US" altLang="en-US" sz="4400" dirty="0">
              <a:solidFill>
                <a:srgbClr val="FF0000"/>
              </a:solidFill>
              <a:latin typeface="UTM A&amp;S Graceland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0B186-15DC-681D-5A39-D4450C18E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713" y="860453"/>
            <a:ext cx="7108825" cy="245265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SVNLifehack Script" panose="00000500000000000000" pitchFamily="2" charset="0"/>
              </a:rPr>
              <a:t>Vòng 3: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5400" b="1">
                <a:solidFill>
                  <a:srgbClr val="00CC00"/>
                </a:solidFill>
                <a:effectLst>
                  <a:reflection blurRad="6350" stA="55000" endA="50" endPos="85000" dir="5400000" sy="-100000" algn="bl" rotWithShape="0"/>
                </a:effectLst>
                <a:latin typeface="#9Slide05 SVNLifehack Script" panose="00000500000000000000" pitchFamily="2" charset="0"/>
              </a:rPr>
              <a:t>CHINH PHỤC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>
            <a:extLst>
              <a:ext uri="{FF2B5EF4-FFF2-40B4-BE49-F238E27FC236}">
                <a16:creationId xmlns:a16="http://schemas.microsoft.com/office/drawing/2014/main" id="{E2051458-C5F7-3B0D-A242-714A94821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57313"/>
            <a:ext cx="6096000" cy="5294312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82257-3950-F912-CDB4-236D276DC038}"/>
              </a:ext>
            </a:extLst>
          </p:cNvPr>
          <p:cNvSpPr/>
          <p:nvPr/>
        </p:nvSpPr>
        <p:spPr>
          <a:xfrm>
            <a:off x="0" y="1022350"/>
            <a:ext cx="12192000" cy="5924550"/>
          </a:xfrm>
          <a:prstGeom prst="rect">
            <a:avLst/>
          </a:prstGeom>
          <a:solidFill>
            <a:srgbClr val="0099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5A9F85-E3FE-658B-16F7-8008B39FD2AE}"/>
              </a:ext>
            </a:extLst>
          </p:cNvPr>
          <p:cNvSpPr/>
          <p:nvPr/>
        </p:nvSpPr>
        <p:spPr>
          <a:xfrm>
            <a:off x="196850" y="1219200"/>
            <a:ext cx="11798300" cy="5432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091E8-FC36-0791-6670-DEA95ED16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277938"/>
            <a:ext cx="67738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#9Slide03 AmpleSoft Bold" pitchFamily="2" charset="0"/>
              </a:rPr>
              <a:t>Trò chơi Quizzi</a:t>
            </a:r>
          </a:p>
        </p:txBody>
      </p:sp>
      <p:sp>
        <p:nvSpPr>
          <p:cNvPr id="23558" name="TextBox 3">
            <a:extLst>
              <a:ext uri="{FF2B5EF4-FFF2-40B4-BE49-F238E27FC236}">
                <a16:creationId xmlns:a16="http://schemas.microsoft.com/office/drawing/2014/main" id="{BE0B3AFF-438D-C9DA-3B8C-6031D6478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42875"/>
            <a:ext cx="120491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CC00"/>
                </a:solidFill>
                <a:latin typeface="#9Slide05 SVNLifehack Script" pitchFamily="2" charset="0"/>
              </a:rPr>
              <a:t>CHINH PHỤC</a:t>
            </a:r>
          </a:p>
        </p:txBody>
      </p:sp>
      <p:sp>
        <p:nvSpPr>
          <p:cNvPr id="23559" name="TextBox 1">
            <a:extLst>
              <a:ext uri="{FF2B5EF4-FFF2-40B4-BE49-F238E27FC236}">
                <a16:creationId xmlns:a16="http://schemas.microsoft.com/office/drawing/2014/main" id="{A7142042-97E7-EE21-07CA-454BA88EB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63" y="2244725"/>
            <a:ext cx="69945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u="sng" dirty="0">
                <a:hlinkClick r:id="rId2"/>
              </a:rPr>
              <a:t>https://</a:t>
            </a:r>
            <a:r>
              <a:rPr lang="en-US" u="sng" dirty="0" err="1" smtClean="0">
                <a:hlinkClick r:id="rId2"/>
              </a:rPr>
              <a:t>quizizz.com</a:t>
            </a:r>
            <a:r>
              <a:rPr lang="en-US" u="sng" dirty="0" smtClean="0">
                <a:hlinkClick r:id="rId2"/>
              </a:rPr>
              <a:t>/</a:t>
            </a:r>
            <a:r>
              <a:rPr lang="en-US" u="sng" dirty="0" err="1" smtClean="0">
                <a:hlinkClick r:id="rId2"/>
              </a:rPr>
              <a:t>join?gc</a:t>
            </a:r>
            <a:r>
              <a:rPr lang="en-US" u="sng" dirty="0" smtClean="0">
                <a:hlinkClick r:id="rId2"/>
              </a:rPr>
              <a:t>=</a:t>
            </a:r>
            <a:r>
              <a:rPr lang="en-US" u="sng" dirty="0" err="1" smtClean="0">
                <a:hlinkClick r:id="rId2"/>
              </a:rPr>
              <a:t>803375&amp;source</a:t>
            </a:r>
            <a:r>
              <a:rPr lang="en-US" u="sng" dirty="0" smtClean="0">
                <a:hlinkClick r:id="rId2"/>
              </a:rPr>
              <a:t>=</a:t>
            </a:r>
            <a:r>
              <a:rPr lang="en-US" u="sng" dirty="0" err="1" smtClean="0">
                <a:hlinkClick r:id="rId2"/>
              </a:rPr>
              <a:t>liveDashboard</a:t>
            </a:r>
            <a:endParaRPr lang="en-US" u="sng" dirty="0" smtClean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>
            <a:extLst>
              <a:ext uri="{FF2B5EF4-FFF2-40B4-BE49-F238E27FC236}">
                <a16:creationId xmlns:a16="http://schemas.microsoft.com/office/drawing/2014/main" id="{EFC6797E-AF8E-3D70-46C2-C911D7182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>
            <a:extLst>
              <a:ext uri="{FF2B5EF4-FFF2-40B4-BE49-F238E27FC236}">
                <a16:creationId xmlns:a16="http://schemas.microsoft.com/office/drawing/2014/main" id="{9CDF3C29-208A-8AAB-CB54-D5F82EDFF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1274564"/>
            <a:ext cx="7578725" cy="22467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perspectiveContrastingRightFacing"/>
              <a:lightRig rig="threePt" dir="t"/>
            </a:scene3d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6000" b="1">
                <a:solidFill>
                  <a:srgbClr val="FF0000"/>
                </a:solidFill>
                <a:latin typeface="#9Slide05 SVNLifehack Script" panose="00000500000000000000" pitchFamily="2" charset="0"/>
              </a:rPr>
              <a:t>Vòng 1: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8000" b="1">
                <a:solidFill>
                  <a:srgbClr val="008A00"/>
                </a:solidFill>
                <a:latin typeface="#9Slide05 SVNLifehack Script" panose="00000500000000000000" pitchFamily="2" charset="0"/>
              </a:rPr>
              <a:t>KHỞI ĐỘNG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2B2B1BC4-D1BA-D900-427A-4878EBEE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52F78-D209-0DB7-B773-4422D0336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3565525"/>
            <a:ext cx="67738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#9Slide04 SFU Belle" pitchFamily="2" charset="0"/>
              </a:rPr>
              <a:t>Bài học cuộc sống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5649DD-1A2C-7D5F-064A-5D9FF4DE7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713" y="860453"/>
            <a:ext cx="7108825" cy="245265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SVNLifehack Script" panose="00000500000000000000" pitchFamily="2" charset="0"/>
              </a:rPr>
              <a:t>Vòng 4: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5400" b="1">
                <a:solidFill>
                  <a:srgbClr val="00CC00"/>
                </a:solidFill>
                <a:effectLst>
                  <a:reflection blurRad="6350" stA="55000" endA="50" endPos="85000" dir="5400000" sy="-100000" algn="bl" rotWithShape="0"/>
                </a:effectLst>
                <a:latin typeface="#9Slide05 SVNLifehack Script" panose="00000500000000000000" pitchFamily="2" charset="0"/>
              </a:rPr>
              <a:t>VỀ  ĐÍCH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>
            <a:extLst>
              <a:ext uri="{FF2B5EF4-FFF2-40B4-BE49-F238E27FC236}">
                <a16:creationId xmlns:a16="http://schemas.microsoft.com/office/drawing/2014/main" id="{3CFA6084-4086-E026-081A-FD0C74F5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57313"/>
            <a:ext cx="6096000" cy="5294312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201E35-D37D-074C-76D4-8BF1438BDFD9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0099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608E9C-45BD-7CED-EDD9-C37D78EFD570}"/>
              </a:ext>
            </a:extLst>
          </p:cNvPr>
          <p:cNvSpPr/>
          <p:nvPr/>
        </p:nvSpPr>
        <p:spPr>
          <a:xfrm>
            <a:off x="304800" y="187325"/>
            <a:ext cx="11449050" cy="646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5" name="TextBox 8">
            <a:extLst>
              <a:ext uri="{FF2B5EF4-FFF2-40B4-BE49-F238E27FC236}">
                <a16:creationId xmlns:a16="http://schemas.microsoft.com/office/drawing/2014/main" id="{4D9CE6AF-97C7-F05D-E631-7FF64D4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2286000"/>
            <a:ext cx="11183938" cy="1815882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787D5E-FCE7-F344-53C0-FF200F4AF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305" y="169237"/>
            <a:ext cx="8686147" cy="12061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SVNLifehack Script" panose="00000500000000000000" pitchFamily="2" charset="0"/>
              </a:rPr>
              <a:t>Vòng</a:t>
            </a:r>
            <a:r>
              <a:rPr lang="en-US" altLang="en-US" sz="54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SVNLifehack Script" panose="00000500000000000000" pitchFamily="2" charset="0"/>
              </a:rPr>
              <a:t> 4: </a:t>
            </a:r>
            <a:r>
              <a:rPr lang="en-US" altLang="en-US" sz="5400" b="1" dirty="0" err="1">
                <a:solidFill>
                  <a:srgbClr val="00CC00"/>
                </a:solidFill>
                <a:effectLst>
                  <a:reflection blurRad="6350" stA="55000" endA="50" endPos="85000" dir="5400000" sy="-100000" algn="bl" rotWithShape="0"/>
                </a:effectLst>
                <a:latin typeface="#9Slide05 SVNLifehack Script" panose="00000500000000000000" pitchFamily="2" charset="0"/>
              </a:rPr>
              <a:t>VỀ</a:t>
            </a:r>
            <a:r>
              <a:rPr lang="en-US" altLang="en-US" sz="5400" b="1" dirty="0">
                <a:solidFill>
                  <a:srgbClr val="00CC00"/>
                </a:solidFill>
                <a:effectLst>
                  <a:reflection blurRad="6350" stA="55000" endA="50" endPos="85000" dir="5400000" sy="-100000" algn="bl" rotWithShape="0"/>
                </a:effectLst>
                <a:latin typeface="#9Slide05 SVNLifehack Script" panose="00000500000000000000" pitchFamily="2" charset="0"/>
              </a:rPr>
              <a:t> </a:t>
            </a:r>
            <a:r>
              <a:rPr lang="en-US" altLang="en-US" sz="5400" b="1" dirty="0" err="1">
                <a:solidFill>
                  <a:srgbClr val="00CC00"/>
                </a:solidFill>
                <a:effectLst>
                  <a:reflection blurRad="6350" stA="55000" endA="50" endPos="85000" dir="5400000" sy="-100000" algn="bl" rotWithShape="0"/>
                </a:effectLst>
                <a:latin typeface="#9Slide05 SVNLifehack Script" panose="00000500000000000000" pitchFamily="2" charset="0"/>
              </a:rPr>
              <a:t>ĐÍCH</a:t>
            </a:r>
            <a:endParaRPr lang="en-US" altLang="en-US" sz="5400" b="1" dirty="0">
              <a:solidFill>
                <a:srgbClr val="00CC00"/>
              </a:solidFill>
              <a:effectLst>
                <a:reflection blurRad="6350" stA="55000" endA="50" endPos="85000" dir="5400000" sy="-100000" algn="bl" rotWithShape="0"/>
              </a:effectLst>
              <a:latin typeface="#9Slide05 SVNLifehack Script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5A54AE48-FB7E-D368-C164-69AB92D4E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hlinkClick r:id="rId6" action="ppaction://hlinkfile"/>
            <a:extLst>
              <a:ext uri="{FF2B5EF4-FFF2-40B4-BE49-F238E27FC236}">
                <a16:creationId xmlns:a16="http://schemas.microsoft.com/office/drawing/2014/main" id="{E87FEFC6-4C68-9366-27F4-039DC2ADB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7238" y="6030913"/>
            <a:ext cx="8286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1" name="TextBox 3">
            <a:hlinkClick r:id="rId7" action="ppaction://hlinkfile"/>
            <a:extLst>
              <a:ext uri="{FF2B5EF4-FFF2-40B4-BE49-F238E27FC236}">
                <a16:creationId xmlns:a16="http://schemas.microsoft.com/office/drawing/2014/main" id="{D1F24EE4-7529-AD45-9477-11FDA6C0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6203950"/>
            <a:ext cx="1100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5972480216955.mp4">
            <a:hlinkClick r:id="" action="ppaction://media"/>
            <a:extLst>
              <a:ext uri="{FF2B5EF4-FFF2-40B4-BE49-F238E27FC236}">
                <a16:creationId xmlns:a16="http://schemas.microsoft.com/office/drawing/2014/main" id="{0297F154-952D-6F46-2761-E8E3F47C7B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96850"/>
            <a:ext cx="11342688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  <p:sndAc>
      <p:stSnd>
        <p:snd r:embed="rId4" name="alarm clo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796D8330-5ED2-03E8-0041-0F99F76B5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2225;p38">
            <a:extLst>
              <a:ext uri="{FF2B5EF4-FFF2-40B4-BE49-F238E27FC236}">
                <a16:creationId xmlns:a16="http://schemas.microsoft.com/office/drawing/2014/main" id="{74948738-1142-5BBF-3F68-D363216A9767}"/>
              </a:ext>
            </a:extLst>
          </p:cNvPr>
          <p:cNvSpPr txBox="1">
            <a:spLocks/>
          </p:cNvSpPr>
          <p:nvPr/>
        </p:nvSpPr>
        <p:spPr>
          <a:xfrm>
            <a:off x="3160713" y="1023938"/>
            <a:ext cx="7143750" cy="942975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r>
              <a:rPr lang="en-US" sz="7200" b="1" dirty="0">
                <a:solidFill>
                  <a:srgbClr val="000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  </a:t>
            </a:r>
            <a:r>
              <a:rPr lang="en-US" sz="3200" b="1" dirty="0" err="1">
                <a:solidFill>
                  <a:srgbClr val="000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21- </a:t>
            </a:r>
            <a:r>
              <a:rPr lang="en-US" sz="3200" b="1" dirty="0" err="1">
                <a:solidFill>
                  <a:srgbClr val="000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9( </a:t>
            </a:r>
            <a:r>
              <a:rPr lang="en-US" sz="3200" b="1" dirty="0" err="1">
                <a:solidFill>
                  <a:srgbClr val="000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7200" b="1" dirty="0">
              <a:solidFill>
                <a:srgbClr val="0000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7200" b="1" dirty="0">
              <a:solidFill>
                <a:srgbClr val="0000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28DC43-42DE-4685-C86C-F0A33C9D561F}"/>
              </a:ext>
            </a:extLst>
          </p:cNvPr>
          <p:cNvSpPr/>
          <p:nvPr/>
        </p:nvSpPr>
        <p:spPr>
          <a:xfrm>
            <a:off x="1888331" y="1628606"/>
            <a:ext cx="8415338" cy="1800394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21488643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10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Hô</a:t>
            </a:r>
            <a:r>
              <a:rPr lang="en-US" sz="10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10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hấp</a:t>
            </a:r>
            <a:r>
              <a:rPr lang="en-US" sz="10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ở </a:t>
            </a:r>
            <a:r>
              <a:rPr lang="en-US" sz="10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động</a:t>
            </a:r>
            <a:r>
              <a:rPr lang="en-US" sz="10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10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vật</a:t>
            </a:r>
            <a:endParaRPr lang="en-US" sz="10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>
            <a:extLst>
              <a:ext uri="{FF2B5EF4-FFF2-40B4-BE49-F238E27FC236}">
                <a16:creationId xmlns:a16="http://schemas.microsoft.com/office/drawing/2014/main" id="{9C993FB4-CAFC-9E00-9321-628DA9B10F05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2801938" y="504825"/>
            <a:ext cx="6115050" cy="79375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271D54-A243-CCED-CD7B-BA63C86F5192}"/>
              </a:ext>
            </a:extLst>
          </p:cNvPr>
          <p:cNvGrpSpPr>
            <a:grpSpLocks/>
          </p:cNvGrpSpPr>
          <p:nvPr/>
        </p:nvGrpSpPr>
        <p:grpSpPr bwMode="auto">
          <a:xfrm>
            <a:off x="1169505" y="2070981"/>
            <a:ext cx="3715110" cy="4230688"/>
            <a:chOff x="1053645" y="1974518"/>
            <a:chExt cx="4874719" cy="4755057"/>
          </a:xfrm>
        </p:grpSpPr>
        <p:grpSp>
          <p:nvGrpSpPr>
            <p:cNvPr id="9240" name="Group 28">
              <a:extLst>
                <a:ext uri="{FF2B5EF4-FFF2-40B4-BE49-F238E27FC236}">
                  <a16:creationId xmlns:a16="http://schemas.microsoft.com/office/drawing/2014/main" id="{31A1C62C-18DD-4905-774A-04AFA6BACF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3645" y="1974518"/>
              <a:ext cx="4874719" cy="4755057"/>
              <a:chOff x="134522" y="2598220"/>
              <a:chExt cx="3386577" cy="4117570"/>
            </a:xfrm>
          </p:grpSpPr>
          <p:grpSp>
            <p:nvGrpSpPr>
              <p:cNvPr id="9242" name="Group 7">
                <a:extLst>
                  <a:ext uri="{FF2B5EF4-FFF2-40B4-BE49-F238E27FC236}">
                    <a16:creationId xmlns:a16="http://schemas.microsoft.com/office/drawing/2014/main" id="{6C985BA3-6D46-88A7-DA0E-D8C0EA7737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5855" y="2598220"/>
                <a:ext cx="3275244" cy="4117570"/>
                <a:chOff x="-429000" y="1233127"/>
                <a:chExt cx="2182093" cy="2816244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81BEBB4-E8F2-3F1D-7BE3-A688645F407F}"/>
                    </a:ext>
                  </a:extLst>
                </p:cNvPr>
                <p:cNvSpPr/>
                <p:nvPr/>
              </p:nvSpPr>
              <p:spPr>
                <a:xfrm>
                  <a:off x="-429000" y="1233127"/>
                  <a:ext cx="2182093" cy="28162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EF572828-4914-14EA-C4E5-866D8516BF55}"/>
                    </a:ext>
                  </a:extLst>
                </p:cNvPr>
                <p:cNvSpPr/>
                <p:nvPr/>
              </p:nvSpPr>
              <p:spPr>
                <a:xfrm>
                  <a:off x="-302924" y="1293891"/>
                  <a:ext cx="1986660" cy="2694717"/>
                </a:xfrm>
                <a:prstGeom prst="rect">
                  <a:avLst/>
                </a:prstGeom>
                <a:noFill/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9243" name="Group 30">
                <a:extLst>
                  <a:ext uri="{FF2B5EF4-FFF2-40B4-BE49-F238E27FC236}">
                    <a16:creationId xmlns:a16="http://schemas.microsoft.com/office/drawing/2014/main" id="{DDAD2F29-332D-E76F-5EC3-E13E3A00FD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134522" y="2676752"/>
                <a:ext cx="2933881" cy="607727"/>
                <a:chOff x="4763053" y="2688079"/>
                <a:chExt cx="3278816" cy="686374"/>
              </a:xfrm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1FD0AA66-B49B-748B-CF80-E8CE2FEEDDD6}"/>
                    </a:ext>
                  </a:extLst>
                </p:cNvPr>
                <p:cNvSpPr/>
                <p:nvPr/>
              </p:nvSpPr>
              <p:spPr bwMode="gray">
                <a:xfrm>
                  <a:off x="4880826" y="2688079"/>
                  <a:ext cx="3161043" cy="686374"/>
                </a:xfrm>
                <a:custGeom>
                  <a:avLst/>
                  <a:gdLst>
                    <a:gd name="connsiteX0" fmla="*/ 0 w 1205789"/>
                    <a:gd name="connsiteY0" fmla="*/ 0 h 404774"/>
                    <a:gd name="connsiteX1" fmla="*/ 1003402 w 1205789"/>
                    <a:gd name="connsiteY1" fmla="*/ 0 h 404774"/>
                    <a:gd name="connsiteX2" fmla="*/ 1205789 w 1205789"/>
                    <a:gd name="connsiteY2" fmla="*/ 202387 h 404774"/>
                    <a:gd name="connsiteX3" fmla="*/ 1003402 w 1205789"/>
                    <a:gd name="connsiteY3" fmla="*/ 404774 h 404774"/>
                    <a:gd name="connsiteX4" fmla="*/ 0 w 1205789"/>
                    <a:gd name="connsiteY4" fmla="*/ 404774 h 404774"/>
                    <a:gd name="connsiteX5" fmla="*/ 0 w 1205789"/>
                    <a:gd name="connsiteY5" fmla="*/ 0 h 404774"/>
                    <a:gd name="connsiteX0" fmla="*/ 7314 w 1213103"/>
                    <a:gd name="connsiteY0" fmla="*/ 0 h 404774"/>
                    <a:gd name="connsiteX1" fmla="*/ 1010716 w 1213103"/>
                    <a:gd name="connsiteY1" fmla="*/ 0 h 404774"/>
                    <a:gd name="connsiteX2" fmla="*/ 1213103 w 1213103"/>
                    <a:gd name="connsiteY2" fmla="*/ 202387 h 404774"/>
                    <a:gd name="connsiteX3" fmla="*/ 1010716 w 1213103"/>
                    <a:gd name="connsiteY3" fmla="*/ 404774 h 404774"/>
                    <a:gd name="connsiteX4" fmla="*/ 7314 w 1213103"/>
                    <a:gd name="connsiteY4" fmla="*/ 404774 h 404774"/>
                    <a:gd name="connsiteX5" fmla="*/ 0 w 1213103"/>
                    <a:gd name="connsiteY5" fmla="*/ 131673 h 404774"/>
                    <a:gd name="connsiteX6" fmla="*/ 7314 w 1213103"/>
                    <a:gd name="connsiteY6" fmla="*/ 0 h 404774"/>
                    <a:gd name="connsiteX0" fmla="*/ 89610 w 1295399"/>
                    <a:gd name="connsiteY0" fmla="*/ 0 h 404774"/>
                    <a:gd name="connsiteX1" fmla="*/ 1093012 w 1295399"/>
                    <a:gd name="connsiteY1" fmla="*/ 0 h 404774"/>
                    <a:gd name="connsiteX2" fmla="*/ 1295399 w 1295399"/>
                    <a:gd name="connsiteY2" fmla="*/ 202387 h 404774"/>
                    <a:gd name="connsiteX3" fmla="*/ 1093012 w 1295399"/>
                    <a:gd name="connsiteY3" fmla="*/ 404774 h 404774"/>
                    <a:gd name="connsiteX4" fmla="*/ 89610 w 1295399"/>
                    <a:gd name="connsiteY4" fmla="*/ 404774 h 404774"/>
                    <a:gd name="connsiteX5" fmla="*/ 0 w 1295399"/>
                    <a:gd name="connsiteY5" fmla="*/ 99974 h 404774"/>
                    <a:gd name="connsiteX6" fmla="*/ 89610 w 1295399"/>
                    <a:gd name="connsiteY6" fmla="*/ 0 h 404774"/>
                    <a:gd name="connsiteX0" fmla="*/ 89610 w 1295399"/>
                    <a:gd name="connsiteY0" fmla="*/ 0 h 404774"/>
                    <a:gd name="connsiteX1" fmla="*/ 1093012 w 1295399"/>
                    <a:gd name="connsiteY1" fmla="*/ 0 h 404774"/>
                    <a:gd name="connsiteX2" fmla="*/ 1295399 w 1295399"/>
                    <a:gd name="connsiteY2" fmla="*/ 202387 h 404774"/>
                    <a:gd name="connsiteX3" fmla="*/ 1093012 w 1295399"/>
                    <a:gd name="connsiteY3" fmla="*/ 404774 h 404774"/>
                    <a:gd name="connsiteX4" fmla="*/ 89610 w 1295399"/>
                    <a:gd name="connsiteY4" fmla="*/ 404774 h 404774"/>
                    <a:gd name="connsiteX5" fmla="*/ 60350 w 1295399"/>
                    <a:gd name="connsiteY5" fmla="*/ 299923 h 404774"/>
                    <a:gd name="connsiteX6" fmla="*/ 0 w 1295399"/>
                    <a:gd name="connsiteY6" fmla="*/ 99974 h 404774"/>
                    <a:gd name="connsiteX7" fmla="*/ 89610 w 1295399"/>
                    <a:gd name="connsiteY7" fmla="*/ 0 h 4047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104497 w 1310286"/>
                    <a:gd name="connsiteY0" fmla="*/ 0 h 480974"/>
                    <a:gd name="connsiteX1" fmla="*/ 1107899 w 1310286"/>
                    <a:gd name="connsiteY1" fmla="*/ 0 h 480974"/>
                    <a:gd name="connsiteX2" fmla="*/ 1310286 w 1310286"/>
                    <a:gd name="connsiteY2" fmla="*/ 202387 h 480974"/>
                    <a:gd name="connsiteX3" fmla="*/ 1107899 w 1310286"/>
                    <a:gd name="connsiteY3" fmla="*/ 404774 h 480974"/>
                    <a:gd name="connsiteX4" fmla="*/ 104497 w 1310286"/>
                    <a:gd name="connsiteY4" fmla="*/ 404774 h 480974"/>
                    <a:gd name="connsiteX5" fmla="*/ 14887 w 1310286"/>
                    <a:gd name="connsiteY5" fmla="*/ 480974 h 480974"/>
                    <a:gd name="connsiteX6" fmla="*/ 14887 w 1310286"/>
                    <a:gd name="connsiteY6" fmla="*/ 99974 h 480974"/>
                    <a:gd name="connsiteX7" fmla="*/ 104497 w 1310286"/>
                    <a:gd name="connsiteY7" fmla="*/ 0 h 480974"/>
                    <a:gd name="connsiteX0" fmla="*/ 104497 w 1310286"/>
                    <a:gd name="connsiteY0" fmla="*/ 0 h 480974"/>
                    <a:gd name="connsiteX1" fmla="*/ 1107899 w 1310286"/>
                    <a:gd name="connsiteY1" fmla="*/ 0 h 480974"/>
                    <a:gd name="connsiteX2" fmla="*/ 1310286 w 1310286"/>
                    <a:gd name="connsiteY2" fmla="*/ 202387 h 480974"/>
                    <a:gd name="connsiteX3" fmla="*/ 1107899 w 1310286"/>
                    <a:gd name="connsiteY3" fmla="*/ 404774 h 480974"/>
                    <a:gd name="connsiteX4" fmla="*/ 104497 w 1310286"/>
                    <a:gd name="connsiteY4" fmla="*/ 404774 h 480974"/>
                    <a:gd name="connsiteX5" fmla="*/ 14887 w 1310286"/>
                    <a:gd name="connsiteY5" fmla="*/ 480974 h 480974"/>
                    <a:gd name="connsiteX6" fmla="*/ 14887 w 1310286"/>
                    <a:gd name="connsiteY6" fmla="*/ 99974 h 480974"/>
                    <a:gd name="connsiteX7" fmla="*/ 104497 w 1310286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2367 h 483341"/>
                    <a:gd name="connsiteX1" fmla="*/ 1093012 w 1295399"/>
                    <a:gd name="connsiteY1" fmla="*/ 2367 h 483341"/>
                    <a:gd name="connsiteX2" fmla="*/ 1295399 w 1295399"/>
                    <a:gd name="connsiteY2" fmla="*/ 204754 h 483341"/>
                    <a:gd name="connsiteX3" fmla="*/ 1093012 w 1295399"/>
                    <a:gd name="connsiteY3" fmla="*/ 407141 h 483341"/>
                    <a:gd name="connsiteX4" fmla="*/ 89610 w 1295399"/>
                    <a:gd name="connsiteY4" fmla="*/ 407141 h 483341"/>
                    <a:gd name="connsiteX5" fmla="*/ 0 w 1295399"/>
                    <a:gd name="connsiteY5" fmla="*/ 483341 h 483341"/>
                    <a:gd name="connsiteX6" fmla="*/ 0 w 1295399"/>
                    <a:gd name="connsiteY6" fmla="*/ 102341 h 483341"/>
                    <a:gd name="connsiteX7" fmla="*/ 89610 w 1295399"/>
                    <a:gd name="connsiteY7" fmla="*/ 2367 h 483341"/>
                    <a:gd name="connsiteX0" fmla="*/ 103929 w 1309718"/>
                    <a:gd name="connsiteY0" fmla="*/ 2367 h 483341"/>
                    <a:gd name="connsiteX1" fmla="*/ 1107331 w 1309718"/>
                    <a:gd name="connsiteY1" fmla="*/ 2367 h 483341"/>
                    <a:gd name="connsiteX2" fmla="*/ 1309718 w 1309718"/>
                    <a:gd name="connsiteY2" fmla="*/ 204754 h 483341"/>
                    <a:gd name="connsiteX3" fmla="*/ 1107331 w 1309718"/>
                    <a:gd name="connsiteY3" fmla="*/ 407141 h 483341"/>
                    <a:gd name="connsiteX4" fmla="*/ 103929 w 1309718"/>
                    <a:gd name="connsiteY4" fmla="*/ 407141 h 483341"/>
                    <a:gd name="connsiteX5" fmla="*/ 14319 w 1309718"/>
                    <a:gd name="connsiteY5" fmla="*/ 483341 h 483341"/>
                    <a:gd name="connsiteX6" fmla="*/ 14319 w 1309718"/>
                    <a:gd name="connsiteY6" fmla="*/ 102341 h 483341"/>
                    <a:gd name="connsiteX7" fmla="*/ 103929 w 1309718"/>
                    <a:gd name="connsiteY7" fmla="*/ 2367 h 483341"/>
                    <a:gd name="connsiteX0" fmla="*/ 103929 w 1309718"/>
                    <a:gd name="connsiteY0" fmla="*/ 2367 h 483341"/>
                    <a:gd name="connsiteX1" fmla="*/ 1107331 w 1309718"/>
                    <a:gd name="connsiteY1" fmla="*/ 2367 h 483341"/>
                    <a:gd name="connsiteX2" fmla="*/ 1309718 w 1309718"/>
                    <a:gd name="connsiteY2" fmla="*/ 204754 h 483341"/>
                    <a:gd name="connsiteX3" fmla="*/ 1107331 w 1309718"/>
                    <a:gd name="connsiteY3" fmla="*/ 407141 h 483341"/>
                    <a:gd name="connsiteX4" fmla="*/ 103929 w 1309718"/>
                    <a:gd name="connsiteY4" fmla="*/ 407141 h 483341"/>
                    <a:gd name="connsiteX5" fmla="*/ 14319 w 1309718"/>
                    <a:gd name="connsiteY5" fmla="*/ 483341 h 483341"/>
                    <a:gd name="connsiteX6" fmla="*/ 14319 w 1309718"/>
                    <a:gd name="connsiteY6" fmla="*/ 102341 h 483341"/>
                    <a:gd name="connsiteX7" fmla="*/ 103929 w 1309718"/>
                    <a:gd name="connsiteY7" fmla="*/ 2367 h 483341"/>
                    <a:gd name="connsiteX0" fmla="*/ 103929 w 1309718"/>
                    <a:gd name="connsiteY0" fmla="*/ 2367 h 483341"/>
                    <a:gd name="connsiteX1" fmla="*/ 1107331 w 1309718"/>
                    <a:gd name="connsiteY1" fmla="*/ 2367 h 483341"/>
                    <a:gd name="connsiteX2" fmla="*/ 1309718 w 1309718"/>
                    <a:gd name="connsiteY2" fmla="*/ 204754 h 483341"/>
                    <a:gd name="connsiteX3" fmla="*/ 1107331 w 1309718"/>
                    <a:gd name="connsiteY3" fmla="*/ 407141 h 483341"/>
                    <a:gd name="connsiteX4" fmla="*/ 103929 w 1309718"/>
                    <a:gd name="connsiteY4" fmla="*/ 407141 h 483341"/>
                    <a:gd name="connsiteX5" fmla="*/ 14319 w 1309718"/>
                    <a:gd name="connsiteY5" fmla="*/ 483341 h 483341"/>
                    <a:gd name="connsiteX6" fmla="*/ 14319 w 1309718"/>
                    <a:gd name="connsiteY6" fmla="*/ 102341 h 483341"/>
                    <a:gd name="connsiteX7" fmla="*/ 103929 w 1309718"/>
                    <a:gd name="connsiteY7" fmla="*/ 2367 h 483341"/>
                    <a:gd name="connsiteX0" fmla="*/ 103929 w 1309718"/>
                    <a:gd name="connsiteY0" fmla="*/ 2367 h 483341"/>
                    <a:gd name="connsiteX1" fmla="*/ 1107331 w 1309718"/>
                    <a:gd name="connsiteY1" fmla="*/ 2367 h 483341"/>
                    <a:gd name="connsiteX2" fmla="*/ 1309718 w 1309718"/>
                    <a:gd name="connsiteY2" fmla="*/ 204754 h 483341"/>
                    <a:gd name="connsiteX3" fmla="*/ 1107331 w 1309718"/>
                    <a:gd name="connsiteY3" fmla="*/ 407141 h 483341"/>
                    <a:gd name="connsiteX4" fmla="*/ 103929 w 1309718"/>
                    <a:gd name="connsiteY4" fmla="*/ 407141 h 483341"/>
                    <a:gd name="connsiteX5" fmla="*/ 14319 w 1309718"/>
                    <a:gd name="connsiteY5" fmla="*/ 483341 h 483341"/>
                    <a:gd name="connsiteX6" fmla="*/ 14319 w 1309718"/>
                    <a:gd name="connsiteY6" fmla="*/ 102341 h 483341"/>
                    <a:gd name="connsiteX7" fmla="*/ 103929 w 1309718"/>
                    <a:gd name="connsiteY7" fmla="*/ 2367 h 483341"/>
                    <a:gd name="connsiteX0" fmla="*/ 140419 w 1309718"/>
                    <a:gd name="connsiteY0" fmla="*/ 2549 h 480974"/>
                    <a:gd name="connsiteX1" fmla="*/ 1107331 w 1309718"/>
                    <a:gd name="connsiteY1" fmla="*/ 0 h 480974"/>
                    <a:gd name="connsiteX2" fmla="*/ 1309718 w 1309718"/>
                    <a:gd name="connsiteY2" fmla="*/ 202387 h 480974"/>
                    <a:gd name="connsiteX3" fmla="*/ 1107331 w 1309718"/>
                    <a:gd name="connsiteY3" fmla="*/ 404774 h 480974"/>
                    <a:gd name="connsiteX4" fmla="*/ 103929 w 1309718"/>
                    <a:gd name="connsiteY4" fmla="*/ 404774 h 480974"/>
                    <a:gd name="connsiteX5" fmla="*/ 14319 w 1309718"/>
                    <a:gd name="connsiteY5" fmla="*/ 480974 h 480974"/>
                    <a:gd name="connsiteX6" fmla="*/ 14319 w 1309718"/>
                    <a:gd name="connsiteY6" fmla="*/ 99974 h 480974"/>
                    <a:gd name="connsiteX7" fmla="*/ 140419 w 1309718"/>
                    <a:gd name="connsiteY7" fmla="*/ 2549 h 480974"/>
                    <a:gd name="connsiteX0" fmla="*/ 140419 w 1309718"/>
                    <a:gd name="connsiteY0" fmla="*/ 2549 h 480974"/>
                    <a:gd name="connsiteX1" fmla="*/ 1107331 w 1309718"/>
                    <a:gd name="connsiteY1" fmla="*/ 0 h 480974"/>
                    <a:gd name="connsiteX2" fmla="*/ 1309718 w 1309718"/>
                    <a:gd name="connsiteY2" fmla="*/ 202387 h 480974"/>
                    <a:gd name="connsiteX3" fmla="*/ 1107331 w 1309718"/>
                    <a:gd name="connsiteY3" fmla="*/ 404774 h 480974"/>
                    <a:gd name="connsiteX4" fmla="*/ 137051 w 1309718"/>
                    <a:gd name="connsiteY4" fmla="*/ 410439 h 480974"/>
                    <a:gd name="connsiteX5" fmla="*/ 14319 w 1309718"/>
                    <a:gd name="connsiteY5" fmla="*/ 480974 h 480974"/>
                    <a:gd name="connsiteX6" fmla="*/ 14319 w 1309718"/>
                    <a:gd name="connsiteY6" fmla="*/ 99974 h 480974"/>
                    <a:gd name="connsiteX7" fmla="*/ 140419 w 1309718"/>
                    <a:gd name="connsiteY7" fmla="*/ 2549 h 480974"/>
                    <a:gd name="connsiteX0" fmla="*/ 140419 w 1309718"/>
                    <a:gd name="connsiteY0" fmla="*/ 2549 h 480974"/>
                    <a:gd name="connsiteX1" fmla="*/ 1107331 w 1309718"/>
                    <a:gd name="connsiteY1" fmla="*/ 0 h 480974"/>
                    <a:gd name="connsiteX2" fmla="*/ 1309718 w 1309718"/>
                    <a:gd name="connsiteY2" fmla="*/ 202387 h 480974"/>
                    <a:gd name="connsiteX3" fmla="*/ 1107331 w 1309718"/>
                    <a:gd name="connsiteY3" fmla="*/ 404774 h 480974"/>
                    <a:gd name="connsiteX4" fmla="*/ 137051 w 1309718"/>
                    <a:gd name="connsiteY4" fmla="*/ 410439 h 480974"/>
                    <a:gd name="connsiteX5" fmla="*/ 14319 w 1309718"/>
                    <a:gd name="connsiteY5" fmla="*/ 480974 h 480974"/>
                    <a:gd name="connsiteX6" fmla="*/ 14319 w 1309718"/>
                    <a:gd name="connsiteY6" fmla="*/ 99974 h 480974"/>
                    <a:gd name="connsiteX7" fmla="*/ 140419 w 1309718"/>
                    <a:gd name="connsiteY7" fmla="*/ 2549 h 480974"/>
                    <a:gd name="connsiteX0" fmla="*/ 140419 w 1309718"/>
                    <a:gd name="connsiteY0" fmla="*/ 2549 h 480974"/>
                    <a:gd name="connsiteX1" fmla="*/ 1107331 w 1309718"/>
                    <a:gd name="connsiteY1" fmla="*/ 0 h 480974"/>
                    <a:gd name="connsiteX2" fmla="*/ 1309718 w 1309718"/>
                    <a:gd name="connsiteY2" fmla="*/ 202387 h 480974"/>
                    <a:gd name="connsiteX3" fmla="*/ 1107331 w 1309718"/>
                    <a:gd name="connsiteY3" fmla="*/ 404774 h 480974"/>
                    <a:gd name="connsiteX4" fmla="*/ 137051 w 1309718"/>
                    <a:gd name="connsiteY4" fmla="*/ 410439 h 480974"/>
                    <a:gd name="connsiteX5" fmla="*/ 14319 w 1309718"/>
                    <a:gd name="connsiteY5" fmla="*/ 480974 h 480974"/>
                    <a:gd name="connsiteX6" fmla="*/ 14319 w 1309718"/>
                    <a:gd name="connsiteY6" fmla="*/ 99974 h 480974"/>
                    <a:gd name="connsiteX7" fmla="*/ 140419 w 1309718"/>
                    <a:gd name="connsiteY7" fmla="*/ 2549 h 480974"/>
                    <a:gd name="connsiteX0" fmla="*/ 140419 w 1309718"/>
                    <a:gd name="connsiteY0" fmla="*/ 2549 h 480974"/>
                    <a:gd name="connsiteX1" fmla="*/ 1107331 w 1309718"/>
                    <a:gd name="connsiteY1" fmla="*/ 0 h 480974"/>
                    <a:gd name="connsiteX2" fmla="*/ 1309718 w 1309718"/>
                    <a:gd name="connsiteY2" fmla="*/ 202387 h 480974"/>
                    <a:gd name="connsiteX3" fmla="*/ 1107331 w 1309718"/>
                    <a:gd name="connsiteY3" fmla="*/ 404774 h 480974"/>
                    <a:gd name="connsiteX4" fmla="*/ 137051 w 1309718"/>
                    <a:gd name="connsiteY4" fmla="*/ 410439 h 480974"/>
                    <a:gd name="connsiteX5" fmla="*/ 14319 w 1309718"/>
                    <a:gd name="connsiteY5" fmla="*/ 480974 h 480974"/>
                    <a:gd name="connsiteX6" fmla="*/ 14319 w 1309718"/>
                    <a:gd name="connsiteY6" fmla="*/ 99974 h 480974"/>
                    <a:gd name="connsiteX7" fmla="*/ 140419 w 1309718"/>
                    <a:gd name="connsiteY7" fmla="*/ 2549 h 480974"/>
                    <a:gd name="connsiteX0" fmla="*/ 140419 w 1309718"/>
                    <a:gd name="connsiteY0" fmla="*/ 2549 h 480974"/>
                    <a:gd name="connsiteX1" fmla="*/ 1107331 w 1309718"/>
                    <a:gd name="connsiteY1" fmla="*/ 0 h 480974"/>
                    <a:gd name="connsiteX2" fmla="*/ 1309718 w 1309718"/>
                    <a:gd name="connsiteY2" fmla="*/ 202387 h 480974"/>
                    <a:gd name="connsiteX3" fmla="*/ 1107331 w 1309718"/>
                    <a:gd name="connsiteY3" fmla="*/ 404774 h 480974"/>
                    <a:gd name="connsiteX4" fmla="*/ 137051 w 1309718"/>
                    <a:gd name="connsiteY4" fmla="*/ 410439 h 480974"/>
                    <a:gd name="connsiteX5" fmla="*/ 14319 w 1309718"/>
                    <a:gd name="connsiteY5" fmla="*/ 480974 h 480974"/>
                    <a:gd name="connsiteX6" fmla="*/ 14319 w 1309718"/>
                    <a:gd name="connsiteY6" fmla="*/ 99974 h 480974"/>
                    <a:gd name="connsiteX7" fmla="*/ 140419 w 1309718"/>
                    <a:gd name="connsiteY7" fmla="*/ 2549 h 480974"/>
                    <a:gd name="connsiteX0" fmla="*/ 94046 w 1309718"/>
                    <a:gd name="connsiteY0" fmla="*/ 2367 h 483679"/>
                    <a:gd name="connsiteX1" fmla="*/ 1107331 w 1309718"/>
                    <a:gd name="connsiteY1" fmla="*/ 2705 h 483679"/>
                    <a:gd name="connsiteX2" fmla="*/ 1309718 w 1309718"/>
                    <a:gd name="connsiteY2" fmla="*/ 205092 h 483679"/>
                    <a:gd name="connsiteX3" fmla="*/ 1107331 w 1309718"/>
                    <a:gd name="connsiteY3" fmla="*/ 407479 h 483679"/>
                    <a:gd name="connsiteX4" fmla="*/ 137051 w 1309718"/>
                    <a:gd name="connsiteY4" fmla="*/ 413144 h 483679"/>
                    <a:gd name="connsiteX5" fmla="*/ 14319 w 1309718"/>
                    <a:gd name="connsiteY5" fmla="*/ 483679 h 483679"/>
                    <a:gd name="connsiteX6" fmla="*/ 14319 w 1309718"/>
                    <a:gd name="connsiteY6" fmla="*/ 102679 h 483679"/>
                    <a:gd name="connsiteX7" fmla="*/ 94046 w 1309718"/>
                    <a:gd name="connsiteY7" fmla="*/ 2367 h 483679"/>
                    <a:gd name="connsiteX0" fmla="*/ 94046 w 1309718"/>
                    <a:gd name="connsiteY0" fmla="*/ 0 h 481312"/>
                    <a:gd name="connsiteX1" fmla="*/ 1107331 w 1309718"/>
                    <a:gd name="connsiteY1" fmla="*/ 338 h 481312"/>
                    <a:gd name="connsiteX2" fmla="*/ 1309718 w 1309718"/>
                    <a:gd name="connsiteY2" fmla="*/ 202725 h 481312"/>
                    <a:gd name="connsiteX3" fmla="*/ 1107331 w 1309718"/>
                    <a:gd name="connsiteY3" fmla="*/ 405112 h 481312"/>
                    <a:gd name="connsiteX4" fmla="*/ 137051 w 1309718"/>
                    <a:gd name="connsiteY4" fmla="*/ 410777 h 481312"/>
                    <a:gd name="connsiteX5" fmla="*/ 14319 w 1309718"/>
                    <a:gd name="connsiteY5" fmla="*/ 481312 h 481312"/>
                    <a:gd name="connsiteX6" fmla="*/ 14319 w 1309718"/>
                    <a:gd name="connsiteY6" fmla="*/ 100312 h 481312"/>
                    <a:gd name="connsiteX7" fmla="*/ 94046 w 1309718"/>
                    <a:gd name="connsiteY7" fmla="*/ 0 h 481312"/>
                    <a:gd name="connsiteX0" fmla="*/ 94046 w 1309718"/>
                    <a:gd name="connsiteY0" fmla="*/ 11030 h 492342"/>
                    <a:gd name="connsiteX1" fmla="*/ 1107331 w 1309718"/>
                    <a:gd name="connsiteY1" fmla="*/ 11368 h 492342"/>
                    <a:gd name="connsiteX2" fmla="*/ 1309718 w 1309718"/>
                    <a:gd name="connsiteY2" fmla="*/ 213755 h 492342"/>
                    <a:gd name="connsiteX3" fmla="*/ 1107331 w 1309718"/>
                    <a:gd name="connsiteY3" fmla="*/ 416142 h 492342"/>
                    <a:gd name="connsiteX4" fmla="*/ 137051 w 1309718"/>
                    <a:gd name="connsiteY4" fmla="*/ 421807 h 492342"/>
                    <a:gd name="connsiteX5" fmla="*/ 14319 w 1309718"/>
                    <a:gd name="connsiteY5" fmla="*/ 492342 h 492342"/>
                    <a:gd name="connsiteX6" fmla="*/ 14319 w 1309718"/>
                    <a:gd name="connsiteY6" fmla="*/ 111342 h 492342"/>
                    <a:gd name="connsiteX7" fmla="*/ 94046 w 1309718"/>
                    <a:gd name="connsiteY7" fmla="*/ 11030 h 492342"/>
                    <a:gd name="connsiteX0" fmla="*/ 94046 w 1309718"/>
                    <a:gd name="connsiteY0" fmla="*/ 0 h 481312"/>
                    <a:gd name="connsiteX1" fmla="*/ 1107331 w 1309718"/>
                    <a:gd name="connsiteY1" fmla="*/ 338 h 481312"/>
                    <a:gd name="connsiteX2" fmla="*/ 1309718 w 1309718"/>
                    <a:gd name="connsiteY2" fmla="*/ 202725 h 481312"/>
                    <a:gd name="connsiteX3" fmla="*/ 1107331 w 1309718"/>
                    <a:gd name="connsiteY3" fmla="*/ 405112 h 481312"/>
                    <a:gd name="connsiteX4" fmla="*/ 137051 w 1309718"/>
                    <a:gd name="connsiteY4" fmla="*/ 410777 h 481312"/>
                    <a:gd name="connsiteX5" fmla="*/ 14319 w 1309718"/>
                    <a:gd name="connsiteY5" fmla="*/ 481312 h 481312"/>
                    <a:gd name="connsiteX6" fmla="*/ 14319 w 1309718"/>
                    <a:gd name="connsiteY6" fmla="*/ 100312 h 481312"/>
                    <a:gd name="connsiteX7" fmla="*/ 94046 w 1309718"/>
                    <a:gd name="connsiteY7" fmla="*/ 0 h 481312"/>
                    <a:gd name="connsiteX0" fmla="*/ 94046 w 1309718"/>
                    <a:gd name="connsiteY0" fmla="*/ 0 h 481312"/>
                    <a:gd name="connsiteX1" fmla="*/ 1107331 w 1309718"/>
                    <a:gd name="connsiteY1" fmla="*/ 338 h 481312"/>
                    <a:gd name="connsiteX2" fmla="*/ 1309718 w 1309718"/>
                    <a:gd name="connsiteY2" fmla="*/ 202725 h 481312"/>
                    <a:gd name="connsiteX3" fmla="*/ 1107331 w 1309718"/>
                    <a:gd name="connsiteY3" fmla="*/ 405112 h 481312"/>
                    <a:gd name="connsiteX4" fmla="*/ 137051 w 1309718"/>
                    <a:gd name="connsiteY4" fmla="*/ 410777 h 481312"/>
                    <a:gd name="connsiteX5" fmla="*/ 14319 w 1309718"/>
                    <a:gd name="connsiteY5" fmla="*/ 481312 h 481312"/>
                    <a:gd name="connsiteX6" fmla="*/ 14319 w 1309718"/>
                    <a:gd name="connsiteY6" fmla="*/ 100312 h 481312"/>
                    <a:gd name="connsiteX7" fmla="*/ 94046 w 1309718"/>
                    <a:gd name="connsiteY7" fmla="*/ 0 h 481312"/>
                    <a:gd name="connsiteX0" fmla="*/ 81513 w 1297185"/>
                    <a:gd name="connsiteY0" fmla="*/ 0 h 481312"/>
                    <a:gd name="connsiteX1" fmla="*/ 1094798 w 1297185"/>
                    <a:gd name="connsiteY1" fmla="*/ 338 h 481312"/>
                    <a:gd name="connsiteX2" fmla="*/ 1297185 w 1297185"/>
                    <a:gd name="connsiteY2" fmla="*/ 202725 h 481312"/>
                    <a:gd name="connsiteX3" fmla="*/ 1094798 w 1297185"/>
                    <a:gd name="connsiteY3" fmla="*/ 405112 h 481312"/>
                    <a:gd name="connsiteX4" fmla="*/ 124518 w 1297185"/>
                    <a:gd name="connsiteY4" fmla="*/ 410777 h 481312"/>
                    <a:gd name="connsiteX5" fmla="*/ 1786 w 1297185"/>
                    <a:gd name="connsiteY5" fmla="*/ 481312 h 481312"/>
                    <a:gd name="connsiteX6" fmla="*/ 1786 w 1297185"/>
                    <a:gd name="connsiteY6" fmla="*/ 100312 h 481312"/>
                    <a:gd name="connsiteX7" fmla="*/ 81513 w 1297185"/>
                    <a:gd name="connsiteY7" fmla="*/ 0 h 481312"/>
                    <a:gd name="connsiteX0" fmla="*/ 79727 w 1295399"/>
                    <a:gd name="connsiteY0" fmla="*/ 0 h 481312"/>
                    <a:gd name="connsiteX1" fmla="*/ 1093012 w 1295399"/>
                    <a:gd name="connsiteY1" fmla="*/ 338 h 481312"/>
                    <a:gd name="connsiteX2" fmla="*/ 1295399 w 1295399"/>
                    <a:gd name="connsiteY2" fmla="*/ 202725 h 481312"/>
                    <a:gd name="connsiteX3" fmla="*/ 1093012 w 1295399"/>
                    <a:gd name="connsiteY3" fmla="*/ 405112 h 481312"/>
                    <a:gd name="connsiteX4" fmla="*/ 122732 w 1295399"/>
                    <a:gd name="connsiteY4" fmla="*/ 410777 h 481312"/>
                    <a:gd name="connsiteX5" fmla="*/ 0 w 1295399"/>
                    <a:gd name="connsiteY5" fmla="*/ 481312 h 481312"/>
                    <a:gd name="connsiteX6" fmla="*/ 0 w 1295399"/>
                    <a:gd name="connsiteY6" fmla="*/ 100312 h 481312"/>
                    <a:gd name="connsiteX7" fmla="*/ 79727 w 1295399"/>
                    <a:gd name="connsiteY7" fmla="*/ 0 h 481312"/>
                    <a:gd name="connsiteX0" fmla="*/ 79727 w 1302292"/>
                    <a:gd name="connsiteY0" fmla="*/ 0 h 481312"/>
                    <a:gd name="connsiteX1" fmla="*/ 1134372 w 1302292"/>
                    <a:gd name="connsiteY1" fmla="*/ 1301 h 481312"/>
                    <a:gd name="connsiteX2" fmla="*/ 1295399 w 1302292"/>
                    <a:gd name="connsiteY2" fmla="*/ 202725 h 481312"/>
                    <a:gd name="connsiteX3" fmla="*/ 1093012 w 1302292"/>
                    <a:gd name="connsiteY3" fmla="*/ 405112 h 481312"/>
                    <a:gd name="connsiteX4" fmla="*/ 122732 w 1302292"/>
                    <a:gd name="connsiteY4" fmla="*/ 410777 h 481312"/>
                    <a:gd name="connsiteX5" fmla="*/ 0 w 1302292"/>
                    <a:gd name="connsiteY5" fmla="*/ 481312 h 481312"/>
                    <a:gd name="connsiteX6" fmla="*/ 0 w 1302292"/>
                    <a:gd name="connsiteY6" fmla="*/ 100312 h 481312"/>
                    <a:gd name="connsiteX7" fmla="*/ 79727 w 1302292"/>
                    <a:gd name="connsiteY7" fmla="*/ 0 h 481312"/>
                    <a:gd name="connsiteX0" fmla="*/ 79727 w 1295608"/>
                    <a:gd name="connsiteY0" fmla="*/ 0 h 481312"/>
                    <a:gd name="connsiteX1" fmla="*/ 1134372 w 1295608"/>
                    <a:gd name="connsiteY1" fmla="*/ 1301 h 481312"/>
                    <a:gd name="connsiteX2" fmla="*/ 1295399 w 1295608"/>
                    <a:gd name="connsiteY2" fmla="*/ 202725 h 481312"/>
                    <a:gd name="connsiteX3" fmla="*/ 1133118 w 1295608"/>
                    <a:gd name="connsiteY3" fmla="*/ 405112 h 481312"/>
                    <a:gd name="connsiteX4" fmla="*/ 122732 w 1295608"/>
                    <a:gd name="connsiteY4" fmla="*/ 410777 h 481312"/>
                    <a:gd name="connsiteX5" fmla="*/ 0 w 1295608"/>
                    <a:gd name="connsiteY5" fmla="*/ 481312 h 481312"/>
                    <a:gd name="connsiteX6" fmla="*/ 0 w 1295608"/>
                    <a:gd name="connsiteY6" fmla="*/ 100312 h 481312"/>
                    <a:gd name="connsiteX7" fmla="*/ 79727 w 1295608"/>
                    <a:gd name="connsiteY7" fmla="*/ 0 h 481312"/>
                    <a:gd name="connsiteX0" fmla="*/ 79727 w 1295399"/>
                    <a:gd name="connsiteY0" fmla="*/ 0 h 481312"/>
                    <a:gd name="connsiteX1" fmla="*/ 1134372 w 1295399"/>
                    <a:gd name="connsiteY1" fmla="*/ 1301 h 481312"/>
                    <a:gd name="connsiteX2" fmla="*/ 1295399 w 1295399"/>
                    <a:gd name="connsiteY2" fmla="*/ 202725 h 481312"/>
                    <a:gd name="connsiteX3" fmla="*/ 1133118 w 1295399"/>
                    <a:gd name="connsiteY3" fmla="*/ 405112 h 481312"/>
                    <a:gd name="connsiteX4" fmla="*/ 122732 w 1295399"/>
                    <a:gd name="connsiteY4" fmla="*/ 410777 h 481312"/>
                    <a:gd name="connsiteX5" fmla="*/ 0 w 1295399"/>
                    <a:gd name="connsiteY5" fmla="*/ 481312 h 481312"/>
                    <a:gd name="connsiteX6" fmla="*/ 0 w 1295399"/>
                    <a:gd name="connsiteY6" fmla="*/ 100312 h 481312"/>
                    <a:gd name="connsiteX7" fmla="*/ 79727 w 1295399"/>
                    <a:gd name="connsiteY7" fmla="*/ 0 h 481312"/>
                    <a:gd name="connsiteX0" fmla="*/ 79727 w 1295399"/>
                    <a:gd name="connsiteY0" fmla="*/ 0 h 481312"/>
                    <a:gd name="connsiteX1" fmla="*/ 1134372 w 1295399"/>
                    <a:gd name="connsiteY1" fmla="*/ 1301 h 481312"/>
                    <a:gd name="connsiteX2" fmla="*/ 1295399 w 1295399"/>
                    <a:gd name="connsiteY2" fmla="*/ 202725 h 481312"/>
                    <a:gd name="connsiteX3" fmla="*/ 1133118 w 1295399"/>
                    <a:gd name="connsiteY3" fmla="*/ 405112 h 481312"/>
                    <a:gd name="connsiteX4" fmla="*/ 122732 w 1295399"/>
                    <a:gd name="connsiteY4" fmla="*/ 410777 h 481312"/>
                    <a:gd name="connsiteX5" fmla="*/ 0 w 1295399"/>
                    <a:gd name="connsiteY5" fmla="*/ 481312 h 481312"/>
                    <a:gd name="connsiteX6" fmla="*/ 0 w 1295399"/>
                    <a:gd name="connsiteY6" fmla="*/ 100312 h 481312"/>
                    <a:gd name="connsiteX7" fmla="*/ 79727 w 1295399"/>
                    <a:gd name="connsiteY7" fmla="*/ 0 h 481312"/>
                    <a:gd name="connsiteX0" fmla="*/ 79727 w 1295399"/>
                    <a:gd name="connsiteY0" fmla="*/ 0 h 481312"/>
                    <a:gd name="connsiteX1" fmla="*/ 1134372 w 1295399"/>
                    <a:gd name="connsiteY1" fmla="*/ 1301 h 481312"/>
                    <a:gd name="connsiteX2" fmla="*/ 1295399 w 1295399"/>
                    <a:gd name="connsiteY2" fmla="*/ 202725 h 481312"/>
                    <a:gd name="connsiteX3" fmla="*/ 1165078 w 1295399"/>
                    <a:gd name="connsiteY3" fmla="*/ 406074 h 481312"/>
                    <a:gd name="connsiteX4" fmla="*/ 122732 w 1295399"/>
                    <a:gd name="connsiteY4" fmla="*/ 410777 h 481312"/>
                    <a:gd name="connsiteX5" fmla="*/ 0 w 1295399"/>
                    <a:gd name="connsiteY5" fmla="*/ 481312 h 481312"/>
                    <a:gd name="connsiteX6" fmla="*/ 0 w 1295399"/>
                    <a:gd name="connsiteY6" fmla="*/ 100312 h 481312"/>
                    <a:gd name="connsiteX7" fmla="*/ 79727 w 1295399"/>
                    <a:gd name="connsiteY7" fmla="*/ 0 h 481312"/>
                    <a:gd name="connsiteX0" fmla="*/ 79727 w 1295399"/>
                    <a:gd name="connsiteY0" fmla="*/ 0 h 481312"/>
                    <a:gd name="connsiteX1" fmla="*/ 1156305 w 1295399"/>
                    <a:gd name="connsiteY1" fmla="*/ 6114 h 481312"/>
                    <a:gd name="connsiteX2" fmla="*/ 1295399 w 1295399"/>
                    <a:gd name="connsiteY2" fmla="*/ 202725 h 481312"/>
                    <a:gd name="connsiteX3" fmla="*/ 1165078 w 1295399"/>
                    <a:gd name="connsiteY3" fmla="*/ 406074 h 481312"/>
                    <a:gd name="connsiteX4" fmla="*/ 122732 w 1295399"/>
                    <a:gd name="connsiteY4" fmla="*/ 410777 h 481312"/>
                    <a:gd name="connsiteX5" fmla="*/ 0 w 1295399"/>
                    <a:gd name="connsiteY5" fmla="*/ 481312 h 481312"/>
                    <a:gd name="connsiteX6" fmla="*/ 0 w 1295399"/>
                    <a:gd name="connsiteY6" fmla="*/ 100312 h 481312"/>
                    <a:gd name="connsiteX7" fmla="*/ 79727 w 1295399"/>
                    <a:gd name="connsiteY7" fmla="*/ 0 h 481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5399" h="481312">
                      <a:moveTo>
                        <a:pt x="79727" y="0"/>
                      </a:moveTo>
                      <a:lnTo>
                        <a:pt x="1156305" y="6114"/>
                      </a:lnTo>
                      <a:lnTo>
                        <a:pt x="1295399" y="202725"/>
                      </a:lnTo>
                      <a:lnTo>
                        <a:pt x="1165078" y="406074"/>
                      </a:lnTo>
                      <a:lnTo>
                        <a:pt x="122732" y="410777"/>
                      </a:lnTo>
                      <a:cubicBezTo>
                        <a:pt x="78235" y="412895"/>
                        <a:pt x="11453" y="402374"/>
                        <a:pt x="0" y="481312"/>
                      </a:cubicBezTo>
                      <a:lnTo>
                        <a:pt x="0" y="100312"/>
                      </a:lnTo>
                      <a:cubicBezTo>
                        <a:pt x="721" y="14824"/>
                        <a:pt x="31644" y="5334"/>
                        <a:pt x="79727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6900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/>
                </a:scene3d>
                <a:sp3d prstMaterial="plastic">
                  <a:bevelT w="57150" h="57150"/>
                </a:sp3d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5" name="Pie 34">
                  <a:extLst>
                    <a:ext uri="{FF2B5EF4-FFF2-40B4-BE49-F238E27FC236}">
                      <a16:creationId xmlns:a16="http://schemas.microsoft.com/office/drawing/2014/main" id="{718DC726-A974-E657-978E-80815F5413DC}"/>
                    </a:ext>
                  </a:extLst>
                </p:cNvPr>
                <p:cNvSpPr/>
                <p:nvPr/>
              </p:nvSpPr>
              <p:spPr bwMode="gray">
                <a:xfrm>
                  <a:off x="4763053" y="3083610"/>
                  <a:ext cx="305143" cy="179736"/>
                </a:xfrm>
                <a:prstGeom prst="pie">
                  <a:avLst>
                    <a:gd name="adj1" fmla="val 5429925"/>
                    <a:gd name="adj2" fmla="val 16200000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CB4A319-128D-5F98-549C-3B15A769D0A3}"/>
                  </a:ext>
                </a:extLst>
              </p:cNvPr>
              <p:cNvSpPr txBox="1"/>
              <p:nvPr/>
            </p:nvSpPr>
            <p:spPr>
              <a:xfrm>
                <a:off x="397120" y="3825766"/>
                <a:ext cx="3009431" cy="170742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en-US" alt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alt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alt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TRAO</a:t>
                </a:r>
                <a:r>
                  <a:rPr lang="en-US" alt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alt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 smtClean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endParaRPr lang="en-US" alt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241" name="TextBox 3">
              <a:extLst>
                <a:ext uri="{FF2B5EF4-FFF2-40B4-BE49-F238E27FC236}">
                  <a16:creationId xmlns:a16="http://schemas.microsoft.com/office/drawing/2014/main" id="{030BBBF8-BB30-1BB3-73EC-463A859E90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3900" y="2260560"/>
              <a:ext cx="4062844" cy="58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chemeClr val="bg1"/>
                  </a:solidFill>
                </a:rPr>
                <a:t>NỘI</a:t>
              </a:r>
              <a:r>
                <a:rPr lang="en-US" altLang="en-US" b="1" dirty="0">
                  <a:solidFill>
                    <a:schemeClr val="bg1"/>
                  </a:solidFill>
                </a:rPr>
                <a:t> DUNG 1</a:t>
              </a:r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6216040" y="1528763"/>
            <a:ext cx="4405068" cy="4232276"/>
            <a:chOff x="6428169" y="2066378"/>
            <a:chExt cx="4810112" cy="4682346"/>
          </a:xfrm>
        </p:grpSpPr>
        <p:grpSp>
          <p:nvGrpSpPr>
            <p:cNvPr id="39" name="Group 46"/>
            <p:cNvGrpSpPr>
              <a:grpSpLocks/>
            </p:cNvGrpSpPr>
            <p:nvPr/>
          </p:nvGrpSpPr>
          <p:grpSpPr bwMode="auto">
            <a:xfrm>
              <a:off x="6428169" y="2066378"/>
              <a:ext cx="4810112" cy="4682346"/>
              <a:chOff x="134522" y="2608263"/>
              <a:chExt cx="3386918" cy="4117570"/>
            </a:xfrm>
          </p:grpSpPr>
          <p:grpSp>
            <p:nvGrpSpPr>
              <p:cNvPr id="41" name="Group 7"/>
              <p:cNvGrpSpPr>
                <a:grpSpLocks/>
              </p:cNvGrpSpPr>
              <p:nvPr/>
            </p:nvGrpSpPr>
            <p:grpSpPr bwMode="auto">
              <a:xfrm>
                <a:off x="254126" y="2608263"/>
                <a:ext cx="3267314" cy="4117570"/>
                <a:chOff x="-423489" y="1239996"/>
                <a:chExt cx="2176809" cy="2816244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-423786" y="1239996"/>
                  <a:ext cx="2177106" cy="28162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-335057" y="1293870"/>
                  <a:ext cx="2018328" cy="2694763"/>
                </a:xfrm>
                <a:prstGeom prst="rect">
                  <a:avLst/>
                </a:prstGeom>
                <a:noFill/>
                <a:ln w="19050">
                  <a:solidFill>
                    <a:srgbClr val="006600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42" name="Group 48"/>
              <p:cNvGrpSpPr>
                <a:grpSpLocks/>
              </p:cNvGrpSpPr>
              <p:nvPr/>
            </p:nvGrpSpPr>
            <p:grpSpPr bwMode="auto">
              <a:xfrm flipV="1">
                <a:off x="134522" y="2609603"/>
                <a:ext cx="2933882" cy="622029"/>
                <a:chOff x="4763053" y="2747772"/>
                <a:chExt cx="3278817" cy="702528"/>
              </a:xfrm>
            </p:grpSpPr>
            <p:sp>
              <p:nvSpPr>
                <p:cNvPr id="44" name="Freeform 43"/>
                <p:cNvSpPr/>
                <p:nvPr/>
              </p:nvSpPr>
              <p:spPr bwMode="gray">
                <a:xfrm>
                  <a:off x="4828854" y="2747095"/>
                  <a:ext cx="3213275" cy="702974"/>
                </a:xfrm>
                <a:custGeom>
                  <a:avLst/>
                  <a:gdLst>
                    <a:gd name="connsiteX0" fmla="*/ 0 w 1205789"/>
                    <a:gd name="connsiteY0" fmla="*/ 0 h 404774"/>
                    <a:gd name="connsiteX1" fmla="*/ 1003402 w 1205789"/>
                    <a:gd name="connsiteY1" fmla="*/ 0 h 404774"/>
                    <a:gd name="connsiteX2" fmla="*/ 1205789 w 1205789"/>
                    <a:gd name="connsiteY2" fmla="*/ 202387 h 404774"/>
                    <a:gd name="connsiteX3" fmla="*/ 1003402 w 1205789"/>
                    <a:gd name="connsiteY3" fmla="*/ 404774 h 404774"/>
                    <a:gd name="connsiteX4" fmla="*/ 0 w 1205789"/>
                    <a:gd name="connsiteY4" fmla="*/ 404774 h 404774"/>
                    <a:gd name="connsiteX5" fmla="*/ 0 w 1205789"/>
                    <a:gd name="connsiteY5" fmla="*/ 0 h 404774"/>
                    <a:gd name="connsiteX0" fmla="*/ 7314 w 1213103"/>
                    <a:gd name="connsiteY0" fmla="*/ 0 h 404774"/>
                    <a:gd name="connsiteX1" fmla="*/ 1010716 w 1213103"/>
                    <a:gd name="connsiteY1" fmla="*/ 0 h 404774"/>
                    <a:gd name="connsiteX2" fmla="*/ 1213103 w 1213103"/>
                    <a:gd name="connsiteY2" fmla="*/ 202387 h 404774"/>
                    <a:gd name="connsiteX3" fmla="*/ 1010716 w 1213103"/>
                    <a:gd name="connsiteY3" fmla="*/ 404774 h 404774"/>
                    <a:gd name="connsiteX4" fmla="*/ 7314 w 1213103"/>
                    <a:gd name="connsiteY4" fmla="*/ 404774 h 404774"/>
                    <a:gd name="connsiteX5" fmla="*/ 0 w 1213103"/>
                    <a:gd name="connsiteY5" fmla="*/ 131673 h 404774"/>
                    <a:gd name="connsiteX6" fmla="*/ 7314 w 1213103"/>
                    <a:gd name="connsiteY6" fmla="*/ 0 h 404774"/>
                    <a:gd name="connsiteX0" fmla="*/ 89610 w 1295399"/>
                    <a:gd name="connsiteY0" fmla="*/ 0 h 404774"/>
                    <a:gd name="connsiteX1" fmla="*/ 1093012 w 1295399"/>
                    <a:gd name="connsiteY1" fmla="*/ 0 h 404774"/>
                    <a:gd name="connsiteX2" fmla="*/ 1295399 w 1295399"/>
                    <a:gd name="connsiteY2" fmla="*/ 202387 h 404774"/>
                    <a:gd name="connsiteX3" fmla="*/ 1093012 w 1295399"/>
                    <a:gd name="connsiteY3" fmla="*/ 404774 h 404774"/>
                    <a:gd name="connsiteX4" fmla="*/ 89610 w 1295399"/>
                    <a:gd name="connsiteY4" fmla="*/ 404774 h 404774"/>
                    <a:gd name="connsiteX5" fmla="*/ 0 w 1295399"/>
                    <a:gd name="connsiteY5" fmla="*/ 99974 h 404774"/>
                    <a:gd name="connsiteX6" fmla="*/ 89610 w 1295399"/>
                    <a:gd name="connsiteY6" fmla="*/ 0 h 404774"/>
                    <a:gd name="connsiteX0" fmla="*/ 89610 w 1295399"/>
                    <a:gd name="connsiteY0" fmla="*/ 0 h 404774"/>
                    <a:gd name="connsiteX1" fmla="*/ 1093012 w 1295399"/>
                    <a:gd name="connsiteY1" fmla="*/ 0 h 404774"/>
                    <a:gd name="connsiteX2" fmla="*/ 1295399 w 1295399"/>
                    <a:gd name="connsiteY2" fmla="*/ 202387 h 404774"/>
                    <a:gd name="connsiteX3" fmla="*/ 1093012 w 1295399"/>
                    <a:gd name="connsiteY3" fmla="*/ 404774 h 404774"/>
                    <a:gd name="connsiteX4" fmla="*/ 89610 w 1295399"/>
                    <a:gd name="connsiteY4" fmla="*/ 404774 h 404774"/>
                    <a:gd name="connsiteX5" fmla="*/ 60350 w 1295399"/>
                    <a:gd name="connsiteY5" fmla="*/ 299923 h 404774"/>
                    <a:gd name="connsiteX6" fmla="*/ 0 w 1295399"/>
                    <a:gd name="connsiteY6" fmla="*/ 99974 h 404774"/>
                    <a:gd name="connsiteX7" fmla="*/ 89610 w 1295399"/>
                    <a:gd name="connsiteY7" fmla="*/ 0 h 4047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104497 w 1310286"/>
                    <a:gd name="connsiteY0" fmla="*/ 0 h 480974"/>
                    <a:gd name="connsiteX1" fmla="*/ 1107899 w 1310286"/>
                    <a:gd name="connsiteY1" fmla="*/ 0 h 480974"/>
                    <a:gd name="connsiteX2" fmla="*/ 1310286 w 1310286"/>
                    <a:gd name="connsiteY2" fmla="*/ 202387 h 480974"/>
                    <a:gd name="connsiteX3" fmla="*/ 1107899 w 1310286"/>
                    <a:gd name="connsiteY3" fmla="*/ 404774 h 480974"/>
                    <a:gd name="connsiteX4" fmla="*/ 104497 w 1310286"/>
                    <a:gd name="connsiteY4" fmla="*/ 404774 h 480974"/>
                    <a:gd name="connsiteX5" fmla="*/ 14887 w 1310286"/>
                    <a:gd name="connsiteY5" fmla="*/ 480974 h 480974"/>
                    <a:gd name="connsiteX6" fmla="*/ 14887 w 1310286"/>
                    <a:gd name="connsiteY6" fmla="*/ 99974 h 480974"/>
                    <a:gd name="connsiteX7" fmla="*/ 104497 w 1310286"/>
                    <a:gd name="connsiteY7" fmla="*/ 0 h 480974"/>
                    <a:gd name="connsiteX0" fmla="*/ 104497 w 1310286"/>
                    <a:gd name="connsiteY0" fmla="*/ 0 h 480974"/>
                    <a:gd name="connsiteX1" fmla="*/ 1107899 w 1310286"/>
                    <a:gd name="connsiteY1" fmla="*/ 0 h 480974"/>
                    <a:gd name="connsiteX2" fmla="*/ 1310286 w 1310286"/>
                    <a:gd name="connsiteY2" fmla="*/ 202387 h 480974"/>
                    <a:gd name="connsiteX3" fmla="*/ 1107899 w 1310286"/>
                    <a:gd name="connsiteY3" fmla="*/ 404774 h 480974"/>
                    <a:gd name="connsiteX4" fmla="*/ 104497 w 1310286"/>
                    <a:gd name="connsiteY4" fmla="*/ 404774 h 480974"/>
                    <a:gd name="connsiteX5" fmla="*/ 14887 w 1310286"/>
                    <a:gd name="connsiteY5" fmla="*/ 480974 h 480974"/>
                    <a:gd name="connsiteX6" fmla="*/ 14887 w 1310286"/>
                    <a:gd name="connsiteY6" fmla="*/ 99974 h 480974"/>
                    <a:gd name="connsiteX7" fmla="*/ 104497 w 1310286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0 h 480974"/>
                    <a:gd name="connsiteX1" fmla="*/ 1093012 w 1295399"/>
                    <a:gd name="connsiteY1" fmla="*/ 0 h 480974"/>
                    <a:gd name="connsiteX2" fmla="*/ 1295399 w 1295399"/>
                    <a:gd name="connsiteY2" fmla="*/ 202387 h 480974"/>
                    <a:gd name="connsiteX3" fmla="*/ 1093012 w 1295399"/>
                    <a:gd name="connsiteY3" fmla="*/ 404774 h 480974"/>
                    <a:gd name="connsiteX4" fmla="*/ 89610 w 1295399"/>
                    <a:gd name="connsiteY4" fmla="*/ 404774 h 480974"/>
                    <a:gd name="connsiteX5" fmla="*/ 0 w 1295399"/>
                    <a:gd name="connsiteY5" fmla="*/ 480974 h 480974"/>
                    <a:gd name="connsiteX6" fmla="*/ 0 w 1295399"/>
                    <a:gd name="connsiteY6" fmla="*/ 99974 h 480974"/>
                    <a:gd name="connsiteX7" fmla="*/ 89610 w 1295399"/>
                    <a:gd name="connsiteY7" fmla="*/ 0 h 480974"/>
                    <a:gd name="connsiteX0" fmla="*/ 89610 w 1295399"/>
                    <a:gd name="connsiteY0" fmla="*/ 2367 h 483341"/>
                    <a:gd name="connsiteX1" fmla="*/ 1093012 w 1295399"/>
                    <a:gd name="connsiteY1" fmla="*/ 2367 h 483341"/>
                    <a:gd name="connsiteX2" fmla="*/ 1295399 w 1295399"/>
                    <a:gd name="connsiteY2" fmla="*/ 204754 h 483341"/>
                    <a:gd name="connsiteX3" fmla="*/ 1093012 w 1295399"/>
                    <a:gd name="connsiteY3" fmla="*/ 407141 h 483341"/>
                    <a:gd name="connsiteX4" fmla="*/ 89610 w 1295399"/>
                    <a:gd name="connsiteY4" fmla="*/ 407141 h 483341"/>
                    <a:gd name="connsiteX5" fmla="*/ 0 w 1295399"/>
                    <a:gd name="connsiteY5" fmla="*/ 483341 h 483341"/>
                    <a:gd name="connsiteX6" fmla="*/ 0 w 1295399"/>
                    <a:gd name="connsiteY6" fmla="*/ 102341 h 483341"/>
                    <a:gd name="connsiteX7" fmla="*/ 89610 w 1295399"/>
                    <a:gd name="connsiteY7" fmla="*/ 2367 h 483341"/>
                    <a:gd name="connsiteX0" fmla="*/ 103929 w 1309718"/>
                    <a:gd name="connsiteY0" fmla="*/ 2367 h 483341"/>
                    <a:gd name="connsiteX1" fmla="*/ 1107331 w 1309718"/>
                    <a:gd name="connsiteY1" fmla="*/ 2367 h 483341"/>
                    <a:gd name="connsiteX2" fmla="*/ 1309718 w 1309718"/>
                    <a:gd name="connsiteY2" fmla="*/ 204754 h 483341"/>
                    <a:gd name="connsiteX3" fmla="*/ 1107331 w 1309718"/>
                    <a:gd name="connsiteY3" fmla="*/ 407141 h 483341"/>
                    <a:gd name="connsiteX4" fmla="*/ 103929 w 1309718"/>
                    <a:gd name="connsiteY4" fmla="*/ 407141 h 483341"/>
                    <a:gd name="connsiteX5" fmla="*/ 14319 w 1309718"/>
                    <a:gd name="connsiteY5" fmla="*/ 483341 h 483341"/>
                    <a:gd name="connsiteX6" fmla="*/ 14319 w 1309718"/>
                    <a:gd name="connsiteY6" fmla="*/ 102341 h 483341"/>
                    <a:gd name="connsiteX7" fmla="*/ 103929 w 1309718"/>
                    <a:gd name="connsiteY7" fmla="*/ 2367 h 483341"/>
                    <a:gd name="connsiteX0" fmla="*/ 103929 w 1309718"/>
                    <a:gd name="connsiteY0" fmla="*/ 2367 h 483341"/>
                    <a:gd name="connsiteX1" fmla="*/ 1107331 w 1309718"/>
                    <a:gd name="connsiteY1" fmla="*/ 2367 h 483341"/>
                    <a:gd name="connsiteX2" fmla="*/ 1309718 w 1309718"/>
                    <a:gd name="connsiteY2" fmla="*/ 204754 h 483341"/>
                    <a:gd name="connsiteX3" fmla="*/ 1107331 w 1309718"/>
                    <a:gd name="connsiteY3" fmla="*/ 407141 h 483341"/>
                    <a:gd name="connsiteX4" fmla="*/ 103929 w 1309718"/>
                    <a:gd name="connsiteY4" fmla="*/ 407141 h 483341"/>
                    <a:gd name="connsiteX5" fmla="*/ 14319 w 1309718"/>
                    <a:gd name="connsiteY5" fmla="*/ 483341 h 483341"/>
                    <a:gd name="connsiteX6" fmla="*/ 14319 w 1309718"/>
                    <a:gd name="connsiteY6" fmla="*/ 102341 h 483341"/>
                    <a:gd name="connsiteX7" fmla="*/ 103929 w 1309718"/>
                    <a:gd name="connsiteY7" fmla="*/ 2367 h 483341"/>
                    <a:gd name="connsiteX0" fmla="*/ 103929 w 1309718"/>
                    <a:gd name="connsiteY0" fmla="*/ 2367 h 483341"/>
                    <a:gd name="connsiteX1" fmla="*/ 1107331 w 1309718"/>
                    <a:gd name="connsiteY1" fmla="*/ 2367 h 483341"/>
                    <a:gd name="connsiteX2" fmla="*/ 1309718 w 1309718"/>
                    <a:gd name="connsiteY2" fmla="*/ 204754 h 483341"/>
                    <a:gd name="connsiteX3" fmla="*/ 1107331 w 1309718"/>
                    <a:gd name="connsiteY3" fmla="*/ 407141 h 483341"/>
                    <a:gd name="connsiteX4" fmla="*/ 103929 w 1309718"/>
                    <a:gd name="connsiteY4" fmla="*/ 407141 h 483341"/>
                    <a:gd name="connsiteX5" fmla="*/ 14319 w 1309718"/>
                    <a:gd name="connsiteY5" fmla="*/ 483341 h 483341"/>
                    <a:gd name="connsiteX6" fmla="*/ 14319 w 1309718"/>
                    <a:gd name="connsiteY6" fmla="*/ 102341 h 483341"/>
                    <a:gd name="connsiteX7" fmla="*/ 103929 w 1309718"/>
                    <a:gd name="connsiteY7" fmla="*/ 2367 h 483341"/>
                    <a:gd name="connsiteX0" fmla="*/ 103929 w 1309718"/>
                    <a:gd name="connsiteY0" fmla="*/ 2367 h 483341"/>
                    <a:gd name="connsiteX1" fmla="*/ 1107331 w 1309718"/>
                    <a:gd name="connsiteY1" fmla="*/ 2367 h 483341"/>
                    <a:gd name="connsiteX2" fmla="*/ 1309718 w 1309718"/>
                    <a:gd name="connsiteY2" fmla="*/ 204754 h 483341"/>
                    <a:gd name="connsiteX3" fmla="*/ 1107331 w 1309718"/>
                    <a:gd name="connsiteY3" fmla="*/ 407141 h 483341"/>
                    <a:gd name="connsiteX4" fmla="*/ 103929 w 1309718"/>
                    <a:gd name="connsiteY4" fmla="*/ 407141 h 483341"/>
                    <a:gd name="connsiteX5" fmla="*/ 14319 w 1309718"/>
                    <a:gd name="connsiteY5" fmla="*/ 483341 h 483341"/>
                    <a:gd name="connsiteX6" fmla="*/ 14319 w 1309718"/>
                    <a:gd name="connsiteY6" fmla="*/ 102341 h 483341"/>
                    <a:gd name="connsiteX7" fmla="*/ 103929 w 1309718"/>
                    <a:gd name="connsiteY7" fmla="*/ 2367 h 483341"/>
                    <a:gd name="connsiteX0" fmla="*/ 140419 w 1309718"/>
                    <a:gd name="connsiteY0" fmla="*/ 2549 h 480974"/>
                    <a:gd name="connsiteX1" fmla="*/ 1107331 w 1309718"/>
                    <a:gd name="connsiteY1" fmla="*/ 0 h 480974"/>
                    <a:gd name="connsiteX2" fmla="*/ 1309718 w 1309718"/>
                    <a:gd name="connsiteY2" fmla="*/ 202387 h 480974"/>
                    <a:gd name="connsiteX3" fmla="*/ 1107331 w 1309718"/>
                    <a:gd name="connsiteY3" fmla="*/ 404774 h 480974"/>
                    <a:gd name="connsiteX4" fmla="*/ 103929 w 1309718"/>
                    <a:gd name="connsiteY4" fmla="*/ 404774 h 480974"/>
                    <a:gd name="connsiteX5" fmla="*/ 14319 w 1309718"/>
                    <a:gd name="connsiteY5" fmla="*/ 480974 h 480974"/>
                    <a:gd name="connsiteX6" fmla="*/ 14319 w 1309718"/>
                    <a:gd name="connsiteY6" fmla="*/ 99974 h 480974"/>
                    <a:gd name="connsiteX7" fmla="*/ 140419 w 1309718"/>
                    <a:gd name="connsiteY7" fmla="*/ 2549 h 480974"/>
                    <a:gd name="connsiteX0" fmla="*/ 140419 w 1309718"/>
                    <a:gd name="connsiteY0" fmla="*/ 2549 h 480974"/>
                    <a:gd name="connsiteX1" fmla="*/ 1107331 w 1309718"/>
                    <a:gd name="connsiteY1" fmla="*/ 0 h 480974"/>
                    <a:gd name="connsiteX2" fmla="*/ 1309718 w 1309718"/>
                    <a:gd name="connsiteY2" fmla="*/ 202387 h 480974"/>
                    <a:gd name="connsiteX3" fmla="*/ 1107331 w 1309718"/>
                    <a:gd name="connsiteY3" fmla="*/ 404774 h 480974"/>
                    <a:gd name="connsiteX4" fmla="*/ 137051 w 1309718"/>
                    <a:gd name="connsiteY4" fmla="*/ 410439 h 480974"/>
                    <a:gd name="connsiteX5" fmla="*/ 14319 w 1309718"/>
                    <a:gd name="connsiteY5" fmla="*/ 480974 h 480974"/>
                    <a:gd name="connsiteX6" fmla="*/ 14319 w 1309718"/>
                    <a:gd name="connsiteY6" fmla="*/ 99974 h 480974"/>
                    <a:gd name="connsiteX7" fmla="*/ 140419 w 1309718"/>
                    <a:gd name="connsiteY7" fmla="*/ 2549 h 480974"/>
                    <a:gd name="connsiteX0" fmla="*/ 140419 w 1309718"/>
                    <a:gd name="connsiteY0" fmla="*/ 2549 h 480974"/>
                    <a:gd name="connsiteX1" fmla="*/ 1107331 w 1309718"/>
                    <a:gd name="connsiteY1" fmla="*/ 0 h 480974"/>
                    <a:gd name="connsiteX2" fmla="*/ 1309718 w 1309718"/>
                    <a:gd name="connsiteY2" fmla="*/ 202387 h 480974"/>
                    <a:gd name="connsiteX3" fmla="*/ 1107331 w 1309718"/>
                    <a:gd name="connsiteY3" fmla="*/ 404774 h 480974"/>
                    <a:gd name="connsiteX4" fmla="*/ 137051 w 1309718"/>
                    <a:gd name="connsiteY4" fmla="*/ 410439 h 480974"/>
                    <a:gd name="connsiteX5" fmla="*/ 14319 w 1309718"/>
                    <a:gd name="connsiteY5" fmla="*/ 480974 h 480974"/>
                    <a:gd name="connsiteX6" fmla="*/ 14319 w 1309718"/>
                    <a:gd name="connsiteY6" fmla="*/ 99974 h 480974"/>
                    <a:gd name="connsiteX7" fmla="*/ 140419 w 1309718"/>
                    <a:gd name="connsiteY7" fmla="*/ 2549 h 480974"/>
                    <a:gd name="connsiteX0" fmla="*/ 140419 w 1309718"/>
                    <a:gd name="connsiteY0" fmla="*/ 2549 h 480974"/>
                    <a:gd name="connsiteX1" fmla="*/ 1107331 w 1309718"/>
                    <a:gd name="connsiteY1" fmla="*/ 0 h 480974"/>
                    <a:gd name="connsiteX2" fmla="*/ 1309718 w 1309718"/>
                    <a:gd name="connsiteY2" fmla="*/ 202387 h 480974"/>
                    <a:gd name="connsiteX3" fmla="*/ 1107331 w 1309718"/>
                    <a:gd name="connsiteY3" fmla="*/ 404774 h 480974"/>
                    <a:gd name="connsiteX4" fmla="*/ 137051 w 1309718"/>
                    <a:gd name="connsiteY4" fmla="*/ 410439 h 480974"/>
                    <a:gd name="connsiteX5" fmla="*/ 14319 w 1309718"/>
                    <a:gd name="connsiteY5" fmla="*/ 480974 h 480974"/>
                    <a:gd name="connsiteX6" fmla="*/ 14319 w 1309718"/>
                    <a:gd name="connsiteY6" fmla="*/ 99974 h 480974"/>
                    <a:gd name="connsiteX7" fmla="*/ 140419 w 1309718"/>
                    <a:gd name="connsiteY7" fmla="*/ 2549 h 480974"/>
                    <a:gd name="connsiteX0" fmla="*/ 140419 w 1309718"/>
                    <a:gd name="connsiteY0" fmla="*/ 2549 h 480974"/>
                    <a:gd name="connsiteX1" fmla="*/ 1107331 w 1309718"/>
                    <a:gd name="connsiteY1" fmla="*/ 0 h 480974"/>
                    <a:gd name="connsiteX2" fmla="*/ 1309718 w 1309718"/>
                    <a:gd name="connsiteY2" fmla="*/ 202387 h 480974"/>
                    <a:gd name="connsiteX3" fmla="*/ 1107331 w 1309718"/>
                    <a:gd name="connsiteY3" fmla="*/ 404774 h 480974"/>
                    <a:gd name="connsiteX4" fmla="*/ 137051 w 1309718"/>
                    <a:gd name="connsiteY4" fmla="*/ 410439 h 480974"/>
                    <a:gd name="connsiteX5" fmla="*/ 14319 w 1309718"/>
                    <a:gd name="connsiteY5" fmla="*/ 480974 h 480974"/>
                    <a:gd name="connsiteX6" fmla="*/ 14319 w 1309718"/>
                    <a:gd name="connsiteY6" fmla="*/ 99974 h 480974"/>
                    <a:gd name="connsiteX7" fmla="*/ 140419 w 1309718"/>
                    <a:gd name="connsiteY7" fmla="*/ 2549 h 480974"/>
                    <a:gd name="connsiteX0" fmla="*/ 140419 w 1309718"/>
                    <a:gd name="connsiteY0" fmla="*/ 2549 h 480974"/>
                    <a:gd name="connsiteX1" fmla="*/ 1107331 w 1309718"/>
                    <a:gd name="connsiteY1" fmla="*/ 0 h 480974"/>
                    <a:gd name="connsiteX2" fmla="*/ 1309718 w 1309718"/>
                    <a:gd name="connsiteY2" fmla="*/ 202387 h 480974"/>
                    <a:gd name="connsiteX3" fmla="*/ 1107331 w 1309718"/>
                    <a:gd name="connsiteY3" fmla="*/ 404774 h 480974"/>
                    <a:gd name="connsiteX4" fmla="*/ 137051 w 1309718"/>
                    <a:gd name="connsiteY4" fmla="*/ 410439 h 480974"/>
                    <a:gd name="connsiteX5" fmla="*/ 14319 w 1309718"/>
                    <a:gd name="connsiteY5" fmla="*/ 480974 h 480974"/>
                    <a:gd name="connsiteX6" fmla="*/ 14319 w 1309718"/>
                    <a:gd name="connsiteY6" fmla="*/ 99974 h 480974"/>
                    <a:gd name="connsiteX7" fmla="*/ 140419 w 1309718"/>
                    <a:gd name="connsiteY7" fmla="*/ 2549 h 480974"/>
                    <a:gd name="connsiteX0" fmla="*/ 94046 w 1309718"/>
                    <a:gd name="connsiteY0" fmla="*/ 2367 h 483679"/>
                    <a:gd name="connsiteX1" fmla="*/ 1107331 w 1309718"/>
                    <a:gd name="connsiteY1" fmla="*/ 2705 h 483679"/>
                    <a:gd name="connsiteX2" fmla="*/ 1309718 w 1309718"/>
                    <a:gd name="connsiteY2" fmla="*/ 205092 h 483679"/>
                    <a:gd name="connsiteX3" fmla="*/ 1107331 w 1309718"/>
                    <a:gd name="connsiteY3" fmla="*/ 407479 h 483679"/>
                    <a:gd name="connsiteX4" fmla="*/ 137051 w 1309718"/>
                    <a:gd name="connsiteY4" fmla="*/ 413144 h 483679"/>
                    <a:gd name="connsiteX5" fmla="*/ 14319 w 1309718"/>
                    <a:gd name="connsiteY5" fmla="*/ 483679 h 483679"/>
                    <a:gd name="connsiteX6" fmla="*/ 14319 w 1309718"/>
                    <a:gd name="connsiteY6" fmla="*/ 102679 h 483679"/>
                    <a:gd name="connsiteX7" fmla="*/ 94046 w 1309718"/>
                    <a:gd name="connsiteY7" fmla="*/ 2367 h 483679"/>
                    <a:gd name="connsiteX0" fmla="*/ 94046 w 1309718"/>
                    <a:gd name="connsiteY0" fmla="*/ 0 h 481312"/>
                    <a:gd name="connsiteX1" fmla="*/ 1107331 w 1309718"/>
                    <a:gd name="connsiteY1" fmla="*/ 338 h 481312"/>
                    <a:gd name="connsiteX2" fmla="*/ 1309718 w 1309718"/>
                    <a:gd name="connsiteY2" fmla="*/ 202725 h 481312"/>
                    <a:gd name="connsiteX3" fmla="*/ 1107331 w 1309718"/>
                    <a:gd name="connsiteY3" fmla="*/ 405112 h 481312"/>
                    <a:gd name="connsiteX4" fmla="*/ 137051 w 1309718"/>
                    <a:gd name="connsiteY4" fmla="*/ 410777 h 481312"/>
                    <a:gd name="connsiteX5" fmla="*/ 14319 w 1309718"/>
                    <a:gd name="connsiteY5" fmla="*/ 481312 h 481312"/>
                    <a:gd name="connsiteX6" fmla="*/ 14319 w 1309718"/>
                    <a:gd name="connsiteY6" fmla="*/ 100312 h 481312"/>
                    <a:gd name="connsiteX7" fmla="*/ 94046 w 1309718"/>
                    <a:gd name="connsiteY7" fmla="*/ 0 h 481312"/>
                    <a:gd name="connsiteX0" fmla="*/ 94046 w 1309718"/>
                    <a:gd name="connsiteY0" fmla="*/ 11030 h 492342"/>
                    <a:gd name="connsiteX1" fmla="*/ 1107331 w 1309718"/>
                    <a:gd name="connsiteY1" fmla="*/ 11368 h 492342"/>
                    <a:gd name="connsiteX2" fmla="*/ 1309718 w 1309718"/>
                    <a:gd name="connsiteY2" fmla="*/ 213755 h 492342"/>
                    <a:gd name="connsiteX3" fmla="*/ 1107331 w 1309718"/>
                    <a:gd name="connsiteY3" fmla="*/ 416142 h 492342"/>
                    <a:gd name="connsiteX4" fmla="*/ 137051 w 1309718"/>
                    <a:gd name="connsiteY4" fmla="*/ 421807 h 492342"/>
                    <a:gd name="connsiteX5" fmla="*/ 14319 w 1309718"/>
                    <a:gd name="connsiteY5" fmla="*/ 492342 h 492342"/>
                    <a:gd name="connsiteX6" fmla="*/ 14319 w 1309718"/>
                    <a:gd name="connsiteY6" fmla="*/ 111342 h 492342"/>
                    <a:gd name="connsiteX7" fmla="*/ 94046 w 1309718"/>
                    <a:gd name="connsiteY7" fmla="*/ 11030 h 492342"/>
                    <a:gd name="connsiteX0" fmla="*/ 94046 w 1309718"/>
                    <a:gd name="connsiteY0" fmla="*/ 0 h 481312"/>
                    <a:gd name="connsiteX1" fmla="*/ 1107331 w 1309718"/>
                    <a:gd name="connsiteY1" fmla="*/ 338 h 481312"/>
                    <a:gd name="connsiteX2" fmla="*/ 1309718 w 1309718"/>
                    <a:gd name="connsiteY2" fmla="*/ 202725 h 481312"/>
                    <a:gd name="connsiteX3" fmla="*/ 1107331 w 1309718"/>
                    <a:gd name="connsiteY3" fmla="*/ 405112 h 481312"/>
                    <a:gd name="connsiteX4" fmla="*/ 137051 w 1309718"/>
                    <a:gd name="connsiteY4" fmla="*/ 410777 h 481312"/>
                    <a:gd name="connsiteX5" fmla="*/ 14319 w 1309718"/>
                    <a:gd name="connsiteY5" fmla="*/ 481312 h 481312"/>
                    <a:gd name="connsiteX6" fmla="*/ 14319 w 1309718"/>
                    <a:gd name="connsiteY6" fmla="*/ 100312 h 481312"/>
                    <a:gd name="connsiteX7" fmla="*/ 94046 w 1309718"/>
                    <a:gd name="connsiteY7" fmla="*/ 0 h 481312"/>
                    <a:gd name="connsiteX0" fmla="*/ 94046 w 1309718"/>
                    <a:gd name="connsiteY0" fmla="*/ 0 h 481312"/>
                    <a:gd name="connsiteX1" fmla="*/ 1107331 w 1309718"/>
                    <a:gd name="connsiteY1" fmla="*/ 338 h 481312"/>
                    <a:gd name="connsiteX2" fmla="*/ 1309718 w 1309718"/>
                    <a:gd name="connsiteY2" fmla="*/ 202725 h 481312"/>
                    <a:gd name="connsiteX3" fmla="*/ 1107331 w 1309718"/>
                    <a:gd name="connsiteY3" fmla="*/ 405112 h 481312"/>
                    <a:gd name="connsiteX4" fmla="*/ 137051 w 1309718"/>
                    <a:gd name="connsiteY4" fmla="*/ 410777 h 481312"/>
                    <a:gd name="connsiteX5" fmla="*/ 14319 w 1309718"/>
                    <a:gd name="connsiteY5" fmla="*/ 481312 h 481312"/>
                    <a:gd name="connsiteX6" fmla="*/ 14319 w 1309718"/>
                    <a:gd name="connsiteY6" fmla="*/ 100312 h 481312"/>
                    <a:gd name="connsiteX7" fmla="*/ 94046 w 1309718"/>
                    <a:gd name="connsiteY7" fmla="*/ 0 h 481312"/>
                    <a:gd name="connsiteX0" fmla="*/ 81513 w 1297185"/>
                    <a:gd name="connsiteY0" fmla="*/ 0 h 481312"/>
                    <a:gd name="connsiteX1" fmla="*/ 1094798 w 1297185"/>
                    <a:gd name="connsiteY1" fmla="*/ 338 h 481312"/>
                    <a:gd name="connsiteX2" fmla="*/ 1297185 w 1297185"/>
                    <a:gd name="connsiteY2" fmla="*/ 202725 h 481312"/>
                    <a:gd name="connsiteX3" fmla="*/ 1094798 w 1297185"/>
                    <a:gd name="connsiteY3" fmla="*/ 405112 h 481312"/>
                    <a:gd name="connsiteX4" fmla="*/ 124518 w 1297185"/>
                    <a:gd name="connsiteY4" fmla="*/ 410777 h 481312"/>
                    <a:gd name="connsiteX5" fmla="*/ 1786 w 1297185"/>
                    <a:gd name="connsiteY5" fmla="*/ 481312 h 481312"/>
                    <a:gd name="connsiteX6" fmla="*/ 1786 w 1297185"/>
                    <a:gd name="connsiteY6" fmla="*/ 100312 h 481312"/>
                    <a:gd name="connsiteX7" fmla="*/ 81513 w 1297185"/>
                    <a:gd name="connsiteY7" fmla="*/ 0 h 481312"/>
                    <a:gd name="connsiteX0" fmla="*/ 79727 w 1295399"/>
                    <a:gd name="connsiteY0" fmla="*/ 0 h 481312"/>
                    <a:gd name="connsiteX1" fmla="*/ 1093012 w 1295399"/>
                    <a:gd name="connsiteY1" fmla="*/ 338 h 481312"/>
                    <a:gd name="connsiteX2" fmla="*/ 1295399 w 1295399"/>
                    <a:gd name="connsiteY2" fmla="*/ 202725 h 481312"/>
                    <a:gd name="connsiteX3" fmla="*/ 1093012 w 1295399"/>
                    <a:gd name="connsiteY3" fmla="*/ 405112 h 481312"/>
                    <a:gd name="connsiteX4" fmla="*/ 122732 w 1295399"/>
                    <a:gd name="connsiteY4" fmla="*/ 410777 h 481312"/>
                    <a:gd name="connsiteX5" fmla="*/ 0 w 1295399"/>
                    <a:gd name="connsiteY5" fmla="*/ 481312 h 481312"/>
                    <a:gd name="connsiteX6" fmla="*/ 0 w 1295399"/>
                    <a:gd name="connsiteY6" fmla="*/ 100312 h 481312"/>
                    <a:gd name="connsiteX7" fmla="*/ 79727 w 1295399"/>
                    <a:gd name="connsiteY7" fmla="*/ 0 h 481312"/>
                    <a:gd name="connsiteX0" fmla="*/ 79727 w 1302292"/>
                    <a:gd name="connsiteY0" fmla="*/ 0 h 481312"/>
                    <a:gd name="connsiteX1" fmla="*/ 1134372 w 1302292"/>
                    <a:gd name="connsiteY1" fmla="*/ 1301 h 481312"/>
                    <a:gd name="connsiteX2" fmla="*/ 1295399 w 1302292"/>
                    <a:gd name="connsiteY2" fmla="*/ 202725 h 481312"/>
                    <a:gd name="connsiteX3" fmla="*/ 1093012 w 1302292"/>
                    <a:gd name="connsiteY3" fmla="*/ 405112 h 481312"/>
                    <a:gd name="connsiteX4" fmla="*/ 122732 w 1302292"/>
                    <a:gd name="connsiteY4" fmla="*/ 410777 h 481312"/>
                    <a:gd name="connsiteX5" fmla="*/ 0 w 1302292"/>
                    <a:gd name="connsiteY5" fmla="*/ 481312 h 481312"/>
                    <a:gd name="connsiteX6" fmla="*/ 0 w 1302292"/>
                    <a:gd name="connsiteY6" fmla="*/ 100312 h 481312"/>
                    <a:gd name="connsiteX7" fmla="*/ 79727 w 1302292"/>
                    <a:gd name="connsiteY7" fmla="*/ 0 h 481312"/>
                    <a:gd name="connsiteX0" fmla="*/ 79727 w 1295608"/>
                    <a:gd name="connsiteY0" fmla="*/ 0 h 481312"/>
                    <a:gd name="connsiteX1" fmla="*/ 1134372 w 1295608"/>
                    <a:gd name="connsiteY1" fmla="*/ 1301 h 481312"/>
                    <a:gd name="connsiteX2" fmla="*/ 1295399 w 1295608"/>
                    <a:gd name="connsiteY2" fmla="*/ 202725 h 481312"/>
                    <a:gd name="connsiteX3" fmla="*/ 1133118 w 1295608"/>
                    <a:gd name="connsiteY3" fmla="*/ 405112 h 481312"/>
                    <a:gd name="connsiteX4" fmla="*/ 122732 w 1295608"/>
                    <a:gd name="connsiteY4" fmla="*/ 410777 h 481312"/>
                    <a:gd name="connsiteX5" fmla="*/ 0 w 1295608"/>
                    <a:gd name="connsiteY5" fmla="*/ 481312 h 481312"/>
                    <a:gd name="connsiteX6" fmla="*/ 0 w 1295608"/>
                    <a:gd name="connsiteY6" fmla="*/ 100312 h 481312"/>
                    <a:gd name="connsiteX7" fmla="*/ 79727 w 1295608"/>
                    <a:gd name="connsiteY7" fmla="*/ 0 h 481312"/>
                    <a:gd name="connsiteX0" fmla="*/ 79727 w 1295399"/>
                    <a:gd name="connsiteY0" fmla="*/ 0 h 481312"/>
                    <a:gd name="connsiteX1" fmla="*/ 1134372 w 1295399"/>
                    <a:gd name="connsiteY1" fmla="*/ 1301 h 481312"/>
                    <a:gd name="connsiteX2" fmla="*/ 1295399 w 1295399"/>
                    <a:gd name="connsiteY2" fmla="*/ 202725 h 481312"/>
                    <a:gd name="connsiteX3" fmla="*/ 1133118 w 1295399"/>
                    <a:gd name="connsiteY3" fmla="*/ 405112 h 481312"/>
                    <a:gd name="connsiteX4" fmla="*/ 122732 w 1295399"/>
                    <a:gd name="connsiteY4" fmla="*/ 410777 h 481312"/>
                    <a:gd name="connsiteX5" fmla="*/ 0 w 1295399"/>
                    <a:gd name="connsiteY5" fmla="*/ 481312 h 481312"/>
                    <a:gd name="connsiteX6" fmla="*/ 0 w 1295399"/>
                    <a:gd name="connsiteY6" fmla="*/ 100312 h 481312"/>
                    <a:gd name="connsiteX7" fmla="*/ 79727 w 1295399"/>
                    <a:gd name="connsiteY7" fmla="*/ 0 h 481312"/>
                    <a:gd name="connsiteX0" fmla="*/ 79727 w 1295399"/>
                    <a:gd name="connsiteY0" fmla="*/ 0 h 481312"/>
                    <a:gd name="connsiteX1" fmla="*/ 1134372 w 1295399"/>
                    <a:gd name="connsiteY1" fmla="*/ 1301 h 481312"/>
                    <a:gd name="connsiteX2" fmla="*/ 1295399 w 1295399"/>
                    <a:gd name="connsiteY2" fmla="*/ 202725 h 481312"/>
                    <a:gd name="connsiteX3" fmla="*/ 1133118 w 1295399"/>
                    <a:gd name="connsiteY3" fmla="*/ 405112 h 481312"/>
                    <a:gd name="connsiteX4" fmla="*/ 122732 w 1295399"/>
                    <a:gd name="connsiteY4" fmla="*/ 410777 h 481312"/>
                    <a:gd name="connsiteX5" fmla="*/ 0 w 1295399"/>
                    <a:gd name="connsiteY5" fmla="*/ 481312 h 481312"/>
                    <a:gd name="connsiteX6" fmla="*/ 0 w 1295399"/>
                    <a:gd name="connsiteY6" fmla="*/ 100312 h 481312"/>
                    <a:gd name="connsiteX7" fmla="*/ 79727 w 1295399"/>
                    <a:gd name="connsiteY7" fmla="*/ 0 h 481312"/>
                    <a:gd name="connsiteX0" fmla="*/ 79727 w 1295399"/>
                    <a:gd name="connsiteY0" fmla="*/ 0 h 481312"/>
                    <a:gd name="connsiteX1" fmla="*/ 1134372 w 1295399"/>
                    <a:gd name="connsiteY1" fmla="*/ 1301 h 481312"/>
                    <a:gd name="connsiteX2" fmla="*/ 1295399 w 1295399"/>
                    <a:gd name="connsiteY2" fmla="*/ 202725 h 481312"/>
                    <a:gd name="connsiteX3" fmla="*/ 1165078 w 1295399"/>
                    <a:gd name="connsiteY3" fmla="*/ 406074 h 481312"/>
                    <a:gd name="connsiteX4" fmla="*/ 122732 w 1295399"/>
                    <a:gd name="connsiteY4" fmla="*/ 410777 h 481312"/>
                    <a:gd name="connsiteX5" fmla="*/ 0 w 1295399"/>
                    <a:gd name="connsiteY5" fmla="*/ 481312 h 481312"/>
                    <a:gd name="connsiteX6" fmla="*/ 0 w 1295399"/>
                    <a:gd name="connsiteY6" fmla="*/ 100312 h 481312"/>
                    <a:gd name="connsiteX7" fmla="*/ 79727 w 1295399"/>
                    <a:gd name="connsiteY7" fmla="*/ 0 h 481312"/>
                    <a:gd name="connsiteX0" fmla="*/ 79727 w 1295399"/>
                    <a:gd name="connsiteY0" fmla="*/ 0 h 481312"/>
                    <a:gd name="connsiteX1" fmla="*/ 1156305 w 1295399"/>
                    <a:gd name="connsiteY1" fmla="*/ 6114 h 481312"/>
                    <a:gd name="connsiteX2" fmla="*/ 1295399 w 1295399"/>
                    <a:gd name="connsiteY2" fmla="*/ 202725 h 481312"/>
                    <a:gd name="connsiteX3" fmla="*/ 1165078 w 1295399"/>
                    <a:gd name="connsiteY3" fmla="*/ 406074 h 481312"/>
                    <a:gd name="connsiteX4" fmla="*/ 122732 w 1295399"/>
                    <a:gd name="connsiteY4" fmla="*/ 410777 h 481312"/>
                    <a:gd name="connsiteX5" fmla="*/ 0 w 1295399"/>
                    <a:gd name="connsiteY5" fmla="*/ 481312 h 481312"/>
                    <a:gd name="connsiteX6" fmla="*/ 0 w 1295399"/>
                    <a:gd name="connsiteY6" fmla="*/ 100312 h 481312"/>
                    <a:gd name="connsiteX7" fmla="*/ 79727 w 1295399"/>
                    <a:gd name="connsiteY7" fmla="*/ 0 h 481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5399" h="481312">
                      <a:moveTo>
                        <a:pt x="79727" y="0"/>
                      </a:moveTo>
                      <a:lnTo>
                        <a:pt x="1156305" y="6114"/>
                      </a:lnTo>
                      <a:lnTo>
                        <a:pt x="1295399" y="202725"/>
                      </a:lnTo>
                      <a:lnTo>
                        <a:pt x="1165078" y="406074"/>
                      </a:lnTo>
                      <a:lnTo>
                        <a:pt x="122732" y="410777"/>
                      </a:lnTo>
                      <a:cubicBezTo>
                        <a:pt x="78235" y="412895"/>
                        <a:pt x="11453" y="402374"/>
                        <a:pt x="0" y="481312"/>
                      </a:cubicBezTo>
                      <a:lnTo>
                        <a:pt x="0" y="100312"/>
                      </a:lnTo>
                      <a:cubicBezTo>
                        <a:pt x="721" y="14824"/>
                        <a:pt x="31644" y="5334"/>
                        <a:pt x="79727" y="0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>
                  <a:solidFill>
                    <a:srgbClr val="006600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5" name="Pie 44"/>
                <p:cNvSpPr/>
                <p:nvPr/>
              </p:nvSpPr>
              <p:spPr bwMode="gray">
                <a:xfrm>
                  <a:off x="4763053" y="3083755"/>
                  <a:ext cx="305503" cy="177924"/>
                </a:xfrm>
                <a:prstGeom prst="pie">
                  <a:avLst>
                    <a:gd name="adj1" fmla="val 5429925"/>
                    <a:gd name="adj2" fmla="val 16200000"/>
                  </a:avLst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3" name="TextBox 50"/>
              <p:cNvSpPr txBox="1">
                <a:spLocks noChangeArrowheads="1"/>
              </p:cNvSpPr>
              <p:nvPr/>
            </p:nvSpPr>
            <p:spPr bwMode="auto">
              <a:xfrm>
                <a:off x="407886" y="3637906"/>
                <a:ext cx="3030318" cy="2185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HẠI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THUỐC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LÁ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SỨC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KHỎE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HÔ</a:t>
                </a:r>
                <a:r>
                  <a:rPr lang="en-US" b="1" dirty="0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HẤP</a:t>
                </a:r>
                <a:r>
                  <a:rPr lang="en-US" altLang="en-US" b="1" dirty="0" smtClean="0">
                    <a:solidFill>
                      <a:srgbClr val="3399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en-US" b="1" dirty="0">
                  <a:solidFill>
                    <a:srgbClr val="3399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5"/>
            <p:cNvSpPr txBox="1">
              <a:spLocks noChangeArrowheads="1"/>
            </p:cNvSpPr>
            <p:nvPr/>
          </p:nvSpPr>
          <p:spPr bwMode="auto">
            <a:xfrm>
              <a:off x="6685568" y="2225104"/>
              <a:ext cx="351460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chemeClr val="bg1"/>
                  </a:solidFill>
                </a:rPr>
                <a:t>NỘI DUNG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8FB5A714-2575-13E2-C573-DFA7B0760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4B4D8-407E-E4AB-272B-615688BC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713" y="860453"/>
            <a:ext cx="7108825" cy="245265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SVNLifehack Script" panose="00000500000000000000" pitchFamily="2" charset="0"/>
              </a:rPr>
              <a:t>Vòng 2: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5400" b="1">
                <a:solidFill>
                  <a:srgbClr val="00CC00"/>
                </a:solidFill>
                <a:effectLst>
                  <a:reflection blurRad="6350" stA="55000" endA="50" endPos="85000" dir="5400000" sy="-100000" algn="bl" rotWithShape="0"/>
                </a:effectLst>
                <a:latin typeface="#9Slide05 SVNLifehack Script" panose="00000500000000000000" pitchFamily="2" charset="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>
            <a:extLst>
              <a:ext uri="{FF2B5EF4-FFF2-40B4-BE49-F238E27FC236}">
                <a16:creationId xmlns:a16="http://schemas.microsoft.com/office/drawing/2014/main" id="{EA9B6FA6-0B83-0945-1A1E-F7D85028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57313"/>
            <a:ext cx="6096000" cy="5294312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3ADD1-E91C-1CF4-F828-0DA92A63AE0E}"/>
              </a:ext>
            </a:extLst>
          </p:cNvPr>
          <p:cNvSpPr/>
          <p:nvPr/>
        </p:nvSpPr>
        <p:spPr>
          <a:xfrm>
            <a:off x="0" y="1022350"/>
            <a:ext cx="12192000" cy="5924550"/>
          </a:xfrm>
          <a:prstGeom prst="rect">
            <a:avLst/>
          </a:prstGeom>
          <a:solidFill>
            <a:srgbClr val="0099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3439D-6071-9D96-269D-D18A5599672A}"/>
              </a:ext>
            </a:extLst>
          </p:cNvPr>
          <p:cNvSpPr/>
          <p:nvPr/>
        </p:nvSpPr>
        <p:spPr>
          <a:xfrm>
            <a:off x="196850" y="1219200"/>
            <a:ext cx="11798300" cy="5432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69" name="TextBox 8">
            <a:extLst>
              <a:ext uri="{FF2B5EF4-FFF2-40B4-BE49-F238E27FC236}">
                <a16:creationId xmlns:a16="http://schemas.microsoft.com/office/drawing/2014/main" id="{3D8BA075-3210-10F7-01A3-AC7CD6256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35175"/>
            <a:ext cx="11582400" cy="4216539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altLang="en-US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6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&amp;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II.3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II.4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(56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58)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A26CD8-E0D6-2885-7B1A-DE6DE4498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098550"/>
            <a:ext cx="67738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tôi ở đâu???</a:t>
            </a:r>
          </a:p>
        </p:txBody>
      </p:sp>
      <p:sp>
        <p:nvSpPr>
          <p:cNvPr id="11271" name="TextBox 3">
            <a:extLst>
              <a:ext uri="{FF2B5EF4-FFF2-40B4-BE49-F238E27FC236}">
                <a16:creationId xmlns:a16="http://schemas.microsoft.com/office/drawing/2014/main" id="{DD57D223-5E0B-688C-D2DC-6E9F2296A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293688"/>
            <a:ext cx="120491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altLang="en-US" sz="44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5125" y="1182688"/>
            <a:ext cx="2308225" cy="768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56263" y="1244600"/>
            <a:ext cx="5683250" cy="677863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NHÓM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CHẤM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CHÉO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SẢN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PHẨM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6286500" y="2570163"/>
            <a:ext cx="1981200" cy="584200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  <a:latin typeface="Aachen"/>
              </a:rPr>
              <a:t>3</a:t>
            </a:r>
          </a:p>
        </p:txBody>
      </p:sp>
      <p:sp>
        <p:nvSpPr>
          <p:cNvPr id="24582" name="TextBox 1"/>
          <p:cNvSpPr txBox="1">
            <a:spLocks noChangeArrowheads="1"/>
          </p:cNvSpPr>
          <p:nvPr/>
        </p:nvSpPr>
        <p:spPr bwMode="auto">
          <a:xfrm>
            <a:off x="9032875" y="2566988"/>
            <a:ext cx="1979613" cy="584200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  <a:latin typeface="Aachen"/>
              </a:rPr>
              <a:t>4</a:t>
            </a:r>
          </a:p>
        </p:txBody>
      </p:sp>
      <p:sp>
        <p:nvSpPr>
          <p:cNvPr id="24583" name="TextBox 11"/>
          <p:cNvSpPr txBox="1">
            <a:spLocks noChangeArrowheads="1"/>
          </p:cNvSpPr>
          <p:nvPr/>
        </p:nvSpPr>
        <p:spPr bwMode="auto">
          <a:xfrm>
            <a:off x="6264275" y="3727450"/>
            <a:ext cx="1981200" cy="585788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  <a:latin typeface="Aachen"/>
              </a:rPr>
              <a:t>2</a:t>
            </a:r>
          </a:p>
        </p:txBody>
      </p:sp>
      <p:sp>
        <p:nvSpPr>
          <p:cNvPr id="24584" name="TextBox 12"/>
          <p:cNvSpPr txBox="1">
            <a:spLocks noChangeArrowheads="1"/>
          </p:cNvSpPr>
          <p:nvPr/>
        </p:nvSpPr>
        <p:spPr bwMode="auto">
          <a:xfrm>
            <a:off x="9010650" y="3724275"/>
            <a:ext cx="1979613" cy="585788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  <a:latin typeface="Aachen"/>
              </a:rPr>
              <a:t>5</a:t>
            </a:r>
          </a:p>
        </p:txBody>
      </p:sp>
      <p:sp>
        <p:nvSpPr>
          <p:cNvPr id="24585" name="TextBox 21"/>
          <p:cNvSpPr txBox="1">
            <a:spLocks noChangeArrowheads="1"/>
          </p:cNvSpPr>
          <p:nvPr/>
        </p:nvSpPr>
        <p:spPr bwMode="auto">
          <a:xfrm>
            <a:off x="6264275" y="4997450"/>
            <a:ext cx="1981200" cy="585788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  <a:latin typeface="Aachen"/>
              </a:rPr>
              <a:t>1</a:t>
            </a:r>
          </a:p>
        </p:txBody>
      </p:sp>
      <p:sp>
        <p:nvSpPr>
          <p:cNvPr id="24586" name="TextBox 22"/>
          <p:cNvSpPr txBox="1">
            <a:spLocks noChangeArrowheads="1"/>
          </p:cNvSpPr>
          <p:nvPr/>
        </p:nvSpPr>
        <p:spPr bwMode="auto">
          <a:xfrm>
            <a:off x="9010650" y="4994275"/>
            <a:ext cx="1979613" cy="585788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  <a:latin typeface="Aachen"/>
              </a:rPr>
              <a:t>6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282700" y="282575"/>
            <a:ext cx="111887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UtM Seagll"/>
              </a:rPr>
              <a:t>II. </a:t>
            </a:r>
            <a:r>
              <a:rPr lang="en-US" altLang="en-US" sz="3600" b="1" dirty="0" err="1">
                <a:solidFill>
                  <a:srgbClr val="002060"/>
                </a:solidFill>
                <a:latin typeface="UtM Seagll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UtM Seagll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Seagll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UtM Seagll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Seagll"/>
              </a:rPr>
              <a:t>THỨC</a:t>
            </a:r>
            <a:r>
              <a:rPr lang="en-US" altLang="en-US" sz="3600" b="1" dirty="0">
                <a:solidFill>
                  <a:srgbClr val="002060"/>
                </a:solidFill>
                <a:latin typeface="UtM Seagll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UtM Seagll"/>
              </a:rPr>
              <a:t>HÔ</a:t>
            </a:r>
            <a:r>
              <a:rPr lang="en-US" altLang="en-US" sz="3600" b="1" dirty="0" smtClean="0">
                <a:solidFill>
                  <a:srgbClr val="002060"/>
                </a:solidFill>
                <a:latin typeface="UtM Seagll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UtM Seagll"/>
              </a:rPr>
              <a:t>HẤP</a:t>
            </a:r>
            <a:r>
              <a:rPr lang="en-US" altLang="en-US" sz="3600" b="1" dirty="0" smtClean="0">
                <a:solidFill>
                  <a:srgbClr val="002060"/>
                </a:solidFill>
                <a:latin typeface="UtM Seagll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UtM Seagll"/>
              </a:rPr>
              <a:t>Ở </a:t>
            </a:r>
            <a:r>
              <a:rPr lang="en-US" altLang="en-US" sz="3600" b="1" dirty="0" err="1">
                <a:solidFill>
                  <a:srgbClr val="002060"/>
                </a:solidFill>
                <a:latin typeface="UtM Seagll"/>
              </a:rPr>
              <a:t>ĐỘNG</a:t>
            </a:r>
            <a:r>
              <a:rPr lang="en-US" altLang="en-US" sz="3600" b="1" dirty="0">
                <a:solidFill>
                  <a:srgbClr val="002060"/>
                </a:solidFill>
                <a:latin typeface="UtM Seagll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Seagll"/>
              </a:rPr>
              <a:t>VẬT</a:t>
            </a:r>
            <a:endParaRPr lang="en-US" altLang="en-US" sz="3600" b="1" dirty="0">
              <a:solidFill>
                <a:srgbClr val="002060"/>
              </a:solidFill>
              <a:latin typeface="UtM Seagll"/>
            </a:endParaRPr>
          </a:p>
        </p:txBody>
      </p:sp>
      <p:pic>
        <p:nvPicPr>
          <p:cNvPr id="24588" name="Picture 12" descr="Viet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55625"/>
            <a:ext cx="7239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/>
          <p:cNvSpPr/>
          <p:nvPr/>
        </p:nvSpPr>
        <p:spPr>
          <a:xfrm>
            <a:off x="8328025" y="2808288"/>
            <a:ext cx="660400" cy="1809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Arrow: Right 14"/>
          <p:cNvSpPr/>
          <p:nvPr/>
        </p:nvSpPr>
        <p:spPr>
          <a:xfrm rot="5400000">
            <a:off x="9778207" y="3345656"/>
            <a:ext cx="501650" cy="1793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6" name="Arrow: Right 15"/>
          <p:cNvSpPr/>
          <p:nvPr/>
        </p:nvSpPr>
        <p:spPr>
          <a:xfrm rot="5400000">
            <a:off x="9752807" y="4534694"/>
            <a:ext cx="552450" cy="1793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7" name="Arrow: Right 16"/>
          <p:cNvSpPr/>
          <p:nvPr/>
        </p:nvSpPr>
        <p:spPr>
          <a:xfrm rot="16200000">
            <a:off x="6977857" y="4566444"/>
            <a:ext cx="552450" cy="1793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8" name="Arrow: Right 17"/>
          <p:cNvSpPr/>
          <p:nvPr/>
        </p:nvSpPr>
        <p:spPr>
          <a:xfrm rot="16200000">
            <a:off x="7041357" y="3366294"/>
            <a:ext cx="501650" cy="1793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9" name="Arrow: Right 18"/>
          <p:cNvSpPr/>
          <p:nvPr/>
        </p:nvSpPr>
        <p:spPr>
          <a:xfrm rot="10800000">
            <a:off x="8313738" y="5197475"/>
            <a:ext cx="638175" cy="1809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10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64" y="1392238"/>
            <a:ext cx="4676008" cy="437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97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C00000"/>
        </a:solidFill>
      </a:spPr>
      <a:bodyPr wrap="square" rtlCol="0">
        <a:spAutoFit/>
      </a:bodyPr>
      <a:lstStyle>
        <a:defPPr>
          <a:defRPr sz="2400" dirty="0" err="1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7046</TotalTime>
  <Words>1067</Words>
  <Application>Microsoft Office PowerPoint</Application>
  <PresentationFormat>Widescreen</PresentationFormat>
  <Paragraphs>129</Paragraphs>
  <Slides>32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#9Slide03 AmpleSoft Bold</vt:lpstr>
      <vt:lpstr>#9Slide04 SFU Belle</vt:lpstr>
      <vt:lpstr>#9Slide05 SVNLifehack Script</vt:lpstr>
      <vt:lpstr>Aachen</vt:lpstr>
      <vt:lpstr>Arial</vt:lpstr>
      <vt:lpstr>Calibri</vt:lpstr>
      <vt:lpstr>Calibri Light</vt:lpstr>
      <vt:lpstr>Constantia</vt:lpstr>
      <vt:lpstr>Gill Sans Nova Light</vt:lpstr>
      <vt:lpstr>Tahoma</vt:lpstr>
      <vt:lpstr>Times New Roman</vt:lpstr>
      <vt:lpstr>UTM A&amp;S Graceland</vt:lpstr>
      <vt:lpstr>UtM Seagll</vt:lpstr>
      <vt:lpstr>Varela Round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BỆNH VỀ HÔ HẤP</vt:lpstr>
      <vt:lpstr>PowerPoint Presentation</vt:lpstr>
      <vt:lpstr>Ung thư phổi</vt:lpstr>
      <vt:lpstr>Hậu quả </vt:lpstr>
      <vt:lpstr>IV. LỢI ÍCH CỦA VIỆC TẬP TDTT ĐỐI VỚI HÔ HẤP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528</cp:revision>
  <dcterms:created xsi:type="dcterms:W3CDTF">2022-08-22T02:17:22Z</dcterms:created>
  <dcterms:modified xsi:type="dcterms:W3CDTF">2024-11-18T02:50:54Z</dcterms:modified>
</cp:coreProperties>
</file>