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60" r:id="rId2"/>
    <p:sldId id="256" r:id="rId3"/>
    <p:sldId id="257"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24385588" cy="13717588"/>
  <p:notesSz cx="6797675" cy="9928225"/>
  <p:embeddedFontLs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Questrial" panose="020B0604020202020204" charset="0"/>
      <p:regular r:id="rId33"/>
    </p:embeddedFont>
    <p:embeddedFont>
      <p:font typeface="Cambria Math" panose="0204050305040603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30" y="84"/>
      </p:cViewPr>
      <p:guideLst>
        <p:guide orient="horz" pos="4321"/>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383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85849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1963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06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365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59244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56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06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592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199" y="2244986"/>
            <a:ext cx="18289191" cy="4775753"/>
          </a:xfrm>
          <a:prstGeom prst="rect">
            <a:avLst/>
          </a:prstGeom>
        </p:spPr>
        <p:txBody>
          <a:bodyPr lIns="182889" tIns="91445" rIns="182889" bIns="91445"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199" y="7204910"/>
            <a:ext cx="18289191" cy="3311907"/>
          </a:xfrm>
          <a:prstGeom prst="rect">
            <a:avLst/>
          </a:prstGeom>
        </p:spPr>
        <p:txBody>
          <a:bodyPr lIns="182889" tIns="91445" rIns="182889" bIns="91445"/>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a:xfrm>
            <a:off x="1676509" y="12714173"/>
            <a:ext cx="5486757" cy="730335"/>
          </a:xfrm>
          <a:prstGeom prst="rect">
            <a:avLst/>
          </a:prstGeom>
        </p:spPr>
        <p:txBody>
          <a:bodyPr lIns="182889" tIns="91445" rIns="182889" bIns="91445"/>
          <a:lstStyle/>
          <a:p>
            <a:fld id="{5C844A8D-4432-444E-AF9A-66D2C3767536}" type="datetimeFigureOut">
              <a:rPr lang="en-US" smtClean="0"/>
              <a:t>6/9/2025</a:t>
            </a:fld>
            <a:endParaRPr lang="en-US"/>
          </a:p>
        </p:txBody>
      </p:sp>
      <p:sp>
        <p:nvSpPr>
          <p:cNvPr id="5" name="Footer Placeholder 4"/>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6" name="Slide Number Placeholder 5"/>
          <p:cNvSpPr>
            <a:spLocks noGrp="1"/>
          </p:cNvSpPr>
          <p:nvPr>
            <p:ph type="sldNum" sz="quarter" idx="12"/>
          </p:nvPr>
        </p:nvSpPr>
        <p:spPr>
          <a:xfrm>
            <a:off x="17222322" y="12714173"/>
            <a:ext cx="5486757" cy="730335"/>
          </a:xfrm>
          <a:prstGeom prst="rect">
            <a:avLst/>
          </a:prstGeom>
        </p:spPr>
        <p:txBody>
          <a:bodyPr lIns="182889" tIns="91445" rIns="182889" bIns="91445"/>
          <a:lstStyle/>
          <a:p>
            <a:fld id="{66DEC4E6-5E7D-487F-9299-47BABEED51F1}" type="slidenum">
              <a:rPr lang="en-US" smtClean="0"/>
              <a:t>‹#›</a:t>
            </a:fld>
            <a:endParaRPr lang="en-US"/>
          </a:p>
        </p:txBody>
      </p:sp>
    </p:spTree>
    <p:extLst>
      <p:ext uri="{BB962C8B-B14F-4D97-AF65-F5344CB8AC3E}">
        <p14:creationId xmlns:p14="http://schemas.microsoft.com/office/powerpoint/2010/main" val="397535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509" y="730336"/>
            <a:ext cx="21032570" cy="2651433"/>
          </a:xfrm>
          <a:prstGeom prst="rect">
            <a:avLst/>
          </a:prstGeom>
        </p:spPr>
        <p:txBody>
          <a:bodyPr lIns="182889" tIns="91445" rIns="182889" bIns="91445"/>
          <a:lstStyle/>
          <a:p>
            <a:r>
              <a:rPr lang="en-US" smtClean="0"/>
              <a:t>Click to edit Master title style</a:t>
            </a:r>
            <a:endParaRPr lang="en-US"/>
          </a:p>
        </p:txBody>
      </p:sp>
      <p:sp>
        <p:nvSpPr>
          <p:cNvPr id="3" name="Content Placeholder 2"/>
          <p:cNvSpPr>
            <a:spLocks noGrp="1"/>
          </p:cNvSpPr>
          <p:nvPr>
            <p:ph idx="1"/>
          </p:nvPr>
        </p:nvSpPr>
        <p:spPr>
          <a:xfrm>
            <a:off x="1676509" y="3651673"/>
            <a:ext cx="21032570" cy="8703684"/>
          </a:xfrm>
          <a:prstGeom prst="rect">
            <a:avLst/>
          </a:prstGeom>
        </p:spPr>
        <p:txBody>
          <a:bodyPr lIns="182889" tIns="91445" rIns="182889" bIns="91445"/>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76509" y="12714173"/>
            <a:ext cx="5486757" cy="730335"/>
          </a:xfrm>
          <a:prstGeom prst="rect">
            <a:avLst/>
          </a:prstGeom>
        </p:spPr>
        <p:txBody>
          <a:bodyPr lIns="182889" tIns="91445" rIns="182889" bIns="91445"/>
          <a:lstStyle/>
          <a:p>
            <a:fld id="{5C844A8D-4432-444E-AF9A-66D2C3767536}" type="datetimeFigureOut">
              <a:rPr lang="en-US" smtClean="0"/>
              <a:t>6/9/2025</a:t>
            </a:fld>
            <a:endParaRPr lang="en-US"/>
          </a:p>
        </p:txBody>
      </p:sp>
      <p:sp>
        <p:nvSpPr>
          <p:cNvPr id="5" name="Footer Placeholder 4"/>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6" name="Slide Number Placeholder 5"/>
          <p:cNvSpPr>
            <a:spLocks noGrp="1"/>
          </p:cNvSpPr>
          <p:nvPr>
            <p:ph type="sldNum" sz="quarter" idx="12"/>
          </p:nvPr>
        </p:nvSpPr>
        <p:spPr>
          <a:xfrm>
            <a:off x="17222322" y="12714173"/>
            <a:ext cx="5486757" cy="730335"/>
          </a:xfrm>
          <a:prstGeom prst="rect">
            <a:avLst/>
          </a:prstGeom>
        </p:spPr>
        <p:txBody>
          <a:bodyPr lIns="182889" tIns="91445" rIns="182889" bIns="91445"/>
          <a:lstStyle/>
          <a:p>
            <a:fld id="{66DEC4E6-5E7D-487F-9299-47BABEED51F1}" type="slidenum">
              <a:rPr lang="en-US" smtClean="0"/>
              <a:t>‹#›</a:t>
            </a:fld>
            <a:endParaRPr lang="en-US"/>
          </a:p>
        </p:txBody>
      </p:sp>
    </p:spTree>
    <p:extLst>
      <p:ext uri="{BB962C8B-B14F-4D97-AF65-F5344CB8AC3E}">
        <p14:creationId xmlns:p14="http://schemas.microsoft.com/office/powerpoint/2010/main" val="3814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740E8B3-5CF6-4B63-3FDD-43B2CB4A1710}"/>
              </a:ext>
            </a:extLst>
          </p:cNvPr>
          <p:cNvSpPr>
            <a:spLocks noGrp="1"/>
          </p:cNvSpPr>
          <p:nvPr>
            <p:ph type="dt" sz="half" idx="10"/>
          </p:nvPr>
        </p:nvSpPr>
        <p:spPr>
          <a:xfrm>
            <a:off x="1676509" y="12714173"/>
            <a:ext cx="5486757" cy="730335"/>
          </a:xfrm>
          <a:prstGeom prst="rect">
            <a:avLst/>
          </a:prstGeom>
        </p:spPr>
        <p:txBody>
          <a:bodyPr lIns="182889" tIns="91445" rIns="182889" bIns="91445"/>
          <a:lstStyle/>
          <a:p>
            <a:fld id="{140748A1-2C43-46A9-A72D-FD4E8482D0CE}" type="datetimeFigureOut">
              <a:rPr lang="en-US" smtClean="0"/>
              <a:t>6/9/2025</a:t>
            </a:fld>
            <a:endParaRPr lang="en-US"/>
          </a:p>
        </p:txBody>
      </p:sp>
      <p:sp>
        <p:nvSpPr>
          <p:cNvPr id="3" name="Chỗ dành sẵn cho Chân trang 2">
            <a:extLst>
              <a:ext uri="{FF2B5EF4-FFF2-40B4-BE49-F238E27FC236}">
                <a16:creationId xmlns:a16="http://schemas.microsoft.com/office/drawing/2014/main" xmlns="" id="{9AC83182-4FFA-BAAB-23A4-EF09C970033C}"/>
              </a:ext>
            </a:extLst>
          </p:cNvPr>
          <p:cNvSpPr>
            <a:spLocks noGrp="1"/>
          </p:cNvSpPr>
          <p:nvPr>
            <p:ph type="ftr" sz="quarter" idx="11"/>
          </p:nvPr>
        </p:nvSpPr>
        <p:spPr>
          <a:xfrm>
            <a:off x="8077726" y="12714173"/>
            <a:ext cx="8230136" cy="730335"/>
          </a:xfrm>
          <a:prstGeom prst="rect">
            <a:avLst/>
          </a:prstGeom>
        </p:spPr>
        <p:txBody>
          <a:bodyPr lIns="182889" tIns="91445" rIns="182889" bIns="91445"/>
          <a:lstStyle/>
          <a:p>
            <a:endParaRPr lang="en-US"/>
          </a:p>
        </p:txBody>
      </p:sp>
      <p:sp>
        <p:nvSpPr>
          <p:cNvPr id="4" name="Chỗ dành sẵn cho Số hiệu Bản chiếu 3">
            <a:extLst>
              <a:ext uri="{FF2B5EF4-FFF2-40B4-BE49-F238E27FC236}">
                <a16:creationId xmlns:a16="http://schemas.microsoft.com/office/drawing/2014/main" xmlns="" id="{AF0085EA-47C6-170A-47DF-9F324790CA9D}"/>
              </a:ext>
            </a:extLst>
          </p:cNvPr>
          <p:cNvSpPr>
            <a:spLocks noGrp="1"/>
          </p:cNvSpPr>
          <p:nvPr>
            <p:ph type="sldNum" sz="quarter" idx="12"/>
          </p:nvPr>
        </p:nvSpPr>
        <p:spPr>
          <a:xfrm>
            <a:off x="17222322" y="12714173"/>
            <a:ext cx="5486757" cy="730335"/>
          </a:xfrm>
          <a:prstGeom prst="rect">
            <a:avLst/>
          </a:prstGeom>
        </p:spPr>
        <p:txBody>
          <a:bodyPr lIns="182889" tIns="91445" rIns="182889" bIns="91445"/>
          <a:lstStyle/>
          <a:p>
            <a:fld id="{CE198D56-C3EA-4FF8-A21E-7E37537E6AE7}" type="slidenum">
              <a:rPr lang="en-US" smtClean="0"/>
              <a:t>‹#›</a:t>
            </a:fld>
            <a:endParaRPr lang="en-US"/>
          </a:p>
        </p:txBody>
      </p:sp>
    </p:spTree>
    <p:extLst>
      <p:ext uri="{BB962C8B-B14F-4D97-AF65-F5344CB8AC3E}">
        <p14:creationId xmlns:p14="http://schemas.microsoft.com/office/powerpoint/2010/main" val="2137432995"/>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5.png"/><Relationship Id="rId5" Type="http://schemas.openxmlformats.org/officeDocument/2006/relationships/theme" Target="../theme/theme1.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7">
            <a:alphaModFix/>
            <a:extLst>
              <a:ext uri="{BEBA8EAE-BF5A-486C-A8C5-ECC9F3942E4B}">
                <a14:imgProps xmlns:a14="http://schemas.microsoft.com/office/drawing/2010/main">
                  <a14:imgLayer r:embed="rId8">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CÔNG</a:t>
            </a:r>
            <a:r>
              <a:rPr lang="en-US" sz="5400" b="1" i="0" u="none" strike="noStrike" cap="none" baseline="0" dirty="0">
                <a:solidFill>
                  <a:schemeClr val="lt1"/>
                </a:solidFill>
                <a:latin typeface="Questrial"/>
                <a:ea typeface="Questrial"/>
                <a:cs typeface="Questrial"/>
                <a:sym typeface="Questrial"/>
              </a:rPr>
              <a:t> THỨC PHÂN TỬ HỢP CHẤT HỮU CƠ</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en-US" sz="3600" b="1" i="0" u="none" strike="noStrike" cap="none" baseline="0" dirty="0">
                <a:solidFill>
                  <a:schemeClr val="lt1"/>
                </a:solidFill>
                <a:latin typeface="Questrial"/>
                <a:ea typeface="Questrial"/>
                <a:cs typeface="Questrial"/>
                <a:sym typeface="Questrial"/>
              </a:rPr>
              <a:t> 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11</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47274" y="626598"/>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12</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9">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10">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7256"/>
            <a:ext cx="1909481" cy="149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2050" name="Picture 2" descr="C:\Users\Administrator\Pictures\PHỔ KL XĐ ĐỒNG VỊ CỦA 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2143126"/>
            <a:ext cx="11558587" cy="85153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C:\Users\Administrator\Pictures\phổ khối lượng của ethanol.png"/>
          <p:cNvPicPr/>
          <p:nvPr/>
        </p:nvPicPr>
        <p:blipFill>
          <a:blip r:embed="rId4">
            <a:extLst>
              <a:ext uri="{28A0092B-C50C-407E-A947-70E740481C1C}">
                <a14:useLocalDpi xmlns:a14="http://schemas.microsoft.com/office/drawing/2010/main" val="0"/>
              </a:ext>
            </a:extLst>
          </a:blip>
          <a:srcRect/>
          <a:stretch>
            <a:fillRect/>
          </a:stretch>
        </p:blipFill>
        <p:spPr bwMode="auto">
          <a:xfrm>
            <a:off x="12687301" y="2771774"/>
            <a:ext cx="10658474" cy="8229601"/>
          </a:xfrm>
          <a:prstGeom prst="rect">
            <a:avLst/>
          </a:prstGeom>
          <a:noFill/>
          <a:ln>
            <a:noFill/>
          </a:ln>
        </p:spPr>
      </p:pic>
      <p:sp>
        <p:nvSpPr>
          <p:cNvPr id="2" name="Rectangle 1"/>
          <p:cNvSpPr/>
          <p:nvPr/>
        </p:nvSpPr>
        <p:spPr>
          <a:xfrm>
            <a:off x="15384780" y="11521440"/>
            <a:ext cx="8229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Giáo</a:t>
            </a:r>
            <a:r>
              <a:rPr lang="en-US" sz="2800" dirty="0" smtClean="0"/>
              <a:t> </a:t>
            </a:r>
            <a:r>
              <a:rPr lang="en-US" sz="2800" dirty="0" err="1" smtClean="0"/>
              <a:t>viên</a:t>
            </a:r>
            <a:r>
              <a:rPr lang="en-US" sz="2800" dirty="0" smtClean="0"/>
              <a:t> </a:t>
            </a:r>
            <a:r>
              <a:rPr lang="en-US" sz="2800" dirty="0" err="1" smtClean="0"/>
              <a:t>soạn</a:t>
            </a:r>
            <a:r>
              <a:rPr lang="en-US" sz="2800" dirty="0" smtClean="0"/>
              <a:t>: </a:t>
            </a:r>
            <a:r>
              <a:rPr lang="en-US" sz="2800" dirty="0" err="1" smtClean="0"/>
              <a:t>Nguyễn</a:t>
            </a:r>
            <a:r>
              <a:rPr lang="en-US" sz="2800" dirty="0" smtClean="0"/>
              <a:t> </a:t>
            </a:r>
            <a:r>
              <a:rPr lang="en-US" sz="2800" dirty="0" err="1" smtClean="0"/>
              <a:t>Thị</a:t>
            </a:r>
            <a:r>
              <a:rPr lang="en-US" sz="2800" dirty="0" smtClean="0"/>
              <a:t> My</a:t>
            </a:r>
            <a:endParaRPr lang="en-US" sz="2800" dirty="0"/>
          </a:p>
        </p:txBody>
      </p:sp>
    </p:spTree>
    <p:extLst>
      <p:ext uri="{BB962C8B-B14F-4D97-AF65-F5344CB8AC3E}">
        <p14:creationId xmlns:p14="http://schemas.microsoft.com/office/powerpoint/2010/main" val="38830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01704" y="4433488"/>
            <a:ext cx="16738954" cy="2166999"/>
          </a:xfrm>
          <a:prstGeom prst="rect">
            <a:avLst/>
          </a:prstGeom>
        </p:spPr>
        <p:txBody>
          <a:bodyPr wrap="square" lIns="182889" tIns="91445" rIns="182889" bIns="91445">
            <a:spAutoFit/>
          </a:bodyPr>
          <a:lstStyle/>
          <a:p>
            <a:pPr>
              <a:lnSpc>
                <a:spcPct val="115000"/>
              </a:lnSpc>
              <a:spcAft>
                <a:spcPts val="1600"/>
              </a:spcAft>
            </a:pP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Phổ</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để</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xác</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tử</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hợp</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hữu</a:t>
            </a:r>
            <a:r>
              <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5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oogle Shape;243;p3">
            <a:extLst>
              <a:ext uri="{FF2B5EF4-FFF2-40B4-BE49-F238E27FC236}">
                <a16:creationId xmlns:a16="http://schemas.microsoft.com/office/drawing/2014/main" xmlns="" id="{F9F86F2C-343F-FB63-3BF8-893C10B37F05}"/>
              </a:ext>
            </a:extLst>
          </p:cNvPr>
          <p:cNvGrpSpPr/>
          <p:nvPr/>
        </p:nvGrpSpPr>
        <p:grpSpPr>
          <a:xfrm>
            <a:off x="2853148" y="2069963"/>
            <a:ext cx="18836065" cy="1629402"/>
            <a:chOff x="537039" y="1787128"/>
            <a:chExt cx="18837291" cy="1629210"/>
          </a:xfrm>
        </p:grpSpPr>
        <p:sp>
          <p:nvSpPr>
            <p:cNvPr id="7" name="Google Shape;244;p3">
              <a:extLst>
                <a:ext uri="{FF2B5EF4-FFF2-40B4-BE49-F238E27FC236}">
                  <a16:creationId xmlns:a16="http://schemas.microsoft.com/office/drawing/2014/main" xmlns=""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9" name="Google Shape;245;p3">
              <a:extLst>
                <a:ext uri="{FF2B5EF4-FFF2-40B4-BE49-F238E27FC236}">
                  <a16:creationId xmlns:a16="http://schemas.microsoft.com/office/drawing/2014/main" xmlns=""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0" name="Google Shape;246;p3">
              <a:extLst>
                <a:ext uri="{FF2B5EF4-FFF2-40B4-BE49-F238E27FC236}">
                  <a16:creationId xmlns:a16="http://schemas.microsoft.com/office/drawing/2014/main" xmlns=""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cơ</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Xác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định</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bằng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phương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pháp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phổ</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lượng</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Tree>
    <p:extLst>
      <p:ext uri="{BB962C8B-B14F-4D97-AF65-F5344CB8AC3E}">
        <p14:creationId xmlns:p14="http://schemas.microsoft.com/office/powerpoint/2010/main" val="3629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99623" y="10654047"/>
            <a:ext cx="21536978" cy="264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r>
              <a:rPr lang="en-US" altLang="en-US" sz="4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altLang="en-US" sz="4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altLang="en-US" sz="4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Phổ</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khối</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lượng</a:t>
            </a:r>
            <a:r>
              <a:rPr lang="en-US" sz="5600" dirty="0">
                <a:solidFill>
                  <a:srgbClr val="0070C0"/>
                </a:solidFill>
                <a:latin typeface="Times New Roman" panose="02020603050405020304" pitchFamily="18" charset="0"/>
                <a:cs typeface="Times New Roman" panose="02020603050405020304" pitchFamily="18" charset="0"/>
              </a:rPr>
              <a:t> ethanol </a:t>
            </a:r>
            <a:r>
              <a:rPr lang="en-US" sz="5600" dirty="0" err="1">
                <a:solidFill>
                  <a:srgbClr val="0070C0"/>
                </a:solidFill>
                <a:latin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cs typeface="Times New Roman" panose="02020603050405020304" pitchFamily="18" charset="0"/>
              </a:rPr>
              <a:t> peak ion </a:t>
            </a:r>
            <a:r>
              <a:rPr lang="en-US" sz="5600" dirty="0" err="1">
                <a:solidFill>
                  <a:srgbClr val="0070C0"/>
                </a:solidFill>
                <a:latin typeface="Times New Roman" panose="02020603050405020304" pitchFamily="18" charset="0"/>
                <a:cs typeface="Times New Roman" panose="02020603050405020304" pitchFamily="18" charset="0"/>
              </a:rPr>
              <a:t>phân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cs typeface="Times New Roman" panose="02020603050405020304" pitchFamily="18" charset="0"/>
              </a:rPr>
              <a:t>  [C</a:t>
            </a:r>
            <a:r>
              <a:rPr lang="en-US" sz="5600" baseline="-25000" dirty="0">
                <a:solidFill>
                  <a:srgbClr val="0070C0"/>
                </a:solidFill>
                <a:latin typeface="Times New Roman" panose="02020603050405020304" pitchFamily="18" charset="0"/>
                <a:cs typeface="Times New Roman" panose="02020603050405020304" pitchFamily="18" charset="0"/>
              </a:rPr>
              <a:t>2</a:t>
            </a:r>
            <a:r>
              <a:rPr lang="en-US" sz="5600" dirty="0">
                <a:solidFill>
                  <a:srgbClr val="0070C0"/>
                </a:solidFill>
                <a:latin typeface="Times New Roman" panose="02020603050405020304" pitchFamily="18" charset="0"/>
                <a:cs typeface="Times New Roman" panose="02020603050405020304" pitchFamily="18" charset="0"/>
              </a:rPr>
              <a:t>H</a:t>
            </a:r>
            <a:r>
              <a:rPr lang="en-US" sz="5600" baseline="-25000" dirty="0">
                <a:solidFill>
                  <a:srgbClr val="0070C0"/>
                </a:solidFill>
                <a:latin typeface="Times New Roman" panose="02020603050405020304" pitchFamily="18" charset="0"/>
                <a:cs typeface="Times New Roman" panose="02020603050405020304" pitchFamily="18" charset="0"/>
              </a:rPr>
              <a:t>6</a:t>
            </a:r>
            <a:r>
              <a:rPr lang="en-US" sz="5600" dirty="0">
                <a:solidFill>
                  <a:srgbClr val="0070C0"/>
                </a:solidFill>
                <a:latin typeface="Times New Roman" panose="02020603050405020304" pitchFamily="18" charset="0"/>
                <a:cs typeface="Times New Roman" panose="02020603050405020304" pitchFamily="18" charset="0"/>
              </a:rPr>
              <a:t>O</a:t>
            </a:r>
            <a:r>
              <a:rPr lang="en-US" sz="5600" baseline="30000" dirty="0">
                <a:solidFill>
                  <a:srgbClr val="0070C0"/>
                </a:solidFill>
                <a:latin typeface="Times New Roman" panose="02020603050405020304" pitchFamily="18" charset="0"/>
                <a:cs typeface="Times New Roman" panose="02020603050405020304" pitchFamily="18" charset="0"/>
              </a:rPr>
              <a:t>+</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giá</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trị</a:t>
            </a:r>
            <a:r>
              <a:rPr lang="en-US" sz="5600" dirty="0">
                <a:solidFill>
                  <a:srgbClr val="0070C0"/>
                </a:solidFill>
                <a:latin typeface="Times New Roman" panose="02020603050405020304" pitchFamily="18" charset="0"/>
                <a:cs typeface="Times New Roman" panose="02020603050405020304" pitchFamily="18" charset="0"/>
              </a:rPr>
              <a:t> m/z </a:t>
            </a:r>
            <a:r>
              <a:rPr lang="en-US" sz="5600" dirty="0" err="1">
                <a:solidFill>
                  <a:srgbClr val="0070C0"/>
                </a:solidFill>
                <a:latin typeface="Times New Roman" panose="02020603050405020304" pitchFamily="18" charset="0"/>
                <a:cs typeface="Times New Roman" panose="02020603050405020304" pitchFamily="18" charset="0"/>
              </a:rPr>
              <a:t>lớn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nhất</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bằng</a:t>
            </a:r>
            <a:r>
              <a:rPr lang="en-US" sz="5600" dirty="0">
                <a:solidFill>
                  <a:srgbClr val="0070C0"/>
                </a:solidFill>
                <a:latin typeface="Times New Roman" panose="02020603050405020304" pitchFamily="18" charset="0"/>
                <a:cs typeface="Times New Roman" panose="02020603050405020304" pitchFamily="18" charset="0"/>
              </a:rPr>
              <a:t> 46, </a:t>
            </a:r>
            <a:r>
              <a:rPr lang="en-US" sz="5600" dirty="0" err="1">
                <a:solidFill>
                  <a:srgbClr val="0070C0"/>
                </a:solidFill>
                <a:latin typeface="Times New Roman" panose="02020603050405020304" pitchFamily="18" charset="0"/>
                <a:cs typeface="Times New Roman" panose="02020603050405020304" pitchFamily="18" charset="0"/>
              </a:rPr>
              <a:t>đúng</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bằng</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phân</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khối</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của</a:t>
            </a:r>
            <a:r>
              <a:rPr lang="en-US" sz="5600" dirty="0">
                <a:solidFill>
                  <a:srgbClr val="0070C0"/>
                </a:solidFill>
                <a:latin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cs typeface="Times New Roman" panose="02020603050405020304" pitchFamily="18" charset="0"/>
              </a:rPr>
              <a:t>chất</a:t>
            </a:r>
            <a:r>
              <a:rPr lang="en-US" sz="5600" dirty="0">
                <a:solidFill>
                  <a:srgbClr val="0070C0"/>
                </a:solidFill>
                <a:latin typeface="Times New Roman" panose="02020603050405020304" pitchFamily="18" charset="0"/>
                <a:cs typeface="Times New Roman" panose="02020603050405020304" pitchFamily="18" charset="0"/>
              </a:rPr>
              <a:t>. </a:t>
            </a:r>
          </a:p>
          <a:p>
            <a:pPr defTabSz="1828891">
              <a:buClrTx/>
              <a:tabLst>
                <a:tab pos="361968" algn="l"/>
              </a:tabLst>
            </a:pPr>
            <a:endParaRPr lang="en-US" altLang="en-US" sz="4800"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2099624" y="8745611"/>
            <a:ext cx="20967971" cy="190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p>
            <a:r>
              <a:rPr lang="en-US" sz="5600" b="1" dirty="0" err="1">
                <a:latin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cs typeface="Times New Roman" panose="02020603050405020304" pitchFamily="18" charset="0"/>
              </a:rPr>
              <a:t> 3</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Dựa</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vào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hình</a:t>
            </a:r>
            <a:r>
              <a:rPr lang="en-US" sz="5600" dirty="0">
                <a:latin typeface="Times New Roman" panose="02020603050405020304" pitchFamily="18" charset="0"/>
                <a:cs typeface="Times New Roman" panose="02020603050405020304" pitchFamily="18" charset="0"/>
              </a:rPr>
              <a:t> 12.1: </a:t>
            </a:r>
            <a:r>
              <a:rPr lang="en-US" sz="5600" dirty="0" err="1">
                <a:latin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cs typeface="Times New Roman" panose="02020603050405020304" pitchFamily="18" charset="0"/>
              </a:rPr>
              <a:t> ethanol ( C</a:t>
            </a:r>
            <a:r>
              <a:rPr lang="en-US" sz="5600" baseline="-25000" dirty="0">
                <a:latin typeface="Times New Roman" panose="02020603050405020304" pitchFamily="18" charset="0"/>
                <a:cs typeface="Times New Roman" panose="02020603050405020304" pitchFamily="18" charset="0"/>
              </a:rPr>
              <a:t>2</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O), </a:t>
            </a:r>
            <a:r>
              <a:rPr lang="en-US" sz="5600" dirty="0" err="1">
                <a:latin typeface="Times New Roman" panose="02020603050405020304" pitchFamily="18" charset="0"/>
                <a:cs typeface="Times New Roman" panose="02020603050405020304" pitchFamily="18" charset="0"/>
              </a:rPr>
              <a:t>Hãy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cho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cs typeface="Times New Roman" panose="02020603050405020304" pitchFamily="18" charset="0"/>
              </a:rPr>
              <a:t> ethanol.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051" y="1657350"/>
            <a:ext cx="18175252" cy="6957003"/>
          </a:xfrm>
          <a:prstGeom prst="rect">
            <a:avLst/>
          </a:prstGeom>
        </p:spPr>
      </p:pic>
    </p:spTree>
    <p:extLst>
      <p:ext uri="{BB962C8B-B14F-4D97-AF65-F5344CB8AC3E}">
        <p14:creationId xmlns:p14="http://schemas.microsoft.com/office/powerpoint/2010/main" val="6912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70588" y="2726124"/>
            <a:ext cx="7576951" cy="4494058"/>
          </a:xfrm>
          <a:prstGeom prst="rect">
            <a:avLst/>
          </a:prstGeom>
        </p:spPr>
        <p:txBody>
          <a:bodyPr wrap="square" lIns="182889" tIns="91445" rIns="182889" bIns="91445">
            <a:spAutoFit/>
          </a:bodyPr>
          <a:lstStyle/>
          <a:p>
            <a:r>
              <a:rPr lang="en-US" sz="5600" b="1" dirty="0" err="1">
                <a:latin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cs typeface="Times New Roman" panose="02020603050405020304" pitchFamily="18" charset="0"/>
              </a:rPr>
              <a:t> 4:</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Hãy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gán</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hợp</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chất</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hữu</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cơ</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sau</a:t>
            </a:r>
            <a:r>
              <a:rPr lang="en-US" sz="5600" dirty="0">
                <a:latin typeface="Times New Roman" panose="02020603050405020304" pitchFamily="18" charset="0"/>
                <a:cs typeface="Times New Roman" panose="02020603050405020304" pitchFamily="18" charset="0"/>
              </a:rPr>
              <a:t> : C</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6</a:t>
            </a:r>
            <a:r>
              <a:rPr lang="en-US" sz="5600" dirty="0">
                <a:latin typeface="Times New Roman" panose="02020603050405020304" pitchFamily="18" charset="0"/>
                <a:cs typeface="Times New Roman" panose="02020603050405020304" pitchFamily="18" charset="0"/>
              </a:rPr>
              <a:t>, C</a:t>
            </a:r>
            <a:r>
              <a:rPr lang="en-US" sz="5600" baseline="-25000" dirty="0">
                <a:latin typeface="Times New Roman" panose="02020603050405020304" pitchFamily="18" charset="0"/>
                <a:cs typeface="Times New Roman" panose="02020603050405020304" pitchFamily="18" charset="0"/>
              </a:rPr>
              <a:t>3</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8</a:t>
            </a:r>
            <a:r>
              <a:rPr lang="en-US" sz="5600" dirty="0">
                <a:latin typeface="Times New Roman" panose="02020603050405020304" pitchFamily="18" charset="0"/>
                <a:cs typeface="Times New Roman" panose="02020603050405020304" pitchFamily="18" charset="0"/>
              </a:rPr>
              <a:t>O, C</a:t>
            </a:r>
            <a:r>
              <a:rPr lang="en-US" sz="5600" baseline="-25000" dirty="0">
                <a:latin typeface="Times New Roman" panose="02020603050405020304" pitchFamily="18" charset="0"/>
                <a:cs typeface="Times New Roman" panose="02020603050405020304" pitchFamily="18" charset="0"/>
              </a:rPr>
              <a:t>4</a:t>
            </a:r>
            <a:r>
              <a:rPr lang="en-US" sz="5600" dirty="0">
                <a:latin typeface="Times New Roman" panose="02020603050405020304" pitchFamily="18" charset="0"/>
                <a:cs typeface="Times New Roman" panose="02020603050405020304" pitchFamily="18" charset="0"/>
              </a:rPr>
              <a:t>H</a:t>
            </a:r>
            <a:r>
              <a:rPr lang="en-US" sz="5600" baseline="-25000" dirty="0">
                <a:latin typeface="Times New Roman" panose="02020603050405020304" pitchFamily="18" charset="0"/>
                <a:cs typeface="Times New Roman" panose="02020603050405020304" pitchFamily="18" charset="0"/>
              </a:rPr>
              <a:t>8</a:t>
            </a:r>
            <a:r>
              <a:rPr lang="en-US" sz="5600" dirty="0">
                <a:latin typeface="Times New Roman" panose="02020603050405020304" pitchFamily="18" charset="0"/>
                <a:cs typeface="Times New Roman" panose="02020603050405020304" pitchFamily="18" charset="0"/>
              </a:rPr>
              <a:t>O</a:t>
            </a:r>
            <a:r>
              <a:rPr lang="en-US" sz="5600" baseline="-25000" dirty="0">
                <a:latin typeface="Times New Roman" panose="02020603050405020304" pitchFamily="18" charset="0"/>
                <a:cs typeface="Times New Roman" panose="02020603050405020304" pitchFamily="18" charset="0"/>
              </a:rPr>
              <a:t>2 </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vào</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tương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ứng</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dưới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dưới</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đây</a:t>
            </a:r>
            <a:r>
              <a:rPr lang="en-US" sz="5600" dirty="0">
                <a:latin typeface="Times New Roman" panose="02020603050405020304" pitchFamily="18" charset="0"/>
                <a:cs typeface="Times New Roman" panose="02020603050405020304" pitchFamily="18" charset="0"/>
              </a:rPr>
              <a:t> </a:t>
            </a:r>
          </a:p>
        </p:txBody>
      </p:sp>
      <p:sp>
        <p:nvSpPr>
          <p:cNvPr id="6" name="Rectangle 5"/>
          <p:cNvSpPr/>
          <p:nvPr/>
        </p:nvSpPr>
        <p:spPr>
          <a:xfrm>
            <a:off x="4198991" y="9684696"/>
            <a:ext cx="19891673" cy="2770311"/>
          </a:xfrm>
          <a:prstGeom prst="rect">
            <a:avLst/>
          </a:prstGeom>
        </p:spPr>
        <p:txBody>
          <a:bodyPr wrap="square" lIns="182889" tIns="91445" rIns="182889" bIns="91445">
            <a:spAutoFit/>
          </a:bodyPr>
          <a:lstStyle/>
          <a:p>
            <a:r>
              <a:rPr lang="en-US" sz="5600" b="1" dirty="0" err="1">
                <a:solidFill>
                  <a:srgbClr val="002060"/>
                </a:solidFill>
                <a:latin typeface="Times New Roman" panose="02020603050405020304" pitchFamily="18" charset="0"/>
                <a:cs typeface="Times New Roman" panose="02020603050405020304" pitchFamily="18" charset="0"/>
              </a:rPr>
              <a:t>Đáp</a:t>
            </a:r>
            <a:r>
              <a:rPr lang="en-US" sz="5600" b="1" dirty="0">
                <a:solidFill>
                  <a:srgbClr val="002060"/>
                </a:solidFill>
                <a:latin typeface="Times New Roman" panose="02020603050405020304" pitchFamily="18" charset="0"/>
                <a:cs typeface="Times New Roman" panose="02020603050405020304" pitchFamily="18" charset="0"/>
              </a:rPr>
              <a:t> </a:t>
            </a:r>
            <a:r>
              <a:rPr lang="en-US" sz="5600" b="1" dirty="0" err="1">
                <a:solidFill>
                  <a:srgbClr val="002060"/>
                </a:solidFill>
                <a:latin typeface="Times New Roman" panose="02020603050405020304" pitchFamily="18" charset="0"/>
                <a:cs typeface="Times New Roman" panose="02020603050405020304" pitchFamily="18" charset="0"/>
              </a:rPr>
              <a:t>án</a:t>
            </a:r>
            <a:r>
              <a:rPr lang="en-US" sz="5600" b="1" dirty="0">
                <a:solidFill>
                  <a:srgbClr val="002060"/>
                </a:solidFill>
                <a:latin typeface="Times New Roman" panose="02020603050405020304" pitchFamily="18" charset="0"/>
                <a:cs typeface="Times New Roman" panose="02020603050405020304" pitchFamily="18" charset="0"/>
              </a:rPr>
              <a:t> : </a:t>
            </a:r>
          </a:p>
          <a:p>
            <a:r>
              <a:rPr lang="en-US" sz="5600" b="1" dirty="0">
                <a:solidFill>
                  <a:srgbClr val="002060"/>
                </a:solidFill>
                <a:latin typeface="Times New Roman" panose="02020603050405020304" pitchFamily="18" charset="0"/>
                <a:cs typeface="Times New Roman" panose="02020603050405020304" pitchFamily="18" charset="0"/>
              </a:rPr>
              <a:t>C</a:t>
            </a:r>
            <a:r>
              <a:rPr lang="en-US" sz="5600" b="1" baseline="-25000" dirty="0">
                <a:solidFill>
                  <a:srgbClr val="002060"/>
                </a:solidFill>
                <a:latin typeface="Times New Roman" panose="02020603050405020304" pitchFamily="18" charset="0"/>
                <a:cs typeface="Times New Roman" panose="02020603050405020304" pitchFamily="18" charset="0"/>
              </a:rPr>
              <a:t>6</a:t>
            </a:r>
            <a:r>
              <a:rPr lang="en-US" sz="5600" b="1" dirty="0">
                <a:solidFill>
                  <a:srgbClr val="002060"/>
                </a:solidFill>
                <a:latin typeface="Times New Roman" panose="02020603050405020304" pitchFamily="18" charset="0"/>
                <a:cs typeface="Times New Roman" panose="02020603050405020304" pitchFamily="18" charset="0"/>
              </a:rPr>
              <a:t>H</a:t>
            </a:r>
            <a:r>
              <a:rPr lang="en-US" sz="5600" b="1" baseline="-25000" dirty="0">
                <a:solidFill>
                  <a:srgbClr val="002060"/>
                </a:solidFill>
                <a:latin typeface="Times New Roman" panose="02020603050405020304" pitchFamily="18" charset="0"/>
                <a:cs typeface="Times New Roman" panose="02020603050405020304" pitchFamily="18" charset="0"/>
              </a:rPr>
              <a:t>6 </a:t>
            </a:r>
            <a:r>
              <a:rPr lang="en-US" sz="5600" b="1"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b ; C</a:t>
            </a:r>
            <a:r>
              <a:rPr lang="en-US" sz="5600" baseline="-25000" dirty="0">
                <a:solidFill>
                  <a:srgbClr val="002060"/>
                </a:solidFill>
                <a:latin typeface="Times New Roman" panose="02020603050405020304" pitchFamily="18" charset="0"/>
                <a:cs typeface="Times New Roman" panose="02020603050405020304" pitchFamily="18" charset="0"/>
              </a:rPr>
              <a:t>3</a:t>
            </a:r>
            <a:r>
              <a:rPr lang="en-US" sz="5600" dirty="0">
                <a:solidFill>
                  <a:srgbClr val="002060"/>
                </a:solidFill>
                <a:latin typeface="Times New Roman" panose="02020603050405020304" pitchFamily="18" charset="0"/>
                <a:cs typeface="Times New Roman" panose="02020603050405020304" pitchFamily="18" charset="0"/>
              </a:rPr>
              <a:t>H</a:t>
            </a:r>
            <a:r>
              <a:rPr lang="en-US" sz="5600" baseline="-25000" dirty="0">
                <a:solidFill>
                  <a:srgbClr val="002060"/>
                </a:solidFill>
                <a:latin typeface="Times New Roman" panose="02020603050405020304" pitchFamily="18" charset="0"/>
                <a:cs typeface="Times New Roman" panose="02020603050405020304" pitchFamily="18" charset="0"/>
              </a:rPr>
              <a:t>8</a:t>
            </a:r>
            <a:r>
              <a:rPr lang="en-US" sz="5600" dirty="0">
                <a:solidFill>
                  <a:srgbClr val="002060"/>
                </a:solidFill>
                <a:latin typeface="Times New Roman" panose="02020603050405020304" pitchFamily="18" charset="0"/>
                <a:cs typeface="Times New Roman" panose="02020603050405020304" pitchFamily="18" charset="0"/>
              </a:rPr>
              <a:t>O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a; </a:t>
            </a:r>
          </a:p>
          <a:p>
            <a:r>
              <a:rPr lang="en-US" sz="5600" dirty="0">
                <a:solidFill>
                  <a:srgbClr val="002060"/>
                </a:solidFill>
                <a:latin typeface="Times New Roman" panose="02020603050405020304" pitchFamily="18" charset="0"/>
                <a:cs typeface="Times New Roman" panose="02020603050405020304" pitchFamily="18" charset="0"/>
              </a:rPr>
              <a:t>C</a:t>
            </a:r>
            <a:r>
              <a:rPr lang="en-US" sz="5600" baseline="-25000" dirty="0">
                <a:solidFill>
                  <a:srgbClr val="002060"/>
                </a:solidFill>
                <a:latin typeface="Times New Roman" panose="02020603050405020304" pitchFamily="18" charset="0"/>
                <a:cs typeface="Times New Roman" panose="02020603050405020304" pitchFamily="18" charset="0"/>
              </a:rPr>
              <a:t>4</a:t>
            </a:r>
            <a:r>
              <a:rPr lang="en-US" sz="5600" dirty="0">
                <a:solidFill>
                  <a:srgbClr val="002060"/>
                </a:solidFill>
                <a:latin typeface="Times New Roman" panose="02020603050405020304" pitchFamily="18" charset="0"/>
                <a:cs typeface="Times New Roman" panose="02020603050405020304" pitchFamily="18" charset="0"/>
              </a:rPr>
              <a:t>H</a:t>
            </a:r>
            <a:r>
              <a:rPr lang="en-US" sz="5600" baseline="-25000" dirty="0">
                <a:solidFill>
                  <a:srgbClr val="002060"/>
                </a:solidFill>
                <a:latin typeface="Times New Roman" panose="02020603050405020304" pitchFamily="18" charset="0"/>
                <a:cs typeface="Times New Roman" panose="02020603050405020304" pitchFamily="18" charset="0"/>
              </a:rPr>
              <a:t>8</a:t>
            </a:r>
            <a:r>
              <a:rPr lang="en-US" sz="5600" dirty="0">
                <a:solidFill>
                  <a:srgbClr val="002060"/>
                </a:solidFill>
                <a:latin typeface="Times New Roman" panose="02020603050405020304" pitchFamily="18" charset="0"/>
                <a:cs typeface="Times New Roman" panose="02020603050405020304" pitchFamily="18" charset="0"/>
              </a:rPr>
              <a:t>O </a:t>
            </a:r>
            <a:r>
              <a:rPr lang="en-US" sz="5600" dirty="0" err="1">
                <a:solidFill>
                  <a:srgbClr val="002060"/>
                </a:solidFill>
                <a:latin typeface="Times New Roman" panose="02020603050405020304" pitchFamily="18" charset="0"/>
                <a:cs typeface="Times New Roman" panose="02020603050405020304" pitchFamily="18" charset="0"/>
              </a:rPr>
              <a:t>gán</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vào</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hình</a:t>
            </a:r>
            <a:r>
              <a:rPr lang="en-US" sz="5600" dirty="0">
                <a:solidFill>
                  <a:srgbClr val="002060"/>
                </a:solidFill>
                <a:latin typeface="Times New Roman" panose="02020603050405020304" pitchFamily="18" charset="0"/>
                <a:cs typeface="Times New Roman" panose="02020603050405020304" pitchFamily="18" charset="0"/>
              </a:rPr>
              <a:t> c.</a:t>
            </a:r>
          </a:p>
        </p:txBody>
      </p:sp>
      <p:pic>
        <p:nvPicPr>
          <p:cNvPr id="7" name="Picture 6" descr="C:\Users\Admin\Desktop\z4299072177004_d818d020e2cd2cae683624ed13a29bdf.jpg"/>
          <p:cNvPicPr/>
          <p:nvPr/>
        </p:nvPicPr>
        <p:blipFill>
          <a:blip r:embed="rId2">
            <a:extLst>
              <a:ext uri="{28A0092B-C50C-407E-A947-70E740481C1C}">
                <a14:useLocalDpi xmlns:a14="http://schemas.microsoft.com/office/drawing/2010/main" val="0"/>
              </a:ext>
            </a:extLst>
          </a:blip>
          <a:srcRect/>
          <a:stretch>
            <a:fillRect/>
          </a:stretch>
        </p:blipFill>
        <p:spPr bwMode="auto">
          <a:xfrm>
            <a:off x="653184" y="1761998"/>
            <a:ext cx="12802434" cy="7868135"/>
          </a:xfrm>
          <a:prstGeom prst="rect">
            <a:avLst/>
          </a:prstGeom>
          <a:noFill/>
          <a:ln>
            <a:noFill/>
          </a:ln>
        </p:spPr>
      </p:pic>
    </p:spTree>
    <p:extLst>
      <p:ext uri="{BB962C8B-B14F-4D97-AF65-F5344CB8AC3E}">
        <p14:creationId xmlns:p14="http://schemas.microsoft.com/office/powerpoint/2010/main" val="34077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a16="http://schemas.microsoft.com/office/drawing/2014/main" xmlns="" id="{F9F86F2C-343F-FB63-3BF8-893C10B37F05}"/>
              </a:ext>
            </a:extLst>
          </p:cNvPr>
          <p:cNvGrpSpPr/>
          <p:nvPr/>
        </p:nvGrpSpPr>
        <p:grpSpPr>
          <a:xfrm>
            <a:off x="1061849" y="1696250"/>
            <a:ext cx="18600125" cy="1658900"/>
            <a:chOff x="772994" y="1757634"/>
            <a:chExt cx="18601336" cy="1658704"/>
          </a:xfrm>
        </p:grpSpPr>
        <p:sp>
          <p:nvSpPr>
            <p:cNvPr id="3" name="Google Shape;244;p3">
              <a:extLst>
                <a:ext uri="{FF2B5EF4-FFF2-40B4-BE49-F238E27FC236}">
                  <a16:creationId xmlns:a16="http://schemas.microsoft.com/office/drawing/2014/main" xmlns="" id="{FCED2859-4A54-755D-DAFB-A012B1F5BCA1}"/>
                </a:ext>
              </a:extLst>
            </p:cNvPr>
            <p:cNvSpPr/>
            <p:nvPr/>
          </p:nvSpPr>
          <p:spPr>
            <a:xfrm>
              <a:off x="772994" y="1770727"/>
              <a:ext cx="11811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Google Shape;245;p3">
              <a:extLst>
                <a:ext uri="{FF2B5EF4-FFF2-40B4-BE49-F238E27FC236}">
                  <a16:creationId xmlns:a16="http://schemas.microsoft.com/office/drawing/2014/main" xmlns="" id="{07CECD01-D501-F91E-F9AC-2EF6D1543987}"/>
                </a:ext>
              </a:extLst>
            </p:cNvPr>
            <p:cNvSpPr txBox="1"/>
            <p:nvPr/>
          </p:nvSpPr>
          <p:spPr>
            <a:xfrm>
              <a:off x="1131380" y="1757634"/>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a16="http://schemas.microsoft.com/office/drawing/2014/main" xmlns=""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cơ</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2.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cơ</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grpSp>
        <p:nvGrpSpPr>
          <p:cNvPr id="6" name="Google Shape;247;p3">
            <a:extLst>
              <a:ext uri="{FF2B5EF4-FFF2-40B4-BE49-F238E27FC236}">
                <a16:creationId xmlns:a16="http://schemas.microsoft.com/office/drawing/2014/main" xmlns="" id="{53D9512D-8FB6-7599-2099-560B996C4A4E}"/>
              </a:ext>
            </a:extLst>
          </p:cNvPr>
          <p:cNvGrpSpPr/>
          <p:nvPr/>
        </p:nvGrpSpPr>
        <p:grpSpPr>
          <a:xfrm>
            <a:off x="2328938" y="3464752"/>
            <a:ext cx="9102791" cy="1152090"/>
            <a:chOff x="166396" y="8755082"/>
            <a:chExt cx="4205078" cy="781943"/>
          </a:xfrm>
        </p:grpSpPr>
        <p:sp>
          <p:nvSpPr>
            <p:cNvPr id="7" name="Google Shape;248;p3">
              <a:extLst>
                <a:ext uri="{FF2B5EF4-FFF2-40B4-BE49-F238E27FC236}">
                  <a16:creationId xmlns:a16="http://schemas.microsoft.com/office/drawing/2014/main" xmlns="" id="{59719782-CACF-F310-6B89-3E45989E1EA6}"/>
                </a:ext>
              </a:extLst>
            </p:cNvPr>
            <p:cNvSpPr/>
            <p:nvPr/>
          </p:nvSpPr>
          <p:spPr>
            <a:xfrm>
              <a:off x="421961" y="8755082"/>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8" name="Google Shape;249;p3">
              <a:extLst>
                <a:ext uri="{FF2B5EF4-FFF2-40B4-BE49-F238E27FC236}">
                  <a16:creationId xmlns:a16="http://schemas.microsoft.com/office/drawing/2014/main" xmlns="" id="{D1E1C51A-BD0C-7612-A29D-E16973ABF140}"/>
                </a:ext>
              </a:extLst>
            </p:cNvPr>
            <p:cNvGrpSpPr/>
            <p:nvPr/>
          </p:nvGrpSpPr>
          <p:grpSpPr>
            <a:xfrm>
              <a:off x="166396" y="8780577"/>
              <a:ext cx="702538" cy="572229"/>
              <a:chOff x="-145995" y="8633545"/>
              <a:chExt cx="787401" cy="641352"/>
            </a:xfrm>
          </p:grpSpPr>
          <p:sp>
            <p:nvSpPr>
              <p:cNvPr id="10" name="Google Shape;250;p3">
                <a:extLst>
                  <a:ext uri="{FF2B5EF4-FFF2-40B4-BE49-F238E27FC236}">
                    <a16:creationId xmlns:a16="http://schemas.microsoft.com/office/drawing/2014/main" xmlns="" id="{64B59FDF-5213-95E4-AA39-86D555B590B2}"/>
                  </a:ext>
                </a:extLst>
              </p:cNvPr>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1" name="Google Shape;251;p3">
                <a:extLst>
                  <a:ext uri="{FF2B5EF4-FFF2-40B4-BE49-F238E27FC236}">
                    <a16:creationId xmlns:a16="http://schemas.microsoft.com/office/drawing/2014/main" xmlns="" id="{C0B47CAD-DCF9-7E71-F20D-F7034DDD7E96}"/>
                  </a:ext>
                </a:extLst>
              </p:cNvPr>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2" name="Google Shape;252;p3">
                <a:extLst>
                  <a:ext uri="{FF2B5EF4-FFF2-40B4-BE49-F238E27FC236}">
                    <a16:creationId xmlns:a16="http://schemas.microsoft.com/office/drawing/2014/main" xmlns="" id="{B424D7B2-B392-B033-BB8E-C8A0329EF605}"/>
                  </a:ext>
                </a:extLst>
              </p:cNvPr>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3" name="Google Shape;253;p3">
                <a:extLst>
                  <a:ext uri="{FF2B5EF4-FFF2-40B4-BE49-F238E27FC236}">
                    <a16:creationId xmlns:a16="http://schemas.microsoft.com/office/drawing/2014/main" xmlns="" id="{3486E53E-5125-D7F2-4AC9-AD35159E22B5}"/>
                  </a:ext>
                </a:extLst>
              </p:cNvPr>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4" name="Google Shape;254;p3">
                <a:extLst>
                  <a:ext uri="{FF2B5EF4-FFF2-40B4-BE49-F238E27FC236}">
                    <a16:creationId xmlns:a16="http://schemas.microsoft.com/office/drawing/2014/main" xmlns="" id="{66E90931-B3D8-F1AB-4EC9-8AF0669E82EE}"/>
                  </a:ext>
                </a:extLst>
              </p:cNvPr>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5" name="Google Shape;255;p3">
                <a:extLst>
                  <a:ext uri="{FF2B5EF4-FFF2-40B4-BE49-F238E27FC236}">
                    <a16:creationId xmlns:a16="http://schemas.microsoft.com/office/drawing/2014/main" xmlns="" id="{660D9971-9A9E-CE91-C7CA-E571D124C886}"/>
                  </a:ext>
                </a:extLst>
              </p:cNvPr>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6" name="Google Shape;256;p3">
                <a:extLst>
                  <a:ext uri="{FF2B5EF4-FFF2-40B4-BE49-F238E27FC236}">
                    <a16:creationId xmlns:a16="http://schemas.microsoft.com/office/drawing/2014/main" xmlns="" id="{CF3C7C85-1D59-ADDF-C033-9CB1B69CE9B7}"/>
                  </a:ext>
                </a:extLst>
              </p:cNvPr>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7" name="Google Shape;257;p3">
                <a:extLst>
                  <a:ext uri="{FF2B5EF4-FFF2-40B4-BE49-F238E27FC236}">
                    <a16:creationId xmlns:a16="http://schemas.microsoft.com/office/drawing/2014/main" xmlns="" id="{6A48DAE7-9BBD-A004-3FF1-E0FB59A9FDD8}"/>
                  </a:ext>
                </a:extLst>
              </p:cNvPr>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8" name="Google Shape;258;p3">
                <a:extLst>
                  <a:ext uri="{FF2B5EF4-FFF2-40B4-BE49-F238E27FC236}">
                    <a16:creationId xmlns:a16="http://schemas.microsoft.com/office/drawing/2014/main" xmlns="" id="{9C21ED36-C987-0C38-B5E2-9DCDAC3B9851}"/>
                  </a:ext>
                </a:extLst>
              </p:cNvPr>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19" name="Google Shape;259;p3">
                <a:extLst>
                  <a:ext uri="{FF2B5EF4-FFF2-40B4-BE49-F238E27FC236}">
                    <a16:creationId xmlns:a16="http://schemas.microsoft.com/office/drawing/2014/main" xmlns="" id="{650BBDE9-1225-5058-1008-2B838BD7D8B7}"/>
                  </a:ext>
                </a:extLst>
              </p:cNvPr>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0" name="Google Shape;260;p3">
                <a:extLst>
                  <a:ext uri="{FF2B5EF4-FFF2-40B4-BE49-F238E27FC236}">
                    <a16:creationId xmlns:a16="http://schemas.microsoft.com/office/drawing/2014/main" xmlns="" id="{EB46BE67-5ECA-C5CC-D97C-B8A9B4A99F3C}"/>
                  </a:ext>
                </a:extLst>
              </p:cNvPr>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1" name="Google Shape;261;p3">
                <a:extLst>
                  <a:ext uri="{FF2B5EF4-FFF2-40B4-BE49-F238E27FC236}">
                    <a16:creationId xmlns:a16="http://schemas.microsoft.com/office/drawing/2014/main" xmlns="" id="{65F4DC82-B879-B784-598F-F76B96DEA3F7}"/>
                  </a:ext>
                </a:extLst>
              </p:cNvPr>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dirty="0">
                  <a:solidFill>
                    <a:schemeClr val="dk1"/>
                  </a:solidFill>
                  <a:latin typeface="Tahoma"/>
                  <a:ea typeface="Tahoma"/>
                  <a:cs typeface="Tahoma"/>
                  <a:sym typeface="Tahoma"/>
                </a:endParaRPr>
              </a:p>
            </p:txBody>
          </p:sp>
        </p:grpSp>
        <p:sp>
          <p:nvSpPr>
            <p:cNvPr id="9" name="Google Shape;262;p3">
              <a:extLst>
                <a:ext uri="{FF2B5EF4-FFF2-40B4-BE49-F238E27FC236}">
                  <a16:creationId xmlns:a16="http://schemas.microsoft.com/office/drawing/2014/main" xmlns="" id="{42336714-0BB6-E100-B937-639D5422CC73}"/>
                </a:ext>
              </a:extLst>
            </p:cNvPr>
            <p:cNvSpPr txBox="1"/>
            <p:nvPr/>
          </p:nvSpPr>
          <p:spPr>
            <a:xfrm>
              <a:off x="937533" y="8907427"/>
              <a:ext cx="3338734" cy="494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600" b="1" dirty="0">
                  <a:solidFill>
                    <a:schemeClr val="lt1"/>
                  </a:solidFill>
                  <a:latin typeface="+mj-lt"/>
                  <a:ea typeface="Tahoma"/>
                  <a:cs typeface="Tahoma"/>
                  <a:sym typeface="Tahoma"/>
                </a:rPr>
                <a:t>Các bước thiết lập CTPT  </a:t>
              </a:r>
              <a:endParaRPr sz="4600" b="1" dirty="0">
                <a:solidFill>
                  <a:schemeClr val="lt1"/>
                </a:solidFill>
                <a:latin typeface="+mj-lt"/>
                <a:ea typeface="Tahoma"/>
                <a:cs typeface="Tahoma"/>
                <a:sym typeface="Tahoma"/>
              </a:endParaRPr>
            </a:p>
          </p:txBody>
        </p:sp>
      </p:grpSp>
      <p:sp>
        <p:nvSpPr>
          <p:cNvPr id="22" name="Google Shape;170;p1">
            <a:extLst>
              <a:ext uri="{FF2B5EF4-FFF2-40B4-BE49-F238E27FC236}">
                <a16:creationId xmlns:a16="http://schemas.microsoft.com/office/drawing/2014/main" xmlns="" id="{E13BE3EC-A9C0-D71E-E7EA-71425BB5C34D}"/>
              </a:ext>
            </a:extLst>
          </p:cNvPr>
          <p:cNvSpPr/>
          <p:nvPr/>
        </p:nvSpPr>
        <p:spPr>
          <a:xfrm>
            <a:off x="289932" y="4726445"/>
            <a:ext cx="23484468" cy="8878042"/>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3" name="Rectangle 8">
            <a:extLst>
              <a:ext uri="{FF2B5EF4-FFF2-40B4-BE49-F238E27FC236}">
                <a16:creationId xmlns:a16="http://schemas.microsoft.com/office/drawing/2014/main" xmlns="" id="{F93A32EB-15BE-6AD5-94DC-94DE1272F4CB}"/>
              </a:ext>
            </a:extLst>
          </p:cNvPr>
          <p:cNvSpPr>
            <a:spLocks noChangeArrowheads="1"/>
          </p:cNvSpPr>
          <p:nvPr/>
        </p:nvSpPr>
        <p:spPr bwMode="auto">
          <a:xfrm>
            <a:off x="1830562" y="4987061"/>
            <a:ext cx="10933266" cy="9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defTabSz="1828800">
              <a:buClr>
                <a:srgbClr val="000000"/>
              </a:buClr>
            </a:pP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Gọi</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hợp</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chất</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hữu</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cơ</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có</a:t>
            </a:r>
            <a:r>
              <a:rPr lang="en-US" altLang="en-US" sz="4400" b="0" kern="0" dirty="0">
                <a:latin typeface="Times New Roman" panose="02020603050405020304" pitchFamily="18" charset="0"/>
                <a:cs typeface="Times New Roman" panose="02020603050405020304" pitchFamily="18" charset="0"/>
                <a:sym typeface="Arial"/>
              </a:rPr>
              <a:t> CTPT: </a:t>
            </a:r>
            <a:r>
              <a:rPr lang="en-US" altLang="en-US" sz="4400" b="0" kern="0" dirty="0" err="1">
                <a:latin typeface="Times New Roman" panose="02020603050405020304" pitchFamily="18" charset="0"/>
                <a:cs typeface="Times New Roman" panose="02020603050405020304" pitchFamily="18" charset="0"/>
                <a:sym typeface="Arial"/>
              </a:rPr>
              <a:t>C</a:t>
            </a:r>
            <a:r>
              <a:rPr lang="en-US" altLang="en-US" sz="4400" b="0" kern="0" baseline="-25000" dirty="0" err="1">
                <a:latin typeface="Times New Roman" panose="02020603050405020304" pitchFamily="18" charset="0"/>
                <a:cs typeface="Times New Roman" panose="02020603050405020304" pitchFamily="18" charset="0"/>
                <a:sym typeface="Arial"/>
              </a:rPr>
              <a:t>x</a:t>
            </a:r>
            <a:r>
              <a:rPr lang="en-US" altLang="en-US" sz="4400" b="0" kern="0" dirty="0" err="1">
                <a:latin typeface="Times New Roman" panose="02020603050405020304" pitchFamily="18" charset="0"/>
                <a:cs typeface="Times New Roman" panose="02020603050405020304" pitchFamily="18" charset="0"/>
                <a:sym typeface="Arial"/>
              </a:rPr>
              <a:t>H</a:t>
            </a:r>
            <a:r>
              <a:rPr lang="en-US" altLang="en-US" sz="4400" b="0" kern="0" baseline="-25000" dirty="0" err="1">
                <a:latin typeface="Times New Roman" panose="02020603050405020304" pitchFamily="18" charset="0"/>
                <a:cs typeface="Times New Roman" panose="02020603050405020304" pitchFamily="18" charset="0"/>
                <a:sym typeface="Arial"/>
              </a:rPr>
              <a:t>y</a:t>
            </a:r>
            <a:r>
              <a:rPr lang="en-US" altLang="en-US" sz="4400" b="0" kern="0" dirty="0" err="1">
                <a:latin typeface="Times New Roman" panose="02020603050405020304" pitchFamily="18" charset="0"/>
                <a:cs typeface="Times New Roman" panose="02020603050405020304" pitchFamily="18" charset="0"/>
                <a:sym typeface="Arial"/>
              </a:rPr>
              <a:t>O</a:t>
            </a:r>
            <a:r>
              <a:rPr lang="en-US" altLang="en-US" sz="4400" b="0" kern="0" baseline="-25000" dirty="0" err="1">
                <a:latin typeface="Times New Roman" panose="02020603050405020304" pitchFamily="18" charset="0"/>
                <a:cs typeface="Times New Roman" panose="02020603050405020304" pitchFamily="18" charset="0"/>
                <a:sym typeface="Arial"/>
              </a:rPr>
              <a:t>z</a:t>
            </a:r>
            <a:r>
              <a:rPr lang="en-US" altLang="en-US" sz="4400" b="0" kern="0" baseline="-25000" dirty="0">
                <a:latin typeface="Times New Roman" panose="02020603050405020304" pitchFamily="18" charset="0"/>
                <a:cs typeface="Times New Roman" panose="02020603050405020304" pitchFamily="18" charset="0"/>
                <a:sym typeface="Arial"/>
              </a:rPr>
              <a:t>  </a:t>
            </a:r>
            <a:endParaRPr lang="en-US" altLang="en-US" sz="4400" b="0" kern="0" dirty="0">
              <a:latin typeface="Times New Roman" panose="02020603050405020304" pitchFamily="18" charset="0"/>
              <a:cs typeface="Times New Roman" panose="02020603050405020304" pitchFamily="18" charset="0"/>
              <a:sym typeface="Arial"/>
            </a:endParaRPr>
          </a:p>
        </p:txBody>
      </p:sp>
      <p:sp>
        <p:nvSpPr>
          <p:cNvPr id="24" name="Rectangle 8">
            <a:extLst>
              <a:ext uri="{FF2B5EF4-FFF2-40B4-BE49-F238E27FC236}">
                <a16:creationId xmlns:a16="http://schemas.microsoft.com/office/drawing/2014/main" xmlns="" id="{B1814DCB-11A1-8693-C12F-6185345A887F}"/>
              </a:ext>
            </a:extLst>
          </p:cNvPr>
          <p:cNvSpPr>
            <a:spLocks noChangeArrowheads="1"/>
          </p:cNvSpPr>
          <p:nvPr/>
        </p:nvSpPr>
        <p:spPr bwMode="auto">
          <a:xfrm>
            <a:off x="1805703" y="5975539"/>
            <a:ext cx="13448437" cy="9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defTabSz="1828800">
              <a:buClr>
                <a:srgbClr val="000000"/>
              </a:buClr>
            </a:pPr>
            <a:r>
              <a:rPr lang="en-US" altLang="en-US" sz="4400" b="0" kern="0" dirty="0">
                <a:latin typeface="Times New Roman" panose="02020603050405020304" pitchFamily="18" charset="0"/>
                <a:cs typeface="Times New Roman" panose="02020603050405020304" pitchFamily="18" charset="0"/>
                <a:sym typeface="Arial"/>
              </a:rPr>
              <a:t>+ Ta </a:t>
            </a:r>
            <a:r>
              <a:rPr lang="en-US" altLang="en-US" sz="4400" b="0" kern="0" dirty="0" err="1">
                <a:latin typeface="Times New Roman" panose="02020603050405020304" pitchFamily="18" charset="0"/>
                <a:cs typeface="Times New Roman" panose="02020603050405020304" pitchFamily="18" charset="0"/>
                <a:sym typeface="Arial"/>
              </a:rPr>
              <a:t>có</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tỉ</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lệ</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phần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trăm</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các</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nguyên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tố</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trong</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phân</a:t>
            </a:r>
            <a:r>
              <a:rPr lang="en-US" altLang="en-US" sz="4400" b="0" kern="0" dirty="0">
                <a:latin typeface="Times New Roman" panose="02020603050405020304" pitchFamily="18" charset="0"/>
                <a:cs typeface="Times New Roman" panose="02020603050405020304" pitchFamily="18" charset="0"/>
                <a:sym typeface="Arial"/>
              </a:rPr>
              <a:t> </a:t>
            </a:r>
            <a:r>
              <a:rPr lang="en-US" altLang="en-US" sz="4400" b="0" kern="0" dirty="0" err="1">
                <a:latin typeface="Times New Roman" panose="02020603050405020304" pitchFamily="18" charset="0"/>
                <a:cs typeface="Times New Roman" panose="02020603050405020304" pitchFamily="18" charset="0"/>
                <a:sym typeface="Arial"/>
              </a:rPr>
              <a:t>tử</a:t>
            </a:r>
            <a:r>
              <a:rPr lang="en-US" altLang="en-US" sz="4400" b="0" kern="0" dirty="0">
                <a:latin typeface="Times New Roman" panose="02020603050405020304" pitchFamily="18" charset="0"/>
                <a:cs typeface="Times New Roman" panose="02020603050405020304" pitchFamily="18" charset="0"/>
                <a:sym typeface="Aria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2CE233BF-E8AF-7F28-C63D-1346CD8644C4}"/>
                  </a:ext>
                </a:extLst>
              </p:cNvPr>
              <p:cNvSpPr txBox="1"/>
              <p:nvPr/>
            </p:nvSpPr>
            <p:spPr>
              <a:xfrm>
                <a:off x="4568405" y="6330812"/>
                <a:ext cx="13726648" cy="3753528"/>
              </a:xfrm>
              <a:prstGeom prst="rect">
                <a:avLst/>
              </a:prstGeom>
              <a:noFill/>
            </p:spPr>
            <p:txBody>
              <a:bodyPr wrap="square" lIns="0" tIns="0" rIns="0" bIns="0" rtlCol="0">
                <a:spAutoFit/>
              </a:bodyPr>
              <a:lstStyle/>
              <a:p>
                <a:pPr algn="ctr" defTabSz="1828800">
                  <a:lnSpc>
                    <a:spcPct val="150000"/>
                  </a:lnSpc>
                  <a:buClr>
                    <a:srgbClr val="000000"/>
                  </a:buClr>
                </a:pPr>
                <a14:m>
                  <m:oMathPara xmlns:m="http://schemas.openxmlformats.org/officeDocument/2006/math">
                    <m:oMathParaPr>
                      <m:jc m:val="centerGroup"/>
                    </m:oMathParaPr>
                    <m:oMath xmlns:m="http://schemas.openxmlformats.org/officeDocument/2006/math">
                      <m:r>
                        <m:rPr>
                          <m:sty m:val="p"/>
                        </m:rPr>
                        <a:rPr lang="x-none" sz="4800" i="1" kern="0" smtClean="0">
                          <a:solidFill>
                            <a:srgbClr val="000000"/>
                          </a:solidFill>
                          <a:latin typeface="Cambria Math" panose="02040503050406030204" pitchFamily="18" charset="0"/>
                          <a:sym typeface="Arial"/>
                        </a:rPr>
                        <m:t>x</m:t>
                      </m:r>
                      <m:r>
                        <a:rPr lang="vi-VN" sz="4800" i="1" kern="0">
                          <a:solidFill>
                            <a:srgbClr val="000000"/>
                          </a:solidFill>
                          <a:latin typeface="Cambria Math" panose="02040503050406030204" pitchFamily="18" charset="0"/>
                          <a:sym typeface="Arial"/>
                        </a:rPr>
                        <m:t> :</m:t>
                      </m:r>
                      <m:r>
                        <m:rPr>
                          <m:sty m:val="p"/>
                        </m:rPr>
                        <a:rPr lang="vi-VN" sz="4800" i="1" kern="0">
                          <a:solidFill>
                            <a:srgbClr val="000000"/>
                          </a:solidFill>
                          <a:latin typeface="Cambria Math" panose="02040503050406030204" pitchFamily="18" charset="0"/>
                          <a:sym typeface="Arial"/>
                        </a:rPr>
                        <m:t>y</m:t>
                      </m:r>
                      <m:r>
                        <a:rPr lang="vi-VN" sz="4800" i="1" kern="0">
                          <a:solidFill>
                            <a:srgbClr val="000000"/>
                          </a:solidFill>
                          <a:latin typeface="Cambria Math" panose="02040503050406030204" pitchFamily="18" charset="0"/>
                          <a:sym typeface="Arial"/>
                        </a:rPr>
                        <m:t> :</m:t>
                      </m:r>
                      <m:r>
                        <m:rPr>
                          <m:sty m:val="p"/>
                        </m:rPr>
                        <a:rPr lang="vi-VN" sz="4800" i="1" kern="0">
                          <a:solidFill>
                            <a:srgbClr val="000000"/>
                          </a:solidFill>
                          <a:latin typeface="Cambria Math" panose="02040503050406030204" pitchFamily="18" charset="0"/>
                          <a:sym typeface="Arial"/>
                        </a:rPr>
                        <m:t>z</m:t>
                      </m:r>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m:t>
                      </m:r>
                      <m:r>
                        <a:rPr lang="vi-VN" sz="4800" b="0" i="1" kern="0" baseline="-25000" smtClean="0">
                          <a:solidFill>
                            <a:srgbClr val="000000"/>
                          </a:solidFill>
                          <a:latin typeface="Cambria Math" panose="02040503050406030204" pitchFamily="18" charset="0"/>
                          <a:sym typeface="Arial"/>
                        </a:rPr>
                        <m:t>𝐶</m:t>
                      </m:r>
                      <m:r>
                        <a:rPr lang="vi-VN" sz="4800" b="0" i="1" kern="0" smtClea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𝑛𝐻</m:t>
                      </m:r>
                      <m:r>
                        <a:rPr lang="vi-VN" sz="4800" b="0" i="1" kern="0" smtClea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𝑛𝑂</m:t>
                      </m:r>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i="1" ker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i="1" ker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i="1" kern="0">
                              <a:solidFill>
                                <a:srgbClr val="000000"/>
                              </a:solidFill>
                              <a:latin typeface="Cambria Math" panose="02040503050406030204" pitchFamily="18" charset="0"/>
                              <a:sym typeface="Arial"/>
                            </a:rPr>
                            <m:t>,0</m:t>
                          </m:r>
                        </m:den>
                      </m:f>
                    </m:oMath>
                  </m:oMathPara>
                </a14:m>
                <a:endParaRPr lang="vi-VN" sz="4800" i="1" kern="0" dirty="0">
                  <a:solidFill>
                    <a:srgbClr val="000000"/>
                  </a:solidFill>
                  <a:latin typeface="Times New Roman" panose="02020603050405020304" pitchFamily="18" charset="0"/>
                  <a:cs typeface="Times New Roman" panose="02020603050405020304" pitchFamily="18" charset="0"/>
                  <a:sym typeface="Arial"/>
                </a:endParaRPr>
              </a:p>
              <a:p>
                <a:pPr algn="ctr" defTabSz="1828800">
                  <a:lnSpc>
                    <a:spcPct val="150000"/>
                  </a:lnSpc>
                  <a:buClr>
                    <a:srgbClr val="000000"/>
                  </a:buClr>
                </a:pPr>
                <a:r>
                  <a:rPr lang="vi-VN" sz="4800" b="0" kern="0" dirty="0">
                    <a:solidFill>
                      <a:srgbClr val="000000"/>
                    </a:solidFill>
                    <a:latin typeface="Times New Roman" panose="02020603050405020304" pitchFamily="18" charset="0"/>
                    <a:cs typeface="Times New Roman" panose="02020603050405020304" pitchFamily="18" charset="0"/>
                    <a:sym typeface="Arial"/>
                  </a:rPr>
                  <a:t>         </a:t>
                </a:r>
                <a14:m>
                  <m:oMath xmlns:m="http://schemas.openxmlformats.org/officeDocument/2006/math">
                    <m:r>
                      <a:rPr lang="vi-VN" sz="5400" b="0" i="1" kern="0" smtClean="0">
                        <a:solidFill>
                          <a:srgbClr val="000000"/>
                        </a:solidFill>
                        <a:latin typeface="Cambria Math" panose="02040503050406030204" pitchFamily="18" charset="0"/>
                        <a:sym typeface="Arial"/>
                      </a:rPr>
                      <m:t>=</m:t>
                    </m:r>
                    <m:f>
                      <m:fPr>
                        <m:ctrlPr>
                          <a:rPr lang="vi-VN" sz="5400" i="1" kern="0">
                            <a:solidFill>
                              <a:srgbClr val="000000"/>
                            </a:solidFill>
                            <a:latin typeface="Cambria Math" panose="02040503050406030204" pitchFamily="18" charset="0"/>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C</m:t>
                        </m:r>
                      </m:num>
                      <m:den>
                        <m:r>
                          <a:rPr lang="vi-VN" sz="5400" i="1" kern="0">
                            <a:solidFill>
                              <a:srgbClr val="000000"/>
                            </a:solidFill>
                            <a:latin typeface="Cambria Math" panose="02040503050406030204" pitchFamily="18" charset="0"/>
                            <a:sym typeface="Arial"/>
                          </a:rPr>
                          <m:t>12</m:t>
                        </m:r>
                        <m:r>
                          <a:rPr lang="en-US" sz="5400" b="0" i="1" kern="0" smtClean="0">
                            <a:solidFill>
                              <a:srgbClr val="000000"/>
                            </a:solidFill>
                            <a:latin typeface="Cambria Math" panose="02040503050406030204" pitchFamily="18" charset="0"/>
                            <a:sym typeface="Arial"/>
                          </a:rPr>
                          <m:t>,0</m:t>
                        </m:r>
                      </m:den>
                    </m:f>
                    <m:r>
                      <a:rPr lang="vi-VN" sz="5400" i="1" kern="0">
                        <a:solidFill>
                          <a:srgbClr val="000000"/>
                        </a:solidFill>
                        <a:latin typeface="Cambria Math" panose="02040503050406030204" pitchFamily="18" charset="0"/>
                        <a:sym typeface="Arial"/>
                      </a:rPr>
                      <m:t> : </m:t>
                    </m:r>
                    <m:f>
                      <m:fPr>
                        <m:ctrlPr>
                          <a:rPr lang="vi-VN" sz="5400" i="1" kern="0">
                            <a:solidFill>
                              <a:srgbClr val="000000"/>
                            </a:solidFill>
                            <a:latin typeface="Cambria Math" panose="02040503050406030204" pitchFamily="18" charset="0"/>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H</m:t>
                        </m:r>
                      </m:num>
                      <m:den>
                        <m:r>
                          <a:rPr lang="vi-VN" sz="5400" i="1" kern="0">
                            <a:solidFill>
                              <a:srgbClr val="000000"/>
                            </a:solidFill>
                            <a:latin typeface="Cambria Math" panose="02040503050406030204" pitchFamily="18" charset="0"/>
                            <a:sym typeface="Arial"/>
                          </a:rPr>
                          <m:t>1</m:t>
                        </m:r>
                        <m:r>
                          <a:rPr lang="en-US" sz="5400" b="0" i="1" kern="0" smtClean="0">
                            <a:solidFill>
                              <a:srgbClr val="000000"/>
                            </a:solidFill>
                            <a:latin typeface="Cambria Math" panose="02040503050406030204" pitchFamily="18" charset="0"/>
                            <a:sym typeface="Arial"/>
                          </a:rPr>
                          <m:t>,0</m:t>
                        </m:r>
                      </m:den>
                    </m:f>
                    <m:r>
                      <a:rPr lang="vi-VN" sz="5400" i="1" kern="0">
                        <a:solidFill>
                          <a:srgbClr val="000000"/>
                        </a:solidFill>
                        <a:latin typeface="Cambria Math" panose="02040503050406030204" pitchFamily="18" charset="0"/>
                        <a:sym typeface="Arial"/>
                      </a:rPr>
                      <m:t>: </m:t>
                    </m:r>
                    <m:f>
                      <m:fPr>
                        <m:ctrlPr>
                          <a:rPr lang="vi-VN" sz="5400" i="1" kern="0">
                            <a:solidFill>
                              <a:srgbClr val="000000"/>
                            </a:solidFill>
                            <a:latin typeface="Cambria Math" panose="02040503050406030204" pitchFamily="18" charset="0"/>
                            <a:sym typeface="Arial"/>
                          </a:rPr>
                        </m:ctrlPr>
                      </m:fPr>
                      <m:num>
                        <m:r>
                          <a:rPr lang="vi-VN" sz="5400" i="1" kern="0">
                            <a:solidFill>
                              <a:srgbClr val="000000"/>
                            </a:solidFill>
                            <a:latin typeface="Cambria Math" panose="02040503050406030204" pitchFamily="18" charset="0"/>
                            <a:sym typeface="Arial"/>
                          </a:rPr>
                          <m:t>%</m:t>
                        </m:r>
                        <m:r>
                          <a:rPr lang="vi-VN" sz="5400" b="0" i="1" kern="0" smtClean="0">
                            <a:solidFill>
                              <a:srgbClr val="000000"/>
                            </a:solidFill>
                            <a:latin typeface="Cambria Math" panose="02040503050406030204" pitchFamily="18" charset="0"/>
                            <a:sym typeface="Arial"/>
                          </a:rPr>
                          <m:t>𝑚</m:t>
                        </m:r>
                        <m:r>
                          <m:rPr>
                            <m:sty m:val="p"/>
                          </m:rPr>
                          <a:rPr lang="vi-VN" sz="5400" i="1" kern="0" baseline="-25000">
                            <a:solidFill>
                              <a:srgbClr val="000000"/>
                            </a:solidFill>
                            <a:latin typeface="Cambria Math" panose="02040503050406030204" pitchFamily="18" charset="0"/>
                            <a:sym typeface="Arial"/>
                          </a:rPr>
                          <m:t>O</m:t>
                        </m:r>
                      </m:num>
                      <m:den>
                        <m:r>
                          <a:rPr lang="vi-VN" sz="5400" i="1" kern="0">
                            <a:solidFill>
                              <a:srgbClr val="000000"/>
                            </a:solidFill>
                            <a:latin typeface="Cambria Math" panose="02040503050406030204" pitchFamily="18" charset="0"/>
                            <a:sym typeface="Arial"/>
                          </a:rPr>
                          <m:t>16</m:t>
                        </m:r>
                        <m:r>
                          <a:rPr lang="en-US" sz="5400" b="0" i="1" kern="0" smtClean="0">
                            <a:solidFill>
                              <a:srgbClr val="000000"/>
                            </a:solidFill>
                            <a:latin typeface="Cambria Math" panose="02040503050406030204" pitchFamily="18" charset="0"/>
                            <a:sym typeface="Arial"/>
                          </a:rPr>
                          <m:t>,0</m:t>
                        </m:r>
                      </m:den>
                    </m:f>
                  </m:oMath>
                </a14:m>
                <a:r>
                  <a:rPr lang="en-US" sz="5400" kern="0" dirty="0">
                    <a:solidFill>
                      <a:srgbClr val="000000"/>
                    </a:solidFill>
                    <a:latin typeface="Times New Roman" panose="02020603050405020304" pitchFamily="18" charset="0"/>
                    <a:cs typeface="Times New Roman" panose="02020603050405020304" pitchFamily="18" charset="0"/>
                    <a:sym typeface="Arial"/>
                  </a:rPr>
                  <a:t> </a:t>
                </a:r>
                <a:r>
                  <a:rPr lang="en-US" sz="54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 p : q : r</a:t>
                </a:r>
                <a:endParaRPr lang="x-none" sz="54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Choice>
        <mc:Fallback xmlns="">
          <p:sp>
            <p:nvSpPr>
              <p:cNvPr id="25" name="TextBox 24">
                <a:extLst>
                  <a:ext uri="{FF2B5EF4-FFF2-40B4-BE49-F238E27FC236}">
                    <a16:creationId xmlns:a16="http://schemas.microsoft.com/office/drawing/2014/main" id="{2CE233BF-E8AF-7F28-C63D-1346CD8644C4}"/>
                  </a:ext>
                </a:extLst>
              </p:cNvPr>
              <p:cNvSpPr txBox="1">
                <a:spLocks noRot="1" noChangeAspect="1" noMove="1" noResize="1" noEditPoints="1" noAdjustHandles="1" noChangeArrowheads="1" noChangeShapeType="1" noTextEdit="1"/>
              </p:cNvSpPr>
              <p:nvPr/>
            </p:nvSpPr>
            <p:spPr>
              <a:xfrm>
                <a:off x="4568405" y="6330812"/>
                <a:ext cx="13726648" cy="3753528"/>
              </a:xfrm>
              <a:prstGeom prst="rect">
                <a:avLst/>
              </a:prstGeom>
              <a:blipFill>
                <a:blip r:embed="rId3"/>
                <a:stretch>
                  <a:fillRect b="-3415"/>
                </a:stretch>
              </a:blipFill>
            </p:spPr>
            <p:txBody>
              <a:bodyPr/>
              <a:lstStyle/>
              <a:p>
                <a:r>
                  <a:rPr lang="vi-VN">
                    <a:noFill/>
                  </a:rPr>
                  <a:t> </a:t>
                </a:r>
              </a:p>
            </p:txBody>
          </p:sp>
        </mc:Fallback>
      </mc:AlternateContent>
      <p:sp>
        <p:nvSpPr>
          <p:cNvPr id="26" name="Google Shape;783;p44">
            <a:extLst>
              <a:ext uri="{FF2B5EF4-FFF2-40B4-BE49-F238E27FC236}">
                <a16:creationId xmlns:a16="http://schemas.microsoft.com/office/drawing/2014/main" xmlns="" id="{80F159A5-89D9-191F-4083-058651FA8E77}"/>
              </a:ext>
            </a:extLst>
          </p:cNvPr>
          <p:cNvSpPr txBox="1">
            <a:spLocks/>
          </p:cNvSpPr>
          <p:nvPr/>
        </p:nvSpPr>
        <p:spPr>
          <a:xfrm>
            <a:off x="1804287" y="10153319"/>
            <a:ext cx="18842692" cy="3160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Karla"/>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rgbClr val="211F1F"/>
              </a:buClr>
              <a:buSzPts val="1400"/>
              <a:buFont typeface="Karla"/>
              <a:buChar char="■"/>
              <a:defRPr sz="1400" b="0" i="0" u="none" strike="noStrike" cap="none">
                <a:solidFill>
                  <a:schemeClr val="dk1"/>
                </a:solidFill>
                <a:latin typeface="Roboto"/>
                <a:ea typeface="Roboto"/>
                <a:cs typeface="Roboto"/>
                <a:sym typeface="Roboto"/>
              </a:defRPr>
            </a:lvl9pPr>
          </a:lstStyle>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Mối quan hệ giữa CTPT với CTĐGN:     </a:t>
            </a:r>
            <a:r>
              <a:rPr lang="vi-VN" sz="4400" b="1" dirty="0">
                <a:solidFill>
                  <a:schemeClr val="tx1"/>
                </a:solidFill>
                <a:latin typeface="Times New Roman" panose="02020603050405020304" pitchFamily="18" charset="0"/>
                <a:cs typeface="Times New Roman" panose="02020603050405020304" pitchFamily="18" charset="0"/>
              </a:rPr>
              <a:t>C</a:t>
            </a:r>
            <a:r>
              <a:rPr lang="vi-VN" sz="4400" b="1" baseline="-25000" dirty="0">
                <a:solidFill>
                  <a:schemeClr val="tx1"/>
                </a:solidFill>
                <a:latin typeface="Times New Roman" panose="02020603050405020304" pitchFamily="18" charset="0"/>
                <a:cs typeface="Times New Roman" panose="02020603050405020304" pitchFamily="18" charset="0"/>
              </a:rPr>
              <a:t>x</a:t>
            </a:r>
            <a:r>
              <a:rPr lang="vi-VN" sz="4400" b="1" dirty="0">
                <a:solidFill>
                  <a:schemeClr val="tx1"/>
                </a:solidFill>
                <a:latin typeface="Times New Roman" panose="02020603050405020304" pitchFamily="18" charset="0"/>
                <a:cs typeface="Times New Roman" panose="02020603050405020304" pitchFamily="18" charset="0"/>
              </a:rPr>
              <a:t>H</a:t>
            </a:r>
            <a:r>
              <a:rPr lang="vi-VN" sz="4400" b="1" baseline="-25000" dirty="0">
                <a:solidFill>
                  <a:schemeClr val="tx1"/>
                </a:solidFill>
                <a:latin typeface="Times New Roman" panose="02020603050405020304" pitchFamily="18" charset="0"/>
                <a:cs typeface="Times New Roman" panose="02020603050405020304" pitchFamily="18" charset="0"/>
              </a:rPr>
              <a:t>y</a:t>
            </a:r>
            <a:r>
              <a:rPr lang="vi-VN" sz="4400" b="1" dirty="0">
                <a:solidFill>
                  <a:schemeClr val="tx1"/>
                </a:solidFill>
                <a:latin typeface="Times New Roman" panose="02020603050405020304" pitchFamily="18" charset="0"/>
                <a:cs typeface="Times New Roman" panose="02020603050405020304" pitchFamily="18" charset="0"/>
              </a:rPr>
              <a:t>O</a:t>
            </a:r>
            <a:r>
              <a:rPr lang="vi-VN" sz="4400" b="1" baseline="-25000" dirty="0">
                <a:solidFill>
                  <a:schemeClr val="tx1"/>
                </a:solidFill>
                <a:latin typeface="Times New Roman" panose="02020603050405020304" pitchFamily="18" charset="0"/>
                <a:cs typeface="Times New Roman" panose="02020603050405020304" pitchFamily="18" charset="0"/>
              </a:rPr>
              <a:t>z</a:t>
            </a:r>
            <a:r>
              <a:rPr lang="vi-VN" sz="4400" b="1" dirty="0">
                <a:solidFill>
                  <a:schemeClr val="tx1"/>
                </a:solidFill>
                <a:latin typeface="Times New Roman" panose="02020603050405020304" pitchFamily="18" charset="0"/>
                <a:cs typeface="Times New Roman" panose="02020603050405020304" pitchFamily="18" charset="0"/>
              </a:rPr>
              <a:t>= (C</a:t>
            </a:r>
            <a:r>
              <a:rPr lang="vi-VN" sz="4400" b="1" baseline="-25000" dirty="0">
                <a:solidFill>
                  <a:schemeClr val="tx1"/>
                </a:solidFill>
                <a:latin typeface="Times New Roman" panose="02020603050405020304" pitchFamily="18" charset="0"/>
                <a:cs typeface="Times New Roman" panose="02020603050405020304" pitchFamily="18" charset="0"/>
              </a:rPr>
              <a:t>p</a:t>
            </a:r>
            <a:r>
              <a:rPr lang="vi-VN" sz="4400" b="1" dirty="0">
                <a:solidFill>
                  <a:schemeClr val="tx1"/>
                </a:solidFill>
                <a:latin typeface="Times New Roman" panose="02020603050405020304" pitchFamily="18" charset="0"/>
                <a:cs typeface="Times New Roman" panose="02020603050405020304" pitchFamily="18" charset="0"/>
              </a:rPr>
              <a:t>H</a:t>
            </a:r>
            <a:r>
              <a:rPr lang="vi-VN" sz="4400" b="1" baseline="-25000" dirty="0">
                <a:solidFill>
                  <a:schemeClr val="tx1"/>
                </a:solidFill>
                <a:latin typeface="Times New Roman" panose="02020603050405020304" pitchFamily="18" charset="0"/>
                <a:cs typeface="Times New Roman" panose="02020603050405020304" pitchFamily="18" charset="0"/>
              </a:rPr>
              <a:t>q</a:t>
            </a:r>
            <a:r>
              <a:rPr lang="vi-VN" sz="4400" b="1" dirty="0">
                <a:solidFill>
                  <a:schemeClr val="tx1"/>
                </a:solidFill>
                <a:latin typeface="Times New Roman" panose="02020603050405020304" pitchFamily="18" charset="0"/>
                <a:cs typeface="Times New Roman" panose="02020603050405020304" pitchFamily="18" charset="0"/>
              </a:rPr>
              <a:t>O</a:t>
            </a:r>
            <a:r>
              <a:rPr lang="vi-VN" sz="4400" b="1" baseline="-25000" dirty="0">
                <a:solidFill>
                  <a:schemeClr val="tx1"/>
                </a:solidFill>
                <a:latin typeface="Times New Roman" panose="02020603050405020304" pitchFamily="18" charset="0"/>
                <a:cs typeface="Times New Roman" panose="02020603050405020304" pitchFamily="18" charset="0"/>
              </a:rPr>
              <a:t>r</a:t>
            </a:r>
            <a:r>
              <a:rPr lang="vi-VN" sz="4400" b="1" dirty="0">
                <a:solidFill>
                  <a:schemeClr val="tx1"/>
                </a:solidFill>
                <a:latin typeface="Times New Roman" panose="02020603050405020304" pitchFamily="18" charset="0"/>
                <a:cs typeface="Times New Roman" panose="02020603050405020304" pitchFamily="18" charset="0"/>
              </a:rPr>
              <a:t>)</a:t>
            </a:r>
            <a:r>
              <a:rPr lang="vi-VN" sz="4400" b="1" baseline="-25000" dirty="0">
                <a:solidFill>
                  <a:schemeClr val="tx1"/>
                </a:solidFill>
                <a:latin typeface="Times New Roman" panose="02020603050405020304" pitchFamily="18" charset="0"/>
                <a:cs typeface="Times New Roman" panose="02020603050405020304" pitchFamily="18" charset="0"/>
              </a:rPr>
              <a:t>n </a:t>
            </a:r>
          </a:p>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Trong đó: p, q, r là các số nguyên tối giản ; x, y, z, n là số nguyên dương.</a:t>
            </a:r>
          </a:p>
          <a:p>
            <a:pPr marL="0" indent="0">
              <a:lnSpc>
                <a:spcPct val="150000"/>
              </a:lnSpc>
              <a:buClr>
                <a:srgbClr val="211F1F"/>
              </a:buClr>
              <a:buSzPts val="1100"/>
              <a:buFont typeface="Arial"/>
              <a:buNone/>
            </a:pPr>
            <a:r>
              <a:rPr lang="vi-VN" sz="4400" dirty="0">
                <a:solidFill>
                  <a:schemeClr val="tx1"/>
                </a:solidFill>
                <a:latin typeface="Times New Roman" panose="02020603050405020304" pitchFamily="18" charset="0"/>
                <a:cs typeface="Times New Roman" panose="02020603050405020304" pitchFamily="18" charset="0"/>
              </a:rPr>
              <a:t>+ Biết phân tử khối, tìm được giá trị n, từ đó suy ra CTPT</a:t>
            </a:r>
          </a:p>
          <a:p>
            <a:pPr marL="0" indent="0">
              <a:buClr>
                <a:srgbClr val="211F1F"/>
              </a:buClr>
              <a:buSzPts val="1100"/>
              <a:buFont typeface="Arial"/>
              <a:buNone/>
            </a:pPr>
            <a:r>
              <a:rPr lang="vi-VN" sz="4400" b="1" dirty="0">
                <a:solidFill>
                  <a:srgbClr val="FF0000"/>
                </a:solidFill>
                <a:latin typeface="Times New Roman" panose="02020603050405020304" pitchFamily="18" charset="0"/>
                <a:cs typeface="Times New Roman" panose="02020603050405020304" pitchFamily="18" charset="0"/>
              </a:rPr>
              <a:t>        </a:t>
            </a:r>
            <a:endParaRPr lang="vi-VN" sz="4400" b="1" baseline="-25000" dirty="0">
              <a:latin typeface="Times New Roman" panose="02020603050405020304" pitchFamily="18" charset="0"/>
              <a:cs typeface="Times New Roman" panose="02020603050405020304" pitchFamily="18" charset="0"/>
            </a:endParaRPr>
          </a:p>
        </p:txBody>
      </p:sp>
      <p:pic>
        <p:nvPicPr>
          <p:cNvPr id="27" name="Picture 2">
            <a:extLst>
              <a:ext uri="{FF2B5EF4-FFF2-40B4-BE49-F238E27FC236}">
                <a16:creationId xmlns:a16="http://schemas.microsoft.com/office/drawing/2014/main" xmlns="" id="{1ABFBDA9-FEE7-AE76-AD20-2F856AA4FAF2}"/>
              </a:ext>
            </a:extLst>
          </p:cNvPr>
          <p:cNvPicPr>
            <a:picLocks noChangeAspect="1"/>
          </p:cNvPicPr>
          <p:nvPr/>
        </p:nvPicPr>
        <p:blipFill>
          <a:blip r:embed="rId4"/>
          <a:srcRect/>
          <a:stretch>
            <a:fillRect/>
          </a:stretch>
        </p:blipFill>
        <p:spPr>
          <a:xfrm>
            <a:off x="20450701" y="9960563"/>
            <a:ext cx="3644955" cy="3753527"/>
          </a:xfrm>
          <a:prstGeom prst="rect">
            <a:avLst/>
          </a:prstGeom>
        </p:spPr>
      </p:pic>
      <p:pic>
        <p:nvPicPr>
          <p:cNvPr id="28" name="Picture 6">
            <a:extLst>
              <a:ext uri="{FF2B5EF4-FFF2-40B4-BE49-F238E27FC236}">
                <a16:creationId xmlns:a16="http://schemas.microsoft.com/office/drawing/2014/main" xmlns="" id="{A790FCA7-5BE1-EB73-18F2-60DFC7069052}"/>
              </a:ext>
            </a:extLst>
          </p:cNvPr>
          <p:cNvPicPr>
            <a:picLocks noChangeAspect="1"/>
          </p:cNvPicPr>
          <p:nvPr/>
        </p:nvPicPr>
        <p:blipFill>
          <a:blip r:embed="rId5"/>
          <a:srcRect/>
          <a:stretch>
            <a:fillRect/>
          </a:stretch>
        </p:blipFill>
        <p:spPr>
          <a:xfrm>
            <a:off x="23255801" y="1619846"/>
            <a:ext cx="836597" cy="2594099"/>
          </a:xfrm>
          <a:prstGeom prst="rect">
            <a:avLst/>
          </a:prstGeom>
        </p:spPr>
      </p:pic>
    </p:spTree>
    <p:extLst>
      <p:ext uri="{BB962C8B-B14F-4D97-AF65-F5344CB8AC3E}">
        <p14:creationId xmlns:p14="http://schemas.microsoft.com/office/powerpoint/2010/main" val="26783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a16="http://schemas.microsoft.com/office/drawing/2014/main" xmlns="" id="{F9F86F2C-343F-FB63-3BF8-893C10B37F05}"/>
              </a:ext>
            </a:extLst>
          </p:cNvPr>
          <p:cNvGrpSpPr/>
          <p:nvPr/>
        </p:nvGrpSpPr>
        <p:grpSpPr>
          <a:xfrm>
            <a:off x="531624" y="1630820"/>
            <a:ext cx="19180182" cy="887490"/>
            <a:chOff x="242734" y="1692212"/>
            <a:chExt cx="19181431" cy="887385"/>
          </a:xfrm>
        </p:grpSpPr>
        <p:sp>
          <p:nvSpPr>
            <p:cNvPr id="3" name="Google Shape;244;p3">
              <a:extLst>
                <a:ext uri="{FF2B5EF4-FFF2-40B4-BE49-F238E27FC236}">
                  <a16:creationId xmlns:a16="http://schemas.microsoft.com/office/drawing/2014/main" xmlns="" id="{FCED2859-4A54-755D-DAFB-A012B1F5BCA1}"/>
                </a:ext>
              </a:extLst>
            </p:cNvPr>
            <p:cNvSpPr/>
            <p:nvPr/>
          </p:nvSpPr>
          <p:spPr>
            <a:xfrm>
              <a:off x="539805" y="1774925"/>
              <a:ext cx="141429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245;p3">
              <a:extLst>
                <a:ext uri="{FF2B5EF4-FFF2-40B4-BE49-F238E27FC236}">
                  <a16:creationId xmlns:a16="http://schemas.microsoft.com/office/drawing/2014/main" xmlns="" id="{07CECD01-D501-F91E-F9AC-2EF6D1543987}"/>
                </a:ext>
              </a:extLst>
            </p:cNvPr>
            <p:cNvSpPr txBox="1"/>
            <p:nvPr/>
          </p:nvSpPr>
          <p:spPr>
            <a:xfrm>
              <a:off x="242734" y="1777430"/>
              <a:ext cx="1711360" cy="7539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a16="http://schemas.microsoft.com/office/drawing/2014/main" xmlns="" id="{26A73801-648A-4258-1F3F-85F02D4C1A45}"/>
                </a:ext>
              </a:extLst>
            </p:cNvPr>
            <p:cNvSpPr txBox="1"/>
            <p:nvPr/>
          </p:nvSpPr>
          <p:spPr>
            <a:xfrm>
              <a:off x="2052172" y="1692212"/>
              <a:ext cx="17371993" cy="8308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grpSp>
      <p:grpSp>
        <p:nvGrpSpPr>
          <p:cNvPr id="27" name="Google Shape;290;p4">
            <a:extLst>
              <a:ext uri="{FF2B5EF4-FFF2-40B4-BE49-F238E27FC236}">
                <a16:creationId xmlns:a16="http://schemas.microsoft.com/office/drawing/2014/main" xmlns="" id="{F6AF2DC9-8E4D-1137-1E00-EDC53387614C}"/>
              </a:ext>
            </a:extLst>
          </p:cNvPr>
          <p:cNvGrpSpPr/>
          <p:nvPr/>
        </p:nvGrpSpPr>
        <p:grpSpPr>
          <a:xfrm>
            <a:off x="2242873" y="2413692"/>
            <a:ext cx="3020503" cy="1016698"/>
            <a:chOff x="2067302" y="5922690"/>
            <a:chExt cx="2901621" cy="940513"/>
          </a:xfrm>
        </p:grpSpPr>
        <p:sp>
          <p:nvSpPr>
            <p:cNvPr id="28" name="Google Shape;291;p4">
              <a:extLst>
                <a:ext uri="{FF2B5EF4-FFF2-40B4-BE49-F238E27FC236}">
                  <a16:creationId xmlns:a16="http://schemas.microsoft.com/office/drawing/2014/main" xmlns="" id="{6FE46B4C-B6C3-BD87-F5CD-790FC1235D0F}"/>
                </a:ext>
              </a:extLst>
            </p:cNvPr>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 name="Google Shape;292;p4">
              <a:extLst>
                <a:ext uri="{FF2B5EF4-FFF2-40B4-BE49-F238E27FC236}">
                  <a16:creationId xmlns:a16="http://schemas.microsoft.com/office/drawing/2014/main" xmlns="" id="{886EC0F9-7201-15CA-8219-B798D3E665BF}"/>
                </a:ext>
              </a:extLst>
            </p:cNvPr>
            <p:cNvSpPr txBox="1"/>
            <p:nvPr/>
          </p:nvSpPr>
          <p:spPr>
            <a:xfrm>
              <a:off x="2855922" y="6002305"/>
              <a:ext cx="2113001" cy="769441"/>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rgbClr val="7E9532"/>
                  </a:solidFill>
                  <a:effectLst/>
                  <a:uLnTx/>
                  <a:uFillTx/>
                  <a:latin typeface="Times New Roman"/>
                  <a:ea typeface="Times New Roman"/>
                  <a:cs typeface="Times New Roman"/>
                  <a:sym typeface="Times New Roman"/>
                </a:rPr>
                <a:t>Ví</a:t>
              </a:r>
              <a:r>
                <a:rPr kumimoji="0" lang="en-US"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rPr>
                <a:t> </a:t>
              </a:r>
              <a:r>
                <a:rPr kumimoji="0" lang="en-US" sz="4400" b="1" i="0" u="none" strike="noStrike" kern="0" cap="none" spc="0" normalizeH="0" baseline="0" noProof="0" dirty="0" err="1">
                  <a:ln>
                    <a:noFill/>
                  </a:ln>
                  <a:solidFill>
                    <a:srgbClr val="7E9532"/>
                  </a:solidFill>
                  <a:effectLst/>
                  <a:uLnTx/>
                  <a:uFillTx/>
                  <a:latin typeface="Times New Roman"/>
                  <a:ea typeface="Times New Roman"/>
                  <a:cs typeface="Times New Roman"/>
                  <a:sym typeface="Times New Roman"/>
                </a:rPr>
                <a:t>dụ</a:t>
              </a:r>
              <a:r>
                <a:rPr kumimoji="0" lang="en-US"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rPr>
                <a:t> 1</a:t>
              </a:r>
              <a:endParaRPr kumimoji="0" sz="4400" b="1" i="0" u="none" strike="noStrike" kern="0" cap="none" spc="0" normalizeH="0" baseline="0" noProof="0" dirty="0">
                <a:ln>
                  <a:noFill/>
                </a:ln>
                <a:solidFill>
                  <a:srgbClr val="7E9532"/>
                </a:solidFill>
                <a:effectLst/>
                <a:uLnTx/>
                <a:uFillTx/>
                <a:latin typeface="Times New Roman"/>
                <a:ea typeface="Times New Roman"/>
                <a:cs typeface="Times New Roman"/>
                <a:sym typeface="Times New Roman"/>
              </a:endParaRPr>
            </a:p>
          </p:txBody>
        </p:sp>
        <p:grpSp>
          <p:nvGrpSpPr>
            <p:cNvPr id="30" name="Google Shape;293;p4">
              <a:extLst>
                <a:ext uri="{FF2B5EF4-FFF2-40B4-BE49-F238E27FC236}">
                  <a16:creationId xmlns:a16="http://schemas.microsoft.com/office/drawing/2014/main" xmlns="" id="{BA7ED773-8F81-DA6A-7AFE-D811DB671C0A}"/>
                </a:ext>
              </a:extLst>
            </p:cNvPr>
            <p:cNvGrpSpPr/>
            <p:nvPr/>
          </p:nvGrpSpPr>
          <p:grpSpPr>
            <a:xfrm>
              <a:off x="2067302" y="5922690"/>
              <a:ext cx="950173" cy="940513"/>
              <a:chOff x="1311958" y="3405486"/>
              <a:chExt cx="950173" cy="940513"/>
            </a:xfrm>
          </p:grpSpPr>
          <p:sp>
            <p:nvSpPr>
              <p:cNvPr id="31" name="Google Shape;294;p4">
                <a:extLst>
                  <a:ext uri="{FF2B5EF4-FFF2-40B4-BE49-F238E27FC236}">
                    <a16:creationId xmlns:a16="http://schemas.microsoft.com/office/drawing/2014/main" xmlns="" id="{49830930-FAA2-2C26-30C4-FC9BF8038A20}"/>
                  </a:ext>
                </a:extLst>
              </p:cNvPr>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32" name="Google Shape;295;p4">
                <a:extLst>
                  <a:ext uri="{FF2B5EF4-FFF2-40B4-BE49-F238E27FC236}">
                    <a16:creationId xmlns:a16="http://schemas.microsoft.com/office/drawing/2014/main" xmlns="" id="{DF135083-93F3-4145-C738-D98A4EDA2C91}"/>
                  </a:ext>
                </a:extLst>
              </p:cNvPr>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3" name="Google Shape;296;p4">
                <a:extLst>
                  <a:ext uri="{FF2B5EF4-FFF2-40B4-BE49-F238E27FC236}">
                    <a16:creationId xmlns:a16="http://schemas.microsoft.com/office/drawing/2014/main" xmlns="" id="{51F38DA7-2401-8729-34C5-B90A6C27E984}"/>
                  </a:ext>
                </a:extLst>
              </p:cNvPr>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4" name="Google Shape;297;p4">
                <a:extLst>
                  <a:ext uri="{FF2B5EF4-FFF2-40B4-BE49-F238E27FC236}">
                    <a16:creationId xmlns:a16="http://schemas.microsoft.com/office/drawing/2014/main" xmlns="" id="{75E2E18D-0B63-9F05-FF2C-9C8C27210FC6}"/>
                  </a:ext>
                </a:extLst>
              </p:cNvPr>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5" name="Google Shape;298;p4">
                <a:extLst>
                  <a:ext uri="{FF2B5EF4-FFF2-40B4-BE49-F238E27FC236}">
                    <a16:creationId xmlns:a16="http://schemas.microsoft.com/office/drawing/2014/main" xmlns="" id="{AA1A71AC-6119-B79D-C834-6B9138EB1CA7}"/>
                  </a:ext>
                </a:extLst>
              </p:cNvPr>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6" name="Google Shape;299;p4">
                <a:extLst>
                  <a:ext uri="{FF2B5EF4-FFF2-40B4-BE49-F238E27FC236}">
                    <a16:creationId xmlns:a16="http://schemas.microsoft.com/office/drawing/2014/main" xmlns="" id="{0C8D63AB-2D27-503F-9E8D-6B1BCDAD3B69}"/>
                  </a:ext>
                </a:extLst>
              </p:cNvPr>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7" name="Google Shape;300;p4">
                <a:extLst>
                  <a:ext uri="{FF2B5EF4-FFF2-40B4-BE49-F238E27FC236}">
                    <a16:creationId xmlns:a16="http://schemas.microsoft.com/office/drawing/2014/main" xmlns="" id="{50D4F530-AB29-C1B3-C7E1-1DE4CBB14EAE}"/>
                  </a:ext>
                </a:extLst>
              </p:cNvPr>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8" name="Google Shape;301;p4">
                <a:extLst>
                  <a:ext uri="{FF2B5EF4-FFF2-40B4-BE49-F238E27FC236}">
                    <a16:creationId xmlns:a16="http://schemas.microsoft.com/office/drawing/2014/main" xmlns="" id="{9EA777C2-EB2D-9033-8E01-34F486DDB1AF}"/>
                  </a:ext>
                </a:extLst>
              </p:cNvPr>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9" name="Google Shape;302;p4">
                <a:extLst>
                  <a:ext uri="{FF2B5EF4-FFF2-40B4-BE49-F238E27FC236}">
                    <a16:creationId xmlns:a16="http://schemas.microsoft.com/office/drawing/2014/main" xmlns="" id="{69689188-2572-0EEA-1343-1DDFFA7C94DA}"/>
                  </a:ext>
                </a:extLst>
              </p:cNvPr>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0" name="Google Shape;303;p4">
                <a:extLst>
                  <a:ext uri="{FF2B5EF4-FFF2-40B4-BE49-F238E27FC236}">
                    <a16:creationId xmlns:a16="http://schemas.microsoft.com/office/drawing/2014/main" xmlns="" id="{15B73212-311D-7F5D-6681-1CFFF11B4C83}"/>
                  </a:ext>
                </a:extLst>
              </p:cNvPr>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1" name="Google Shape;304;p4">
                <a:extLst>
                  <a:ext uri="{FF2B5EF4-FFF2-40B4-BE49-F238E27FC236}">
                    <a16:creationId xmlns:a16="http://schemas.microsoft.com/office/drawing/2014/main" xmlns="" id="{4B86458D-3DDA-FB02-6106-2B4DF7E6D46E}"/>
                  </a:ext>
                </a:extLst>
              </p:cNvPr>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2" name="Google Shape;305;p4">
                <a:extLst>
                  <a:ext uri="{FF2B5EF4-FFF2-40B4-BE49-F238E27FC236}">
                    <a16:creationId xmlns:a16="http://schemas.microsoft.com/office/drawing/2014/main" xmlns="" id="{3B25615B-5B3B-EFC2-BD1B-3831D628B547}"/>
                  </a:ext>
                </a:extLst>
              </p:cNvPr>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3" name="Google Shape;306;p4">
                <a:extLst>
                  <a:ext uri="{FF2B5EF4-FFF2-40B4-BE49-F238E27FC236}">
                    <a16:creationId xmlns:a16="http://schemas.microsoft.com/office/drawing/2014/main" xmlns="" id="{68AEEEB5-086A-AA8D-7459-199EEED1275F}"/>
                  </a:ext>
                </a:extLst>
              </p:cNvPr>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4" name="Google Shape;307;p4">
                <a:extLst>
                  <a:ext uri="{FF2B5EF4-FFF2-40B4-BE49-F238E27FC236}">
                    <a16:creationId xmlns:a16="http://schemas.microsoft.com/office/drawing/2014/main" xmlns="" id="{2D084B0A-23BD-3304-534C-FDCF78AE4910}"/>
                  </a:ext>
                </a:extLst>
              </p:cNvPr>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5" name="Google Shape;308;p4">
                <a:extLst>
                  <a:ext uri="{FF2B5EF4-FFF2-40B4-BE49-F238E27FC236}">
                    <a16:creationId xmlns:a16="http://schemas.microsoft.com/office/drawing/2014/main" xmlns="" id="{C6B8F014-82C2-8EA4-F9E7-3670488ECF5F}"/>
                  </a:ext>
                </a:extLst>
              </p:cNvPr>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6" name="Google Shape;309;p4">
                <a:extLst>
                  <a:ext uri="{FF2B5EF4-FFF2-40B4-BE49-F238E27FC236}">
                    <a16:creationId xmlns:a16="http://schemas.microsoft.com/office/drawing/2014/main" xmlns="" id="{AF900AD8-9354-E0F2-2C8B-B0B243BF0E74}"/>
                  </a:ext>
                </a:extLst>
              </p:cNvPr>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7" name="Google Shape;310;p4">
                <a:extLst>
                  <a:ext uri="{FF2B5EF4-FFF2-40B4-BE49-F238E27FC236}">
                    <a16:creationId xmlns:a16="http://schemas.microsoft.com/office/drawing/2014/main" xmlns="" id="{891E398E-6241-1787-BFE6-382C29288F3C}"/>
                  </a:ext>
                </a:extLst>
              </p:cNvPr>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8" name="Google Shape;311;p4">
                <a:extLst>
                  <a:ext uri="{FF2B5EF4-FFF2-40B4-BE49-F238E27FC236}">
                    <a16:creationId xmlns:a16="http://schemas.microsoft.com/office/drawing/2014/main" xmlns="" id="{2C35CB71-C02C-68AA-0E9E-14C450BC87FD}"/>
                  </a:ext>
                </a:extLst>
              </p:cNvPr>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9" name="Google Shape;312;p4">
                <a:extLst>
                  <a:ext uri="{FF2B5EF4-FFF2-40B4-BE49-F238E27FC236}">
                    <a16:creationId xmlns:a16="http://schemas.microsoft.com/office/drawing/2014/main" xmlns="" id="{1562955F-51FC-5478-2195-437EDA854C34}"/>
                  </a:ext>
                </a:extLst>
              </p:cNvPr>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0" name="Google Shape;313;p4">
                <a:extLst>
                  <a:ext uri="{FF2B5EF4-FFF2-40B4-BE49-F238E27FC236}">
                    <a16:creationId xmlns:a16="http://schemas.microsoft.com/office/drawing/2014/main" xmlns="" id="{8E01C09B-C612-7022-14C5-0AC42E9D2A76}"/>
                  </a:ext>
                </a:extLst>
              </p:cNvPr>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1" name="Google Shape;314;p4">
                <a:extLst>
                  <a:ext uri="{FF2B5EF4-FFF2-40B4-BE49-F238E27FC236}">
                    <a16:creationId xmlns:a16="http://schemas.microsoft.com/office/drawing/2014/main" xmlns="" id="{1995A7DF-4351-FF5A-FD04-3A7D37957401}"/>
                  </a:ext>
                </a:extLst>
              </p:cNvPr>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2" name="Google Shape;315;p4">
                <a:extLst>
                  <a:ext uri="{FF2B5EF4-FFF2-40B4-BE49-F238E27FC236}">
                    <a16:creationId xmlns:a16="http://schemas.microsoft.com/office/drawing/2014/main" xmlns="" id="{087B0A4A-362F-DD7D-11E3-7C092FBB5952}"/>
                  </a:ext>
                </a:extLst>
              </p:cNvPr>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3" name="Google Shape;316;p4">
                <a:extLst>
                  <a:ext uri="{FF2B5EF4-FFF2-40B4-BE49-F238E27FC236}">
                    <a16:creationId xmlns:a16="http://schemas.microsoft.com/office/drawing/2014/main" xmlns="" id="{95856A6F-819C-875D-6691-74989D2DE139}"/>
                  </a:ext>
                </a:extLst>
              </p:cNvPr>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 name="Google Shape;317;p4">
                <a:extLst>
                  <a:ext uri="{FF2B5EF4-FFF2-40B4-BE49-F238E27FC236}">
                    <a16:creationId xmlns:a16="http://schemas.microsoft.com/office/drawing/2014/main" xmlns="" id="{7221DFF0-179B-9871-8AC2-6DF48A581454}"/>
                  </a:ext>
                </a:extLst>
              </p:cNvPr>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5" name="Google Shape;318;p4">
                <a:extLst>
                  <a:ext uri="{FF2B5EF4-FFF2-40B4-BE49-F238E27FC236}">
                    <a16:creationId xmlns:a16="http://schemas.microsoft.com/office/drawing/2014/main" xmlns="" id="{6CD6D28D-1C1B-F88D-A352-CFDA2BC24878}"/>
                  </a:ext>
                </a:extLst>
              </p:cNvPr>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sp>
        <p:nvSpPr>
          <p:cNvPr id="59" name="Rounded Rectangle 24">
            <a:extLst>
              <a:ext uri="{FF2B5EF4-FFF2-40B4-BE49-F238E27FC236}">
                <a16:creationId xmlns:a16="http://schemas.microsoft.com/office/drawing/2014/main" xmlns="" id="{9D99CACF-7914-6696-D9EE-9FF25F304746}"/>
              </a:ext>
            </a:extLst>
          </p:cNvPr>
          <p:cNvSpPr/>
          <p:nvPr/>
        </p:nvSpPr>
        <p:spPr bwMode="auto">
          <a:xfrm>
            <a:off x="121894" y="3388935"/>
            <a:ext cx="23580420" cy="10171971"/>
          </a:xfrm>
          <a:prstGeom prst="roundRect">
            <a:avLst>
              <a:gd name="adj" fmla="val 20936"/>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rtl="0" eaLnBrk="1" fontAlgn="auto" latinLnBrk="0" hangingPunct="1">
              <a:lnSpc>
                <a:spcPct val="150000"/>
              </a:lnSpc>
              <a:spcBef>
                <a:spcPts val="0"/>
              </a:spcBef>
              <a:spcAft>
                <a:spcPts val="0"/>
              </a:spcAft>
              <a:buClrTx/>
              <a:buSzTx/>
              <a:buFontTx/>
              <a:buNone/>
              <a:tabLst/>
              <a:defRPr/>
            </a:pPr>
            <a:r>
              <a:rPr lang="en-US" sz="4000" kern="1200" dirty="0">
                <a:solidFill>
                  <a:schemeClr val="tx1"/>
                </a:solidFill>
                <a:latin typeface="Times New Roman" panose="02020603050405020304" pitchFamily="18" charset="0"/>
                <a:ea typeface="+mn-ea"/>
                <a:cs typeface="Times New Roman" panose="02020603050405020304" pitchFamily="18" charset="0"/>
              </a:rPr>
              <a:t>    </a:t>
            </a:r>
            <a:r>
              <a:rPr lang="en-US" sz="4000" b="1" kern="1200" dirty="0" err="1" smtClean="0">
                <a:solidFill>
                  <a:schemeClr val="tx1"/>
                </a:solidFill>
                <a:latin typeface="Times New Roman" panose="02020603050405020304" pitchFamily="18" charset="0"/>
                <a:ea typeface="+mn-ea"/>
                <a:cs typeface="Times New Roman" panose="02020603050405020304" pitchFamily="18" charset="0"/>
              </a:rPr>
              <a:t>Câu</a:t>
            </a:r>
            <a:r>
              <a:rPr lang="en-US" sz="4000" b="1" kern="1200" dirty="0" smtClean="0">
                <a:solidFill>
                  <a:schemeClr val="tx1"/>
                </a:solidFill>
                <a:latin typeface="Times New Roman" panose="02020603050405020304" pitchFamily="18" charset="0"/>
                <a:ea typeface="+mn-ea"/>
                <a:cs typeface="Times New Roman" panose="02020603050405020304" pitchFamily="18" charset="0"/>
              </a:rPr>
              <a:t> 1: </a:t>
            </a:r>
            <a:r>
              <a:rPr kumimoji="0" lang="en-US" sz="4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Camphor </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có</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cây</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não</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chất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rắn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tinh</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màu</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trắng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hay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suốt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giống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sáp</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với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mùi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thơm</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đặc</a:t>
            </a:r>
            <a:endPar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trưng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thường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dùng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y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Phần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trăm</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khối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tố</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lần</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78,94% carbon,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10,53% hydrogen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và</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10,53% oxygen.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phổ</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khối</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lượng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endPar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xác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giá</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trị</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m/z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peak [M</a:t>
            </a:r>
            <a:r>
              <a:rPr kumimoji="0" lang="en-US" sz="4400"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4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152.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thức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tử</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theo</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bước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4354339" rtl="0" eaLnBrk="1" fontAlgn="auto" latinLnBrk="0" hangingPunct="1">
              <a:lnSpc>
                <a:spcPct val="150000"/>
              </a:lnSpc>
              <a:spcBef>
                <a:spcPts val="0"/>
              </a:spcBef>
              <a:spcAft>
                <a:spcPts val="0"/>
              </a:spcAft>
              <a:buClrTx/>
              <a:buSzTx/>
              <a:buFontTx/>
              <a:buNone/>
              <a:tabLst/>
              <a:defRPr/>
            </a:pP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thức</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đơn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giản</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nhất</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 camphor.</a:t>
            </a:r>
          </a:p>
          <a:p>
            <a:pPr marR="0" lvl="0" algn="just" defTabSz="4354339" rtl="0" eaLnBrk="1" fontAlgn="auto" latinLnBrk="0" hangingPunct="1">
              <a:lnSpc>
                <a:spcPct val="150000"/>
              </a:lnSpc>
              <a:spcBef>
                <a:spcPts val="0"/>
              </a:spcBef>
              <a:spcAft>
                <a:spcPts val="0"/>
              </a:spcAft>
              <a:buClrTx/>
              <a:buSzTx/>
              <a:tabLst/>
              <a:defRPr/>
            </a:pP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Xác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định</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tử</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i="1" kern="1200" dirty="0">
                <a:solidFill>
                  <a:schemeClr val="tx1"/>
                </a:solidFill>
                <a:latin typeface="Times New Roman" panose="02020603050405020304" pitchFamily="18" charset="0"/>
                <a:ea typeface="+mn-ea"/>
                <a:cs typeface="Times New Roman" panose="02020603050405020304" pitchFamily="18" charset="0"/>
              </a:rPr>
              <a:t>.</a:t>
            </a:r>
          </a:p>
          <a:p>
            <a:pPr marR="0" lvl="0" algn="just" defTabSz="4354339" rtl="0" eaLnBrk="1" fontAlgn="auto" latinLnBrk="0" hangingPunct="1">
              <a:lnSpc>
                <a:spcPct val="150000"/>
              </a:lnSpc>
              <a:spcBef>
                <a:spcPts val="0"/>
              </a:spcBef>
              <a:spcAft>
                <a:spcPts val="0"/>
              </a:spcAft>
              <a:buClrTx/>
              <a:buSzTx/>
              <a:tabLst/>
              <a:defRPr/>
            </a:pP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Xác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định</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công</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thức</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tử</a:t>
            </a:r>
            <a:r>
              <a:rPr lang="en-US" sz="4400" i="1" kern="1200" dirty="0">
                <a:solidFill>
                  <a:schemeClr val="tx1"/>
                </a:solidFill>
                <a:latin typeface="Times New Roman" panose="02020603050405020304" pitchFamily="18" charset="0"/>
                <a:ea typeface="+mn-ea"/>
                <a:cs typeface="Times New Roman" panose="02020603050405020304" pitchFamily="18" charset="0"/>
              </a:rPr>
              <a:t> </a:t>
            </a:r>
            <a:r>
              <a:rPr lang="en-US" sz="4400" i="1" kern="1200" dirty="0" err="1">
                <a:solidFill>
                  <a:schemeClr val="tx1"/>
                </a:solidFill>
                <a:latin typeface="Times New Roman" panose="02020603050405020304" pitchFamily="18" charset="0"/>
                <a:ea typeface="+mn-ea"/>
                <a:cs typeface="Times New Roman" panose="02020603050405020304" pitchFamily="18" charset="0"/>
              </a:rPr>
              <a:t>của</a:t>
            </a:r>
            <a:r>
              <a:rPr lang="en-US" sz="4400" i="1" kern="1200" dirty="0">
                <a:solidFill>
                  <a:schemeClr val="tx1"/>
                </a:solidFill>
                <a:latin typeface="Times New Roman" panose="02020603050405020304" pitchFamily="18" charset="0"/>
                <a:ea typeface="+mn-ea"/>
                <a:cs typeface="Times New Roman" panose="02020603050405020304" pitchFamily="18" charset="0"/>
              </a:rPr>
              <a:t> camphor.</a:t>
            </a:r>
            <a:endPar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61" name="Picture 60">
            <a:extLst>
              <a:ext uri="{FF2B5EF4-FFF2-40B4-BE49-F238E27FC236}">
                <a16:creationId xmlns:a16="http://schemas.microsoft.com/office/drawing/2014/main" xmlns="" id="{83F505DF-E70A-DF30-B5B1-F045077FBF60}"/>
              </a:ext>
            </a:extLst>
          </p:cNvPr>
          <p:cNvPicPr>
            <a:picLocks noChangeAspect="1"/>
          </p:cNvPicPr>
          <p:nvPr/>
        </p:nvPicPr>
        <p:blipFill>
          <a:blip r:embed="rId3"/>
          <a:stretch>
            <a:fillRect/>
          </a:stretch>
        </p:blipFill>
        <p:spPr>
          <a:xfrm>
            <a:off x="14661723" y="4907391"/>
            <a:ext cx="8845048" cy="7179377"/>
          </a:xfrm>
          <a:prstGeom prst="rect">
            <a:avLst/>
          </a:prstGeom>
        </p:spPr>
      </p:pic>
      <p:pic>
        <p:nvPicPr>
          <p:cNvPr id="8" name="Picture 6">
            <a:extLst>
              <a:ext uri="{FF2B5EF4-FFF2-40B4-BE49-F238E27FC236}">
                <a16:creationId xmlns:a16="http://schemas.microsoft.com/office/drawing/2014/main" xmlns="" id="{37CDE433-51C0-8410-5FDE-156C9203A5B8}"/>
              </a:ext>
            </a:extLst>
          </p:cNvPr>
          <p:cNvPicPr>
            <a:picLocks noChangeAspect="1"/>
          </p:cNvPicPr>
          <p:nvPr/>
        </p:nvPicPr>
        <p:blipFill>
          <a:blip r:embed="rId4"/>
          <a:srcRect/>
          <a:stretch>
            <a:fillRect/>
          </a:stretch>
        </p:blipFill>
        <p:spPr>
          <a:xfrm>
            <a:off x="23270449" y="1619847"/>
            <a:ext cx="821949" cy="2548678"/>
          </a:xfrm>
          <a:prstGeom prst="rect">
            <a:avLst/>
          </a:prstGeom>
        </p:spPr>
      </p:pic>
    </p:spTree>
    <p:extLst>
      <p:ext uri="{BB962C8B-B14F-4D97-AF65-F5344CB8AC3E}">
        <p14:creationId xmlns:p14="http://schemas.microsoft.com/office/powerpoint/2010/main" val="34207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par>
                                <p:cTn id="18" presetID="16" presetClass="entr" presetSubtype="21"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a16="http://schemas.microsoft.com/office/drawing/2014/main" xmlns="" id="{57762FA6-A6E8-E869-7E88-992D68C1EBB6}"/>
              </a:ext>
            </a:extLst>
          </p:cNvPr>
          <p:cNvGrpSpPr/>
          <p:nvPr/>
        </p:nvGrpSpPr>
        <p:grpSpPr>
          <a:xfrm>
            <a:off x="435075" y="3123706"/>
            <a:ext cx="23515437" cy="10391571"/>
            <a:chOff x="203200" y="3361529"/>
            <a:chExt cx="11834900" cy="5536035"/>
          </a:xfrm>
          <a:solidFill>
            <a:srgbClr val="FFCC99"/>
          </a:solidFill>
        </p:grpSpPr>
        <mc:AlternateContent xmlns:mc="http://schemas.openxmlformats.org/markup-compatibility/2006" xmlns:a14="http://schemas.microsoft.com/office/drawing/2010/main">
          <mc:Choice Requires="a14">
            <p:sp>
              <p:nvSpPr>
                <p:cNvPr id="3" name="Rounded Rectangle 4">
                  <a:extLst>
                    <a:ext uri="{FF2B5EF4-FFF2-40B4-BE49-F238E27FC236}">
                      <a16:creationId xmlns:a16="http://schemas.microsoft.com/office/drawing/2014/main" xmlns=""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Gọi</a:t>
                  </a:r>
                  <a:r>
                    <a:rPr lang="en-US" sz="4800" kern="1200" dirty="0">
                      <a:solidFill>
                        <a:schemeClr val="tx1"/>
                      </a:solidFill>
                      <a:latin typeface="Times New Roman" panose="02020603050405020304" pitchFamily="18" charset="0"/>
                      <a:ea typeface="+mn-ea"/>
                      <a:cs typeface="Times New Roman" panose="02020603050405020304" pitchFamily="18" charset="0"/>
                    </a:rPr>
                    <a:t> CTPT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a:t>
                  </a:r>
                  <a:r>
                    <a:rPr lang="en-US" altLang="en-US" sz="4800" kern="0" dirty="0" err="1">
                      <a:latin typeface="Times New Roman" panose="02020603050405020304" pitchFamily="18" charset="0"/>
                      <a:cs typeface="Times New Roman" panose="02020603050405020304" pitchFamily="18" charset="0"/>
                      <a:sym typeface="Arial"/>
                    </a:rPr>
                    <a:t>C</a:t>
                  </a:r>
                  <a:r>
                    <a:rPr lang="en-US" altLang="en-US" sz="4800" kern="0" baseline="-25000" dirty="0" err="1">
                      <a:latin typeface="Times New Roman" panose="02020603050405020304" pitchFamily="18" charset="0"/>
                      <a:cs typeface="Times New Roman" panose="02020603050405020304" pitchFamily="18" charset="0"/>
                      <a:sym typeface="Arial"/>
                    </a:rPr>
                    <a:t>x</a:t>
                  </a:r>
                  <a:r>
                    <a:rPr lang="en-US" altLang="en-US" sz="4800" kern="0" dirty="0" err="1">
                      <a:latin typeface="Times New Roman" panose="02020603050405020304" pitchFamily="18" charset="0"/>
                      <a:cs typeface="Times New Roman" panose="02020603050405020304" pitchFamily="18" charset="0"/>
                      <a:sym typeface="Arial"/>
                    </a:rPr>
                    <a:t>H</a:t>
                  </a:r>
                  <a:r>
                    <a:rPr lang="en-US" altLang="en-US" sz="4800" kern="0" baseline="-25000" dirty="0" err="1">
                      <a:latin typeface="Times New Roman" panose="02020603050405020304" pitchFamily="18" charset="0"/>
                      <a:cs typeface="Times New Roman" panose="02020603050405020304" pitchFamily="18" charset="0"/>
                      <a:sym typeface="Arial"/>
                    </a:rPr>
                    <a:t>y</a:t>
                  </a:r>
                  <a:r>
                    <a:rPr lang="en-US" altLang="en-US" sz="4800" kern="0" dirty="0" err="1">
                      <a:latin typeface="Times New Roman" panose="02020603050405020304" pitchFamily="18" charset="0"/>
                      <a:cs typeface="Times New Roman" panose="02020603050405020304" pitchFamily="18" charset="0"/>
                      <a:sym typeface="Arial"/>
                    </a:rPr>
                    <a:t>O</a:t>
                  </a:r>
                  <a:r>
                    <a:rPr lang="en-US" altLang="en-US" sz="4800" kern="0" baseline="-25000" dirty="0" err="1">
                      <a:latin typeface="Times New Roman" panose="02020603050405020304" pitchFamily="18" charset="0"/>
                      <a:cs typeface="Times New Roman" panose="02020603050405020304" pitchFamily="18" charset="0"/>
                      <a:sym typeface="Arial"/>
                    </a:rPr>
                    <a:t>z</a:t>
                  </a:r>
                  <a:endParaRPr lang="en-US" altLang="en-US" sz="4800" kern="0" baseline="-25000" dirty="0">
                    <a:latin typeface="Times New Roman" panose="02020603050405020304" pitchFamily="18" charset="0"/>
                    <a:cs typeface="Times New Roman" panose="02020603050405020304" pitchFamily="18" charset="0"/>
                    <a:sym typeface="Arial"/>
                  </a:endParaRPr>
                </a:p>
                <a:p>
                  <a:pPr defTabSz="1828800">
                    <a:lnSpc>
                      <a:spcPct val="150000"/>
                    </a:lnSpc>
                    <a:buClr>
                      <a:srgbClr val="000000"/>
                    </a:buClr>
                  </a:pPr>
                  <a:r>
                    <a:rPr lang="en-US" altLang="en-US" sz="4800" b="0" kern="0" dirty="0">
                      <a:latin typeface="Times New Roman" panose="02020603050405020304" pitchFamily="18" charset="0"/>
                      <a:cs typeface="Times New Roman" panose="02020603050405020304" pitchFamily="18" charset="0"/>
                      <a:sym typeface="Arial"/>
                    </a:rPr>
                    <a:t>- Ta </a:t>
                  </a:r>
                  <a:r>
                    <a:rPr lang="en-US" altLang="en-US" sz="4800" b="0" kern="0" dirty="0" err="1">
                      <a:latin typeface="Times New Roman" panose="02020603050405020304" pitchFamily="18" charset="0"/>
                      <a:cs typeface="Times New Roman" panose="02020603050405020304" pitchFamily="18" charset="0"/>
                      <a:sym typeface="Arial"/>
                    </a:rPr>
                    <a:t>có</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tỉ</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lệ</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phần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trăm</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các</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nguyên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tố</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trong</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phân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tử</a:t>
                  </a:r>
                  <a:r>
                    <a:rPr lang="vi-VN" altLang="en-US" sz="4800" dirty="0">
                      <a:latin typeface="Times New Roman" panose="02020603050405020304" pitchFamily="18" charset="0"/>
                      <a:cs typeface="Times New Roman" panose="02020603050405020304" pitchFamily="18" charset="0"/>
                    </a:rPr>
                    <a:t>:</a:t>
                  </a:r>
                </a:p>
                <a:p>
                  <a:pPr algn="ctr" defTabSz="1828800">
                    <a:lnSpc>
                      <a:spcPct val="150000"/>
                    </a:lnSpc>
                  </a:pPr>
                  <a:r>
                    <a:rPr lang="vi-VN" altLang="en-US" sz="4800" dirty="0">
                      <a:latin typeface="Times New Roman" panose="02020603050405020304" pitchFamily="18" charset="0"/>
                      <a:cs typeface="Times New Roman" panose="02020603050405020304" pitchFamily="18" charset="0"/>
                    </a:rPr>
                    <a:t> x: y: z </a:t>
                  </a:r>
                  <a14:m>
                    <m:oMath xmlns:m="http://schemas.openxmlformats.org/officeDocument/2006/math">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b="0" i="1" kern="0" smtClean="0">
                              <a:solidFill>
                                <a:srgbClr val="000000"/>
                              </a:solidFill>
                              <a:latin typeface="Cambria Math" panose="02040503050406030204" pitchFamily="18" charset="0"/>
                              <a:sym typeface="Arial"/>
                            </a:rPr>
                            <m:t>,0</m:t>
                          </m:r>
                        </m:den>
                      </m:f>
                    </m:oMath>
                  </a14:m>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a:t>
                  </a:r>
                  <a:r>
                    <a:rPr lang="vi-VN" sz="48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4800" i="1">
                              <a:latin typeface="Cambria Math" panose="02040503050406030204" pitchFamily="18" charset="0"/>
                            </a:rPr>
                          </m:ctrlPr>
                        </m:fPr>
                        <m:num>
                          <m:r>
                            <a:rPr lang="vi-VN" sz="4800" b="0" i="1" smtClean="0">
                              <a:latin typeface="Cambria Math" panose="02040503050406030204" pitchFamily="18" charset="0"/>
                            </a:rPr>
                            <m:t>78,94</m:t>
                          </m:r>
                        </m:num>
                        <m:den>
                          <m:r>
                            <a:rPr lang="vi-VN" sz="4800" i="1">
                              <a:latin typeface="Cambria Math" panose="02040503050406030204" pitchFamily="18" charset="0"/>
                            </a:rPr>
                            <m:t>12</m:t>
                          </m:r>
                          <m:r>
                            <a:rPr lang="en-US" sz="4800" i="1">
                              <a:latin typeface="Cambria Math" panose="02040503050406030204" pitchFamily="18" charset="0"/>
                            </a:rPr>
                            <m:t>,0</m:t>
                          </m:r>
                        </m:den>
                      </m:f>
                      <m:r>
                        <a:rPr lang="vi-VN" sz="4800" i="1">
                          <a:latin typeface="Cambria Math" panose="02040503050406030204" pitchFamily="18" charset="0"/>
                        </a:rPr>
                        <m:t> : </m:t>
                      </m:r>
                      <m:f>
                        <m:fPr>
                          <m:ctrlPr>
                            <a:rPr lang="vi-VN" sz="4800" i="1" smtClean="0">
                              <a:latin typeface="Cambria Math" panose="02040503050406030204" pitchFamily="18" charset="0"/>
                            </a:rPr>
                          </m:ctrlPr>
                        </m:fPr>
                        <m:num>
                          <m:r>
                            <a:rPr lang="vi-VN" sz="4800" b="0" i="1" smtClean="0">
                              <a:latin typeface="Cambria Math" panose="02040503050406030204" pitchFamily="18" charset="0"/>
                            </a:rPr>
                            <m:t>10,53</m:t>
                          </m:r>
                        </m:num>
                        <m:den>
                          <m:r>
                            <a:rPr lang="vi-VN" sz="4800" i="1">
                              <a:latin typeface="Cambria Math" panose="02040503050406030204" pitchFamily="18" charset="0"/>
                            </a:rPr>
                            <m:t>1</m:t>
                          </m:r>
                          <m:r>
                            <a:rPr lang="en-US" sz="4800" i="1">
                              <a:latin typeface="Cambria Math" panose="02040503050406030204" pitchFamily="18" charset="0"/>
                            </a:rPr>
                            <m:t>,0</m:t>
                          </m:r>
                        </m:den>
                      </m:f>
                      <m:r>
                        <a:rPr lang="vi-VN" sz="4800" i="1">
                          <a:latin typeface="Cambria Math" panose="02040503050406030204" pitchFamily="18" charset="0"/>
                        </a:rPr>
                        <m:t>: </m:t>
                      </m:r>
                      <m:f>
                        <m:fPr>
                          <m:ctrlPr>
                            <a:rPr lang="vi-VN" sz="4800" i="1">
                              <a:latin typeface="Cambria Math" panose="02040503050406030204" pitchFamily="18" charset="0"/>
                            </a:rPr>
                          </m:ctrlPr>
                        </m:fPr>
                        <m:num>
                          <m:r>
                            <a:rPr lang="vi-VN" sz="4800" b="0" i="1" smtClean="0">
                              <a:latin typeface="Cambria Math" panose="02040503050406030204" pitchFamily="18" charset="0"/>
                            </a:rPr>
                            <m:t>10,53</m:t>
                          </m:r>
                        </m:num>
                        <m:den>
                          <m:r>
                            <a:rPr lang="vi-VN" sz="4800" i="1">
                              <a:latin typeface="Cambria Math" panose="02040503050406030204" pitchFamily="18" charset="0"/>
                            </a:rPr>
                            <m:t>16</m:t>
                          </m:r>
                          <m:r>
                            <a:rPr lang="en-US" sz="4800" i="1">
                              <a:latin typeface="Cambria Math" panose="02040503050406030204" pitchFamily="18" charset="0"/>
                            </a:rPr>
                            <m:t>,0</m:t>
                          </m:r>
                        </m:den>
                      </m:f>
                    </m:oMath>
                  </a14:m>
                  <a:r>
                    <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sz="4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10 : 6 : 1</a:t>
                  </a: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Vậy</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công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thức</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đơn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giản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nhất</a:t>
                  </a:r>
                  <a:r>
                    <a:rPr lang="en-US" sz="4800" kern="1200" dirty="0">
                      <a:solidFill>
                        <a:schemeClr val="tx1"/>
                      </a:solidFill>
                      <a:latin typeface="Times New Roman" panose="02020603050405020304" pitchFamily="18" charset="0"/>
                      <a:ea typeface="+mn-ea"/>
                      <a:cs typeface="Times New Roman" panose="02020603050405020304" pitchFamily="18" charset="0"/>
                    </a:rPr>
                    <a:t>: 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Từ</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phổ</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tử</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camphor: M = 152</a:t>
                  </a:r>
                </a:p>
                <a:p>
                  <a:pPr defTabSz="1828800">
                    <a:lnSpc>
                      <a:spcPct val="150000"/>
                    </a:lnSpc>
                  </a:pPr>
                  <a:r>
                    <a:rPr lang="en-US" sz="4800" b="1"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vi-VN" sz="4800" dirty="0">
                      <a:solidFill>
                        <a:schemeClr val="tx1"/>
                      </a:solidFill>
                      <a:latin typeface="Times New Roman" panose="02020603050405020304" pitchFamily="18" charset="0"/>
                      <a:cs typeface="Times New Roman" panose="02020603050405020304" pitchFamily="18" charset="0"/>
                    </a:rPr>
                    <a:t>C</a:t>
                  </a:r>
                  <a:r>
                    <a:rPr lang="vi-VN" sz="4800" baseline="-25000" dirty="0">
                      <a:solidFill>
                        <a:schemeClr val="tx1"/>
                      </a:solidFill>
                      <a:latin typeface="Times New Roman" panose="02020603050405020304" pitchFamily="18" charset="0"/>
                      <a:cs typeface="Times New Roman" panose="02020603050405020304" pitchFamily="18" charset="0"/>
                    </a:rPr>
                    <a:t>x</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y</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z</a:t>
                  </a:r>
                  <a:r>
                    <a:rPr lang="vi-VN" sz="4800" dirty="0">
                      <a:solidFill>
                        <a:schemeClr val="tx1"/>
                      </a:solidFill>
                      <a:latin typeface="Times New Roman" panose="02020603050405020304" pitchFamily="18" charset="0"/>
                      <a:cs typeface="Times New Roman" panose="02020603050405020304" pitchFamily="18" charset="0"/>
                    </a:rPr>
                    <a:t>= (C</a:t>
                  </a:r>
                  <a:r>
                    <a:rPr lang="vi-VN" sz="4800" baseline="-25000" dirty="0">
                      <a:solidFill>
                        <a:schemeClr val="tx1"/>
                      </a:solidFill>
                      <a:latin typeface="Times New Roman" panose="02020603050405020304" pitchFamily="18" charset="0"/>
                      <a:cs typeface="Times New Roman" panose="02020603050405020304" pitchFamily="18" charset="0"/>
                    </a:rPr>
                    <a:t>10</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6</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n  </a:t>
                  </a:r>
                  <a:r>
                    <a:rPr lang="vi-VN" sz="4800" dirty="0">
                      <a:solidFill>
                        <a:schemeClr val="tx1"/>
                      </a:solidFill>
                      <a:latin typeface="Times New Roman" panose="02020603050405020304" pitchFamily="18" charset="0"/>
                      <a:cs typeface="Times New Roman" panose="02020603050405020304" pitchFamily="18" charset="0"/>
                    </a:rPr>
                    <a:t> ↔ 152 = 152n  → n = 1. </a:t>
                  </a:r>
                </a:p>
                <a:p>
                  <a:pPr defTabSz="1828800">
                    <a:lnSpc>
                      <a:spcPct val="150000"/>
                    </a:lnSpc>
                  </a:pPr>
                  <a:r>
                    <a:rPr lang="vi-VN" sz="4800" dirty="0">
                      <a:solidFill>
                        <a:schemeClr val="tx1"/>
                      </a:solidFill>
                      <a:latin typeface="Times New Roman" panose="02020603050405020304" pitchFamily="18" charset="0"/>
                      <a:cs typeface="Times New Roman" panose="02020603050405020304" pitchFamily="18" charset="0"/>
                    </a:rPr>
                    <a:t>          Vậy CTPT của camphor là </a:t>
                  </a:r>
                  <a:r>
                    <a:rPr lang="en-US" sz="4800" kern="1200" dirty="0">
                      <a:solidFill>
                        <a:schemeClr val="tx1"/>
                      </a:solidFill>
                      <a:latin typeface="Times New Roman" panose="02020603050405020304" pitchFamily="18" charset="0"/>
                      <a:ea typeface="+mn-ea"/>
                      <a:cs typeface="Times New Roman" panose="02020603050405020304" pitchFamily="18" charset="0"/>
                    </a:rPr>
                    <a:t>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3" name="Rounded Rectangle 4">
                  <a:extLst>
                    <a:ext uri="{FF2B5EF4-FFF2-40B4-BE49-F238E27FC236}">
                      <a16:creationId xmlns:a16="http://schemas.microsoft.com/office/drawing/2014/main" id="{3EFE7989-8E3E-58F3-D450-0344D5F872A7}"/>
                    </a:ext>
                  </a:extLst>
                </p:cNvPr>
                <p:cNvSpPr>
                  <a:spLocks noRot="1" noChangeAspect="1" noMove="1" noResize="1" noEditPoints="1" noAdjustHandles="1" noChangeArrowheads="1" noChangeShapeType="1" noTextEdit="1"/>
                </p:cNvSpPr>
                <p:nvPr/>
              </p:nvSpPr>
              <p:spPr>
                <a:xfrm>
                  <a:off x="203200" y="3980656"/>
                  <a:ext cx="11834900" cy="4916908"/>
                </a:xfrm>
                <a:prstGeom prst="roundRect">
                  <a:avLst>
                    <a:gd name="adj" fmla="val 2239"/>
                  </a:avLst>
                </a:prstGeom>
                <a:blipFill>
                  <a:blip r:embed="rId3"/>
                  <a:stretch>
                    <a:fillRect l="-802"/>
                  </a:stretch>
                </a:blipFill>
                <a:ln w="19050" cap="flat" cmpd="sng" algn="ctr">
                  <a:solidFill>
                    <a:srgbClr val="F79646">
                      <a:lumMod val="50000"/>
                    </a:srgbClr>
                  </a:solidFill>
                  <a:prstDash val="solid"/>
                </a:ln>
                <a:effectLst>
                  <a:innerShdw blurRad="114300">
                    <a:prstClr val="black"/>
                  </a:innerShdw>
                </a:effectLst>
              </p:spPr>
              <p:txBody>
                <a:bodyPr/>
                <a:lstStyle/>
                <a:p>
                  <a:r>
                    <a:rPr lang="vi-VN">
                      <a:noFill/>
                    </a:rPr>
                    <a:t> </a:t>
                  </a:r>
                </a:p>
              </p:txBody>
            </p:sp>
          </mc:Fallback>
        </mc:AlternateContent>
        <p:grpSp>
          <p:nvGrpSpPr>
            <p:cNvPr id="4" name="Group 5">
              <a:extLst>
                <a:ext uri="{FF2B5EF4-FFF2-40B4-BE49-F238E27FC236}">
                  <a16:creationId xmlns:a16="http://schemas.microsoft.com/office/drawing/2014/main" xmlns="" id="{454D2356-D101-1881-7B0E-2FC1F61CA536}"/>
                </a:ext>
              </a:extLst>
            </p:cNvPr>
            <p:cNvGrpSpPr/>
            <p:nvPr/>
          </p:nvGrpSpPr>
          <p:grpSpPr>
            <a:xfrm>
              <a:off x="268542" y="3361529"/>
              <a:ext cx="2419203" cy="757877"/>
              <a:chOff x="1403701" y="5740253"/>
              <a:chExt cx="4742513" cy="1377026"/>
            </a:xfrm>
            <a:grpFill/>
          </p:grpSpPr>
          <p:sp>
            <p:nvSpPr>
              <p:cNvPr id="5" name="Freeform 20">
                <a:extLst>
                  <a:ext uri="{FF2B5EF4-FFF2-40B4-BE49-F238E27FC236}">
                    <a16:creationId xmlns:a16="http://schemas.microsoft.com/office/drawing/2014/main" xmlns="" id="{42465ED7-F898-83E5-7C61-0F365BA19A69}"/>
                  </a:ext>
                </a:extLst>
              </p:cNvPr>
              <p:cNvSpPr>
                <a:spLocks/>
              </p:cNvSpPr>
              <p:nvPr/>
            </p:nvSpPr>
            <p:spPr bwMode="auto">
              <a:xfrm rot="16200000" flipV="1">
                <a:off x="4286275" y="4708945"/>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a16="http://schemas.microsoft.com/office/drawing/2014/main" xmlns="" id="{05E74633-52F3-C019-EB35-4495BC45AEFE}"/>
                  </a:ext>
                </a:extLst>
              </p:cNvPr>
              <p:cNvSpPr txBox="1"/>
              <p:nvPr/>
            </p:nvSpPr>
            <p:spPr>
              <a:xfrm>
                <a:off x="3480450" y="574025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a16="http://schemas.microsoft.com/office/drawing/2014/main" xmlns="" id="{542B6EB0-E764-A822-C72F-AAB4A9E457A9}"/>
                  </a:ext>
                </a:extLst>
              </p:cNvPr>
              <p:cNvSpPr/>
              <p:nvPr/>
            </p:nvSpPr>
            <p:spPr>
              <a:xfrm flipV="1">
                <a:off x="2402516" y="5748403"/>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a16="http://schemas.microsoft.com/office/drawing/2014/main" xmlns=""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Google Shape;246;p3">
            <a:extLst>
              <a:ext uri="{FF2B5EF4-FFF2-40B4-BE49-F238E27FC236}">
                <a16:creationId xmlns:a16="http://schemas.microsoft.com/office/drawing/2014/main" xmlns="" id="{EC9BB734-507C-F887-8FAD-B082CAFC63BA}"/>
              </a:ext>
            </a:extLst>
          </p:cNvPr>
          <p:cNvSpPr txBox="1"/>
          <p:nvPr/>
        </p:nvSpPr>
        <p:spPr>
          <a:xfrm>
            <a:off x="2242873" y="1968862"/>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10" name="Google Shape;244;p3">
            <a:extLst>
              <a:ext uri="{FF2B5EF4-FFF2-40B4-BE49-F238E27FC236}">
                <a16:creationId xmlns:a16="http://schemas.microsoft.com/office/drawing/2014/main" xmlns="" id="{9D46B73E-6F33-2493-B32C-9F294C77B7E3}"/>
              </a:ext>
            </a:extLst>
          </p:cNvPr>
          <p:cNvSpPr/>
          <p:nvPr/>
        </p:nvSpPr>
        <p:spPr>
          <a:xfrm>
            <a:off x="841203" y="1980465"/>
            <a:ext cx="1401670"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245;p3">
            <a:extLst>
              <a:ext uri="{FF2B5EF4-FFF2-40B4-BE49-F238E27FC236}">
                <a16:creationId xmlns:a16="http://schemas.microsoft.com/office/drawing/2014/main" xmlns="" id="{1854D3FE-631D-5B02-B1F5-A8F03EACF297}"/>
              </a:ext>
            </a:extLst>
          </p:cNvPr>
          <p:cNvSpPr txBox="1"/>
          <p:nvPr/>
        </p:nvSpPr>
        <p:spPr>
          <a:xfrm>
            <a:off x="531624" y="2005843"/>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pic>
        <p:nvPicPr>
          <p:cNvPr id="12" name="Graphic 11">
            <a:extLst>
              <a:ext uri="{FF2B5EF4-FFF2-40B4-BE49-F238E27FC236}">
                <a16:creationId xmlns:a16="http://schemas.microsoft.com/office/drawing/2014/main" xmlns="" id="{222ED88C-80D9-9FBF-2CD2-83645B7CD2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a16="http://schemas.microsoft.com/office/drawing/2014/main" xmlns="" id="{1B7A5761-C30E-2B2C-E7A3-7117A99D1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4;p3">
            <a:extLst>
              <a:ext uri="{FF2B5EF4-FFF2-40B4-BE49-F238E27FC236}">
                <a16:creationId xmlns:a16="http://schemas.microsoft.com/office/drawing/2014/main" xmlns="" id="{02375AB2-07FD-92F4-FD76-B29B5F4274E2}"/>
              </a:ext>
            </a:extLst>
          </p:cNvPr>
          <p:cNvSpPr/>
          <p:nvPr/>
        </p:nvSpPr>
        <p:spPr>
          <a:xfrm>
            <a:off x="968988" y="2158143"/>
            <a:ext cx="1346295"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245;p3">
            <a:extLst>
              <a:ext uri="{FF2B5EF4-FFF2-40B4-BE49-F238E27FC236}">
                <a16:creationId xmlns:a16="http://schemas.microsoft.com/office/drawing/2014/main" xmlns="" id="{558FA464-B498-23FC-734C-83D7E01CF20B}"/>
              </a:ext>
            </a:extLst>
          </p:cNvPr>
          <p:cNvSpPr txBox="1"/>
          <p:nvPr/>
        </p:nvSpPr>
        <p:spPr>
          <a:xfrm>
            <a:off x="604035" y="2133476"/>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4" name="Google Shape;246;p3">
            <a:extLst>
              <a:ext uri="{FF2B5EF4-FFF2-40B4-BE49-F238E27FC236}">
                <a16:creationId xmlns:a16="http://schemas.microsoft.com/office/drawing/2014/main" xmlns="" id="{52A5126A-ACA3-0C61-1F6D-44B23B9DFEA7}"/>
              </a:ext>
            </a:extLst>
          </p:cNvPr>
          <p:cNvSpPr txBox="1"/>
          <p:nvPr/>
        </p:nvSpPr>
        <p:spPr>
          <a:xfrm>
            <a:off x="2315284" y="2133476"/>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8" name="Rounded Rectangle 24">
            <a:extLst>
              <a:ext uri="{FF2B5EF4-FFF2-40B4-BE49-F238E27FC236}">
                <a16:creationId xmlns:a16="http://schemas.microsoft.com/office/drawing/2014/main" xmlns="" id="{A50F9C74-F0B4-0766-4B77-048B1C9F35D4}"/>
              </a:ext>
            </a:extLst>
          </p:cNvPr>
          <p:cNvSpPr/>
          <p:nvPr/>
        </p:nvSpPr>
        <p:spPr bwMode="auto">
          <a:xfrm>
            <a:off x="3302583" y="3746810"/>
            <a:ext cx="20254620" cy="7203688"/>
          </a:xfrm>
          <a:prstGeom prst="roundRect">
            <a:avLst>
              <a:gd name="adj" fmla="val 20936"/>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rtl="0" eaLnBrk="1" fontAlgn="auto" latinLnBrk="0" hangingPunct="1">
              <a:lnSpc>
                <a:spcPct val="200000"/>
              </a:lnSpc>
              <a:spcBef>
                <a:spcPts val="600"/>
              </a:spcBef>
              <a:spcAft>
                <a:spcPts val="600"/>
              </a:spcAft>
              <a:buClrTx/>
              <a:buSzTx/>
              <a:buFontTx/>
              <a:buNone/>
              <a:tabLst/>
              <a:defRPr/>
            </a:pP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b="1" kern="1200" dirty="0" err="1" smtClean="0">
                <a:solidFill>
                  <a:schemeClr val="tx1"/>
                </a:solidFill>
                <a:latin typeface="Times New Roman" panose="02020603050405020304" pitchFamily="18" charset="0"/>
                <a:ea typeface="+mn-ea"/>
                <a:cs typeface="Times New Roman" panose="02020603050405020304" pitchFamily="18" charset="0"/>
              </a:rPr>
              <a:t>Câu</a:t>
            </a:r>
            <a:r>
              <a:rPr lang="en-US" sz="4400" b="1" kern="1200" dirty="0" smtClean="0">
                <a:solidFill>
                  <a:schemeClr val="tx1"/>
                </a:solidFill>
                <a:latin typeface="Times New Roman" panose="02020603050405020304" pitchFamily="18" charset="0"/>
                <a:ea typeface="+mn-ea"/>
                <a:cs typeface="Times New Roman" panose="02020603050405020304" pitchFamily="18" charset="0"/>
              </a:rPr>
              <a:t> 2:</a:t>
            </a:r>
            <a:r>
              <a:rPr lang="en-US" sz="4400" kern="1200" dirty="0" smtClean="0">
                <a:solidFill>
                  <a:schemeClr val="tx1"/>
                </a:solidFill>
                <a:latin typeface="Times New Roman" panose="02020603050405020304" pitchFamily="18" charset="0"/>
                <a:ea typeface="+mn-ea"/>
                <a:cs typeface="Times New Roman" panose="02020603050405020304" pitchFamily="18" charset="0"/>
              </a:rPr>
              <a:t> </a:t>
            </a:r>
            <a:r>
              <a:rPr lang="en-US" sz="4400" kern="1200" dirty="0" err="1" smtClean="0">
                <a:solidFill>
                  <a:schemeClr val="tx1"/>
                </a:solidFill>
                <a:latin typeface="Times New Roman" panose="02020603050405020304" pitchFamily="18" charset="0"/>
                <a:ea typeface="+mn-ea"/>
                <a:cs typeface="Times New Roman" panose="02020603050405020304" pitchFamily="18" charset="0"/>
              </a:rPr>
              <a:t>Eugenol</a:t>
            </a:r>
            <a:r>
              <a:rPr lang="en-US" sz="4400" kern="1200" dirty="0" smtClean="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là</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thành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phần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chính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trong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dầu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đinh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hương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hoặc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tinh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dầu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hương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nhu</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Chất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này</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được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sử</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dụng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làm</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chất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diệt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nấm</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dẫn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dụ</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côn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trùng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tích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phần</a:t>
            </a:r>
            <a:r>
              <a:rPr lang="en-US" sz="4400" kern="1200" dirty="0">
                <a:solidFill>
                  <a:schemeClr val="tx1"/>
                </a:solidFill>
                <a:latin typeface="Times New Roman" panose="02020603050405020304" pitchFamily="18" charset="0"/>
                <a:ea typeface="+mn-ea"/>
                <a:cs typeface="Times New Roman" panose="02020603050405020304" pitchFamily="18" charset="0"/>
              </a:rPr>
              <a:t> tram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các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nguyên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tố</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cho</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thấy</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có</a:t>
            </a:r>
            <a:r>
              <a:rPr lang="en-US" sz="4400" kern="1200" dirty="0">
                <a:solidFill>
                  <a:schemeClr val="tx1"/>
                </a:solidFill>
                <a:latin typeface="Times New Roman" panose="02020603050405020304" pitchFamily="18" charset="0"/>
                <a:ea typeface="+mn-ea"/>
                <a:cs typeface="Times New Roman" panose="02020603050405020304" pitchFamily="18" charset="0"/>
              </a:rPr>
              <a:t> 73,17% carbon; 7,31% hydrogen, </a:t>
            </a:r>
            <a:r>
              <a:rPr lang="en-US" sz="4400" kern="1200" dirty="0" err="1">
                <a:solidFill>
                  <a:schemeClr val="tx1"/>
                </a:solidFill>
                <a:latin typeface="Times New Roman" panose="02020603050405020304" pitchFamily="18" charset="0"/>
                <a:ea typeface="+mn-ea"/>
                <a:cs typeface="Times New Roman" panose="02020603050405020304" pitchFamily="18" charset="0"/>
              </a:rPr>
              <a:t>còn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lại</a:t>
            </a:r>
            <a:r>
              <a:rPr lang="en-US" sz="4400" kern="1200" dirty="0">
                <a:solidFill>
                  <a:schemeClr val="tx1"/>
                </a:solidFill>
                <a:latin typeface="Times New Roman" panose="02020603050405020304" pitchFamily="18" charset="0"/>
                <a:ea typeface="+mn-ea"/>
                <a:cs typeface="Times New Roman" panose="02020603050405020304" pitchFamily="18" charset="0"/>
              </a:rPr>
              <a:t> oxygen. </a:t>
            </a:r>
            <a:r>
              <a:rPr lang="en-US" sz="4400" kern="1200" dirty="0" err="1">
                <a:solidFill>
                  <a:schemeClr val="tx1"/>
                </a:solidFill>
                <a:latin typeface="Times New Roman" panose="02020603050405020304" pitchFamily="18" charset="0"/>
                <a:ea typeface="+mn-ea"/>
                <a:cs typeface="Times New Roman" panose="02020603050405020304" pitchFamily="18" charset="0"/>
              </a:rPr>
              <a:t>Lập</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công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thức</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tử</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biết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rằng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kết</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quả</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tích</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phổ</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cho</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thấy</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phân</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tử</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khối</a:t>
            </a:r>
            <a:r>
              <a:rPr lang="en-US" sz="4400" kern="1200" dirty="0">
                <a:solidFill>
                  <a:schemeClr val="tx1"/>
                </a:solidFill>
                <a:latin typeface="Times New Roman" panose="02020603050405020304" pitchFamily="18" charset="0"/>
                <a:ea typeface="+mn-ea"/>
                <a:cs typeface="Times New Roman" panose="02020603050405020304" pitchFamily="18" charset="0"/>
              </a:rPr>
              <a:t> </a:t>
            </a:r>
            <a:r>
              <a:rPr lang="en-US" sz="4400" kern="1200" dirty="0" err="1">
                <a:solidFill>
                  <a:schemeClr val="tx1"/>
                </a:solidFill>
                <a:latin typeface="Times New Roman" panose="02020603050405020304" pitchFamily="18" charset="0"/>
                <a:ea typeface="+mn-ea"/>
                <a:cs typeface="Times New Roman" panose="02020603050405020304" pitchFamily="18" charset="0"/>
              </a:rPr>
              <a:t>của</a:t>
            </a:r>
            <a:r>
              <a:rPr lang="en-US" sz="4400" kern="1200" dirty="0">
                <a:solidFill>
                  <a:schemeClr val="tx1"/>
                </a:solidFill>
                <a:latin typeface="Times New Roman" panose="02020603050405020304" pitchFamily="18" charset="0"/>
                <a:ea typeface="+mn-ea"/>
                <a:cs typeface="Times New Roman" panose="02020603050405020304" pitchFamily="18" charset="0"/>
              </a:rPr>
              <a:t> eugenol </a:t>
            </a:r>
            <a:r>
              <a:rPr lang="en-US" sz="4400" kern="1200" dirty="0" err="1">
                <a:solidFill>
                  <a:schemeClr val="tx1"/>
                </a:solidFill>
                <a:latin typeface="Times New Roman" panose="02020603050405020304" pitchFamily="18" charset="0"/>
                <a:ea typeface="+mn-ea"/>
                <a:cs typeface="Times New Roman" panose="02020603050405020304" pitchFamily="18" charset="0"/>
              </a:rPr>
              <a:t>là</a:t>
            </a:r>
            <a:r>
              <a:rPr lang="en-US" sz="4400" kern="1200" dirty="0">
                <a:solidFill>
                  <a:schemeClr val="tx1"/>
                </a:solidFill>
                <a:latin typeface="Times New Roman" panose="02020603050405020304" pitchFamily="18" charset="0"/>
                <a:ea typeface="+mn-ea"/>
                <a:cs typeface="Times New Roman" panose="02020603050405020304" pitchFamily="18" charset="0"/>
              </a:rPr>
              <a:t> 164.</a:t>
            </a:r>
            <a:endParaRPr kumimoji="0" lang="en-US" sz="440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9" name="Group 8">
            <a:extLst>
              <a:ext uri="{FF2B5EF4-FFF2-40B4-BE49-F238E27FC236}">
                <a16:creationId xmlns:a16="http://schemas.microsoft.com/office/drawing/2014/main" xmlns="" id="{3DEA7EDC-2F85-FCE4-B318-6FC8A91735BE}"/>
              </a:ext>
            </a:extLst>
          </p:cNvPr>
          <p:cNvGrpSpPr/>
          <p:nvPr/>
        </p:nvGrpSpPr>
        <p:grpSpPr>
          <a:xfrm>
            <a:off x="455043" y="5921954"/>
            <a:ext cx="2847540" cy="2853399"/>
            <a:chOff x="640080" y="2897713"/>
            <a:chExt cx="1041400" cy="1041400"/>
          </a:xfrm>
          <a:solidFill>
            <a:srgbClr val="FFC000"/>
          </a:solidFill>
        </p:grpSpPr>
        <p:sp>
          <p:nvSpPr>
            <p:cNvPr id="10" name="Oval 9">
              <a:extLst>
                <a:ext uri="{FF2B5EF4-FFF2-40B4-BE49-F238E27FC236}">
                  <a16:creationId xmlns:a16="http://schemas.microsoft.com/office/drawing/2014/main" xmlns="" id="{3EB2016A-B028-8BD8-1405-D5438FB5BA17}"/>
                </a:ext>
              </a:extLst>
            </p:cNvPr>
            <p:cNvSpPr/>
            <p:nvPr/>
          </p:nvSpPr>
          <p:spPr>
            <a:xfrm>
              <a:off x="640080" y="2897713"/>
              <a:ext cx="1041400" cy="1041400"/>
            </a:xfrm>
            <a:prstGeom prst="ellipse">
              <a:avLst/>
            </a:prstGeom>
            <a:grpFill/>
            <a:ln>
              <a:noFill/>
            </a:ln>
            <a:effectLst>
              <a:innerShdw blurRad="114300">
                <a:srgbClr val="24A19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âu hỏi">
              <a:extLst>
                <a:ext uri="{FF2B5EF4-FFF2-40B4-BE49-F238E27FC236}">
                  <a16:creationId xmlns:a16="http://schemas.microsoft.com/office/drawing/2014/main" xmlns="" id="{FFE24C95-0FB2-A442-4271-4EA45F870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 y="2991693"/>
              <a:ext cx="853440" cy="853440"/>
            </a:xfrm>
            <a:prstGeom prst="rect">
              <a:avLst/>
            </a:prstGeom>
            <a:grpFill/>
          </p:spPr>
        </p:pic>
      </p:grpSp>
      <p:pic>
        <p:nvPicPr>
          <p:cNvPr id="5" name="Picture 6">
            <a:extLst>
              <a:ext uri="{FF2B5EF4-FFF2-40B4-BE49-F238E27FC236}">
                <a16:creationId xmlns:a16="http://schemas.microsoft.com/office/drawing/2014/main" xmlns="" id="{A52F0929-3E6C-A206-7D6B-A51C3C71EF4F}"/>
              </a:ext>
            </a:extLst>
          </p:cNvPr>
          <p:cNvPicPr>
            <a:picLocks noChangeAspect="1"/>
          </p:cNvPicPr>
          <p:nvPr/>
        </p:nvPicPr>
        <p:blipFill>
          <a:blip r:embed="rId3"/>
          <a:srcRect/>
          <a:stretch>
            <a:fillRect/>
          </a:stretch>
        </p:blipFill>
        <p:spPr>
          <a:xfrm>
            <a:off x="23239142" y="1492751"/>
            <a:ext cx="953386" cy="2956234"/>
          </a:xfrm>
          <a:prstGeom prst="rect">
            <a:avLst/>
          </a:prstGeom>
        </p:spPr>
      </p:pic>
      <p:pic>
        <p:nvPicPr>
          <p:cNvPr id="6" name="Picture 2">
            <a:extLst>
              <a:ext uri="{FF2B5EF4-FFF2-40B4-BE49-F238E27FC236}">
                <a16:creationId xmlns:a16="http://schemas.microsoft.com/office/drawing/2014/main" xmlns="" id="{F8DC237C-AD94-3FC2-9D1F-5CEF9D9307F3}"/>
              </a:ext>
            </a:extLst>
          </p:cNvPr>
          <p:cNvPicPr>
            <a:picLocks noChangeAspect="1"/>
          </p:cNvPicPr>
          <p:nvPr/>
        </p:nvPicPr>
        <p:blipFill>
          <a:blip r:embed="rId4"/>
          <a:srcRect/>
          <a:stretch>
            <a:fillRect/>
          </a:stretch>
        </p:blipFill>
        <p:spPr>
          <a:xfrm>
            <a:off x="20450701" y="9860807"/>
            <a:ext cx="3741826" cy="3853283"/>
          </a:xfrm>
          <a:prstGeom prst="rect">
            <a:avLst/>
          </a:prstGeom>
        </p:spPr>
      </p:pic>
      <p:pic>
        <p:nvPicPr>
          <p:cNvPr id="16" name="Picture 8">
            <a:extLst>
              <a:ext uri="{FF2B5EF4-FFF2-40B4-BE49-F238E27FC236}">
                <a16:creationId xmlns:a16="http://schemas.microsoft.com/office/drawing/2014/main" xmlns="" id="{C4DF4392-32BF-2B1E-7F36-E7E5503CEB82}"/>
              </a:ext>
            </a:extLst>
          </p:cNvPr>
          <p:cNvPicPr>
            <a:picLocks noChangeAspect="1"/>
          </p:cNvPicPr>
          <p:nvPr/>
        </p:nvPicPr>
        <p:blipFill>
          <a:blip r:embed="rId5"/>
          <a:srcRect/>
          <a:stretch>
            <a:fillRect/>
          </a:stretch>
        </p:blipFill>
        <p:spPr>
          <a:xfrm>
            <a:off x="143816" y="10763227"/>
            <a:ext cx="3158768" cy="2549687"/>
          </a:xfrm>
          <a:prstGeom prst="rect">
            <a:avLst/>
          </a:prstGeom>
        </p:spPr>
      </p:pic>
    </p:spTree>
    <p:extLst>
      <p:ext uri="{BB962C8B-B14F-4D97-AF65-F5344CB8AC3E}">
        <p14:creationId xmlns:p14="http://schemas.microsoft.com/office/powerpoint/2010/main" val="14763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a16="http://schemas.microsoft.com/office/drawing/2014/main" xmlns="" id="{57762FA6-A6E8-E869-7E88-992D68C1EBB6}"/>
              </a:ext>
            </a:extLst>
          </p:cNvPr>
          <p:cNvGrpSpPr/>
          <p:nvPr/>
        </p:nvGrpSpPr>
        <p:grpSpPr>
          <a:xfrm>
            <a:off x="435075" y="3123706"/>
            <a:ext cx="23515437" cy="10391571"/>
            <a:chOff x="203200" y="3361529"/>
            <a:chExt cx="11834900" cy="5536035"/>
          </a:xfrm>
          <a:solidFill>
            <a:srgbClr val="FFCC99"/>
          </a:solidFill>
        </p:grpSpPr>
        <mc:AlternateContent xmlns:mc="http://schemas.openxmlformats.org/markup-compatibility/2006" xmlns:a14="http://schemas.microsoft.com/office/drawing/2010/main">
          <mc:Choice Requires="a14">
            <p:sp>
              <p:nvSpPr>
                <p:cNvPr id="3" name="Rounded Rectangle 4">
                  <a:extLst>
                    <a:ext uri="{FF2B5EF4-FFF2-40B4-BE49-F238E27FC236}">
                      <a16:creationId xmlns:a16="http://schemas.microsoft.com/office/drawing/2014/main" xmlns=""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Gọi</a:t>
                  </a:r>
                  <a:r>
                    <a:rPr lang="en-US" sz="4800" kern="1200" dirty="0">
                      <a:solidFill>
                        <a:schemeClr val="tx1"/>
                      </a:solidFill>
                      <a:latin typeface="Times New Roman" panose="02020603050405020304" pitchFamily="18" charset="0"/>
                      <a:ea typeface="+mn-ea"/>
                      <a:cs typeface="Times New Roman" panose="02020603050405020304" pitchFamily="18" charset="0"/>
                    </a:rPr>
                    <a:t> CTPT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eugenol: </a:t>
                  </a:r>
                  <a:r>
                    <a:rPr lang="en-US" altLang="en-US" sz="4800" kern="0" dirty="0" err="1">
                      <a:latin typeface="Times New Roman" panose="02020603050405020304" pitchFamily="18" charset="0"/>
                      <a:cs typeface="Times New Roman" panose="02020603050405020304" pitchFamily="18" charset="0"/>
                      <a:sym typeface="Arial"/>
                    </a:rPr>
                    <a:t>C</a:t>
                  </a:r>
                  <a:r>
                    <a:rPr lang="en-US" altLang="en-US" sz="4800" kern="0" baseline="-25000" dirty="0" err="1">
                      <a:latin typeface="Times New Roman" panose="02020603050405020304" pitchFamily="18" charset="0"/>
                      <a:cs typeface="Times New Roman" panose="02020603050405020304" pitchFamily="18" charset="0"/>
                      <a:sym typeface="Arial"/>
                    </a:rPr>
                    <a:t>x</a:t>
                  </a:r>
                  <a:r>
                    <a:rPr lang="en-US" altLang="en-US" sz="4800" kern="0" dirty="0" err="1">
                      <a:latin typeface="Times New Roman" panose="02020603050405020304" pitchFamily="18" charset="0"/>
                      <a:cs typeface="Times New Roman" panose="02020603050405020304" pitchFamily="18" charset="0"/>
                      <a:sym typeface="Arial"/>
                    </a:rPr>
                    <a:t>H</a:t>
                  </a:r>
                  <a:r>
                    <a:rPr lang="en-US" altLang="en-US" sz="4800" kern="0" baseline="-25000" dirty="0" err="1">
                      <a:latin typeface="Times New Roman" panose="02020603050405020304" pitchFamily="18" charset="0"/>
                      <a:cs typeface="Times New Roman" panose="02020603050405020304" pitchFamily="18" charset="0"/>
                      <a:sym typeface="Arial"/>
                    </a:rPr>
                    <a:t>y</a:t>
                  </a:r>
                  <a:r>
                    <a:rPr lang="en-US" altLang="en-US" sz="4800" kern="0" dirty="0" err="1">
                      <a:latin typeface="Times New Roman" panose="02020603050405020304" pitchFamily="18" charset="0"/>
                      <a:cs typeface="Times New Roman" panose="02020603050405020304" pitchFamily="18" charset="0"/>
                      <a:sym typeface="Arial"/>
                    </a:rPr>
                    <a:t>O</a:t>
                  </a:r>
                  <a:r>
                    <a:rPr lang="en-US" altLang="en-US" sz="4800" kern="0" baseline="-25000" dirty="0" err="1">
                      <a:latin typeface="Times New Roman" panose="02020603050405020304" pitchFamily="18" charset="0"/>
                      <a:cs typeface="Times New Roman" panose="02020603050405020304" pitchFamily="18" charset="0"/>
                      <a:sym typeface="Arial"/>
                    </a:rPr>
                    <a:t>z</a:t>
                  </a:r>
                  <a:endParaRPr lang="en-US" altLang="en-US" sz="4800" kern="0" baseline="-25000" dirty="0">
                    <a:latin typeface="Times New Roman" panose="02020603050405020304" pitchFamily="18" charset="0"/>
                    <a:cs typeface="Times New Roman" panose="02020603050405020304" pitchFamily="18" charset="0"/>
                    <a:sym typeface="Arial"/>
                  </a:endParaRPr>
                </a:p>
                <a:p>
                  <a:pPr marL="685800" indent="-685800" defTabSz="1828800">
                    <a:lnSpc>
                      <a:spcPct val="150000"/>
                    </a:lnSpc>
                    <a:buClr>
                      <a:srgbClr val="000000"/>
                    </a:buClr>
                    <a:buFontTx/>
                    <a:buChar char="-"/>
                  </a:pPr>
                  <a:r>
                    <a:rPr lang="en-US" altLang="en-US" sz="4800" b="0" kern="0" dirty="0">
                      <a:latin typeface="Times New Roman" panose="02020603050405020304" pitchFamily="18" charset="0"/>
                      <a:cs typeface="Times New Roman" panose="02020603050405020304" pitchFamily="18" charset="0"/>
                      <a:sym typeface="Arial"/>
                    </a:rPr>
                    <a:t>Ta </a:t>
                  </a:r>
                  <a:r>
                    <a:rPr lang="en-US" altLang="en-US" sz="4800" b="0" kern="0" dirty="0" err="1">
                      <a:latin typeface="Times New Roman" panose="02020603050405020304" pitchFamily="18" charset="0"/>
                      <a:cs typeface="Times New Roman" panose="02020603050405020304" pitchFamily="18" charset="0"/>
                      <a:sym typeface="Arial"/>
                    </a:rPr>
                    <a:t>có</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tỉ</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lệ</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phần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trăm</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các</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nguyên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tố</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trong</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phân</a:t>
                  </a:r>
                  <a:r>
                    <a:rPr lang="en-US" altLang="en-US" sz="4800" b="0" kern="0" dirty="0">
                      <a:latin typeface="Times New Roman" panose="02020603050405020304" pitchFamily="18" charset="0"/>
                      <a:cs typeface="Times New Roman" panose="02020603050405020304" pitchFamily="18" charset="0"/>
                      <a:sym typeface="Arial"/>
                    </a:rPr>
                    <a:t> </a:t>
                  </a:r>
                  <a:r>
                    <a:rPr lang="en-US" altLang="en-US" sz="4800" b="0" kern="0" dirty="0" err="1">
                      <a:latin typeface="Times New Roman" panose="02020603050405020304" pitchFamily="18" charset="0"/>
                      <a:cs typeface="Times New Roman" panose="02020603050405020304" pitchFamily="18" charset="0"/>
                      <a:sym typeface="Arial"/>
                    </a:rPr>
                    <a:t>tử</a:t>
                  </a:r>
                  <a:r>
                    <a:rPr lang="vi-VN" altLang="en-US" sz="4800" dirty="0">
                      <a:latin typeface="Times New Roman" panose="02020603050405020304" pitchFamily="18" charset="0"/>
                      <a:cs typeface="Times New Roman" panose="02020603050405020304" pitchFamily="18" charset="0"/>
                    </a:rPr>
                    <a:t>:</a:t>
                  </a:r>
                </a:p>
                <a:p>
                  <a:pPr defTabSz="1828800">
                    <a:lnSpc>
                      <a:spcPct val="150000"/>
                    </a:lnSpc>
                    <a:buClr>
                      <a:srgbClr val="000000"/>
                    </a:buClr>
                  </a:pPr>
                  <a:r>
                    <a:rPr lang="vi-VN" altLang="en-US" sz="4800" dirty="0">
                      <a:latin typeface="Times New Roman" panose="02020603050405020304" pitchFamily="18" charset="0"/>
                      <a:cs typeface="Times New Roman" panose="02020603050405020304" pitchFamily="18" charset="0"/>
                    </a:rPr>
                    <a:t>      %m</a:t>
                  </a:r>
                  <a:r>
                    <a:rPr lang="vi-VN" altLang="en-US" sz="4800" baseline="-25000" dirty="0">
                      <a:latin typeface="Times New Roman" panose="02020603050405020304" pitchFamily="18" charset="0"/>
                      <a:cs typeface="Times New Roman" panose="02020603050405020304" pitchFamily="18" charset="0"/>
                    </a:rPr>
                    <a:t>O</a:t>
                  </a:r>
                  <a:r>
                    <a:rPr lang="vi-VN" altLang="en-US" sz="4800" dirty="0">
                      <a:latin typeface="Times New Roman" panose="02020603050405020304" pitchFamily="18" charset="0"/>
                      <a:cs typeface="Times New Roman" panose="02020603050405020304" pitchFamily="18" charset="0"/>
                    </a:rPr>
                    <a:t> = 100% – (%m</a:t>
                  </a:r>
                  <a:r>
                    <a:rPr lang="vi-VN" altLang="en-US" sz="4800" baseline="-25000" dirty="0">
                      <a:latin typeface="Times New Roman" panose="02020603050405020304" pitchFamily="18" charset="0"/>
                      <a:cs typeface="Times New Roman" panose="02020603050405020304" pitchFamily="18" charset="0"/>
                    </a:rPr>
                    <a:t>C</a:t>
                  </a:r>
                  <a:r>
                    <a:rPr lang="vi-VN" altLang="en-US" sz="4800" dirty="0">
                      <a:latin typeface="Times New Roman" panose="02020603050405020304" pitchFamily="18" charset="0"/>
                      <a:cs typeface="Times New Roman" panose="02020603050405020304" pitchFamily="18" charset="0"/>
                    </a:rPr>
                    <a:t> + %m</a:t>
                  </a:r>
                  <a:r>
                    <a:rPr lang="vi-VN" altLang="en-US" sz="4800" baseline="-25000" dirty="0">
                      <a:latin typeface="Times New Roman" panose="02020603050405020304" pitchFamily="18" charset="0"/>
                      <a:cs typeface="Times New Roman" panose="02020603050405020304" pitchFamily="18" charset="0"/>
                    </a:rPr>
                    <a:t>H</a:t>
                  </a:r>
                  <a:r>
                    <a:rPr lang="vi-VN" altLang="en-US" sz="4800" dirty="0">
                      <a:latin typeface="Times New Roman" panose="02020603050405020304" pitchFamily="18" charset="0"/>
                      <a:cs typeface="Times New Roman" panose="02020603050405020304" pitchFamily="18" charset="0"/>
                    </a:rPr>
                    <a:t>) = 100% – (73,17% + 7,31%) = 19,52% </a:t>
                  </a:r>
                </a:p>
                <a:p>
                  <a:pPr algn="ctr" defTabSz="1828800">
                    <a:lnSpc>
                      <a:spcPct val="150000"/>
                    </a:lnSpc>
                  </a:pPr>
                  <a:r>
                    <a:rPr lang="vi-VN" altLang="en-US" sz="4800" dirty="0">
                      <a:latin typeface="Times New Roman" panose="02020603050405020304" pitchFamily="18" charset="0"/>
                      <a:cs typeface="Times New Roman" panose="02020603050405020304" pitchFamily="18" charset="0"/>
                    </a:rPr>
                    <a:t> x: y: z </a:t>
                  </a:r>
                  <a14:m>
                    <m:oMath xmlns:m="http://schemas.openxmlformats.org/officeDocument/2006/math">
                      <m:r>
                        <a:rPr lang="vi-VN" sz="4800" b="0" i="1" kern="0" smtClean="0">
                          <a:solidFill>
                            <a:srgbClr val="000000"/>
                          </a:solidFill>
                          <a:latin typeface="Cambria Math" panose="02040503050406030204" pitchFamily="18" charset="0"/>
                          <a:sym typeface="Arial"/>
                        </a:rPr>
                        <m:t>=</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C</m:t>
                          </m:r>
                        </m:num>
                        <m:den>
                          <m:r>
                            <a:rPr lang="vi-VN" sz="4800" i="1" kern="0">
                              <a:solidFill>
                                <a:srgbClr val="000000"/>
                              </a:solidFill>
                              <a:latin typeface="Cambria Math" panose="02040503050406030204" pitchFamily="18" charset="0"/>
                              <a:sym typeface="Arial"/>
                            </a:rPr>
                            <m:t>12</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H</m:t>
                          </m:r>
                        </m:num>
                        <m:den>
                          <m:r>
                            <a:rPr lang="vi-VN" sz="4800" i="1" kern="0">
                              <a:solidFill>
                                <a:srgbClr val="000000"/>
                              </a:solidFill>
                              <a:latin typeface="Cambria Math" panose="02040503050406030204" pitchFamily="18" charset="0"/>
                              <a:sym typeface="Arial"/>
                            </a:rPr>
                            <m:t>1</m:t>
                          </m:r>
                          <m:r>
                            <a:rPr lang="en-US" sz="4800" b="0" i="1" kern="0" smtClean="0">
                              <a:solidFill>
                                <a:srgbClr val="000000"/>
                              </a:solidFill>
                              <a:latin typeface="Cambria Math" panose="02040503050406030204" pitchFamily="18" charset="0"/>
                              <a:sym typeface="Arial"/>
                            </a:rPr>
                            <m:t>,0</m:t>
                          </m:r>
                        </m:den>
                      </m:f>
                      <m:r>
                        <a:rPr lang="vi-VN" sz="4800" i="1" kern="0">
                          <a:solidFill>
                            <a:srgbClr val="000000"/>
                          </a:solidFill>
                          <a:latin typeface="Cambria Math" panose="02040503050406030204" pitchFamily="18" charset="0"/>
                          <a:sym typeface="Arial"/>
                        </a:rPr>
                        <m:t>: </m:t>
                      </m:r>
                      <m:f>
                        <m:fPr>
                          <m:ctrlPr>
                            <a:rPr lang="vi-VN" sz="4800" i="1" kern="0">
                              <a:solidFill>
                                <a:srgbClr val="000000"/>
                              </a:solidFill>
                              <a:latin typeface="Cambria Math" panose="02040503050406030204" pitchFamily="18" charset="0"/>
                              <a:sym typeface="Arial"/>
                            </a:rPr>
                          </m:ctrlPr>
                        </m:fPr>
                        <m:num>
                          <m:r>
                            <a:rPr lang="vi-VN" sz="4800" i="1" kern="0">
                              <a:solidFill>
                                <a:srgbClr val="000000"/>
                              </a:solidFill>
                              <a:latin typeface="Cambria Math" panose="02040503050406030204" pitchFamily="18" charset="0"/>
                              <a:sym typeface="Arial"/>
                            </a:rPr>
                            <m:t>%</m:t>
                          </m:r>
                          <m:r>
                            <a:rPr lang="vi-VN" sz="4800" b="0" i="1" kern="0" smtClean="0">
                              <a:solidFill>
                                <a:srgbClr val="000000"/>
                              </a:solidFill>
                              <a:latin typeface="Cambria Math" panose="02040503050406030204" pitchFamily="18" charset="0"/>
                              <a:sym typeface="Arial"/>
                            </a:rPr>
                            <m:t>𝑚</m:t>
                          </m:r>
                          <m:r>
                            <m:rPr>
                              <m:sty m:val="p"/>
                            </m:rPr>
                            <a:rPr lang="vi-VN" sz="4800" i="1" kern="0" baseline="-25000">
                              <a:solidFill>
                                <a:srgbClr val="000000"/>
                              </a:solidFill>
                              <a:latin typeface="Cambria Math" panose="02040503050406030204" pitchFamily="18" charset="0"/>
                              <a:sym typeface="Arial"/>
                            </a:rPr>
                            <m:t>O</m:t>
                          </m:r>
                        </m:num>
                        <m:den>
                          <m:r>
                            <a:rPr lang="vi-VN" sz="4800" i="1" kern="0">
                              <a:solidFill>
                                <a:srgbClr val="000000"/>
                              </a:solidFill>
                              <a:latin typeface="Cambria Math" panose="02040503050406030204" pitchFamily="18" charset="0"/>
                              <a:sym typeface="Arial"/>
                            </a:rPr>
                            <m:t>16</m:t>
                          </m:r>
                          <m:r>
                            <a:rPr lang="en-US" sz="4800" b="0" i="1" kern="0" smtClean="0">
                              <a:solidFill>
                                <a:srgbClr val="000000"/>
                              </a:solidFill>
                              <a:latin typeface="Cambria Math" panose="02040503050406030204" pitchFamily="18" charset="0"/>
                              <a:sym typeface="Arial"/>
                            </a:rPr>
                            <m:t>,0</m:t>
                          </m:r>
                        </m:den>
                      </m:f>
                    </m:oMath>
                  </a14:m>
                  <a:r>
                    <a:rPr lang="en-US" sz="4800" kern="0" dirty="0">
                      <a:solidFill>
                        <a:srgbClr val="000000"/>
                      </a:solidFill>
                      <a:latin typeface="Times New Roman" panose="02020603050405020304" pitchFamily="18" charset="0"/>
                      <a:cs typeface="Times New Roman" panose="02020603050405020304" pitchFamily="18" charset="0"/>
                      <a:sym typeface="Arial"/>
                    </a:rPr>
                    <a:t> </a:t>
                  </a:r>
                  <a:r>
                    <a:rPr lang="en-US" sz="4800" kern="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sym typeface="Arial"/>
                    </a:rPr>
                    <a:t>=</a:t>
                  </a:r>
                  <a:r>
                    <a:rPr lang="vi-VN" sz="48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4800" i="1">
                              <a:latin typeface="Cambria Math" panose="02040503050406030204" pitchFamily="18" charset="0"/>
                            </a:rPr>
                          </m:ctrlPr>
                        </m:fPr>
                        <m:num>
                          <m:r>
                            <a:rPr lang="vi-VN" sz="4800" b="0" i="1" smtClean="0">
                              <a:latin typeface="Cambria Math" panose="02040503050406030204" pitchFamily="18" charset="0"/>
                            </a:rPr>
                            <m:t>73,17</m:t>
                          </m:r>
                        </m:num>
                        <m:den>
                          <m:r>
                            <a:rPr lang="vi-VN" sz="4800" i="1">
                              <a:latin typeface="Cambria Math" panose="02040503050406030204" pitchFamily="18" charset="0"/>
                            </a:rPr>
                            <m:t>12</m:t>
                          </m:r>
                          <m:r>
                            <a:rPr lang="en-US" sz="4800" i="1">
                              <a:latin typeface="Cambria Math" panose="02040503050406030204" pitchFamily="18" charset="0"/>
                            </a:rPr>
                            <m:t>,0</m:t>
                          </m:r>
                        </m:den>
                      </m:f>
                      <m:r>
                        <a:rPr lang="vi-VN" sz="4800" i="1">
                          <a:latin typeface="Cambria Math" panose="02040503050406030204" pitchFamily="18" charset="0"/>
                        </a:rPr>
                        <m:t> : </m:t>
                      </m:r>
                      <m:f>
                        <m:fPr>
                          <m:ctrlPr>
                            <a:rPr lang="vi-VN" sz="4800" i="1" smtClean="0">
                              <a:latin typeface="Cambria Math" panose="02040503050406030204" pitchFamily="18" charset="0"/>
                            </a:rPr>
                          </m:ctrlPr>
                        </m:fPr>
                        <m:num>
                          <m:r>
                            <a:rPr lang="vi-VN" sz="4800" b="0" i="1" smtClean="0">
                              <a:latin typeface="Cambria Math" panose="02040503050406030204" pitchFamily="18" charset="0"/>
                            </a:rPr>
                            <m:t>7,31</m:t>
                          </m:r>
                        </m:num>
                        <m:den>
                          <m:r>
                            <a:rPr lang="vi-VN" sz="4800" i="1">
                              <a:latin typeface="Cambria Math" panose="02040503050406030204" pitchFamily="18" charset="0"/>
                            </a:rPr>
                            <m:t>1</m:t>
                          </m:r>
                          <m:r>
                            <a:rPr lang="en-US" sz="4800" i="1">
                              <a:latin typeface="Cambria Math" panose="02040503050406030204" pitchFamily="18" charset="0"/>
                            </a:rPr>
                            <m:t>,0</m:t>
                          </m:r>
                        </m:den>
                      </m:f>
                      <m:r>
                        <a:rPr lang="vi-VN" sz="4800" i="1">
                          <a:latin typeface="Cambria Math" panose="02040503050406030204" pitchFamily="18" charset="0"/>
                        </a:rPr>
                        <m:t>: </m:t>
                      </m:r>
                      <m:f>
                        <m:fPr>
                          <m:ctrlPr>
                            <a:rPr lang="vi-VN" sz="4800" i="1">
                              <a:latin typeface="Cambria Math" panose="02040503050406030204" pitchFamily="18" charset="0"/>
                            </a:rPr>
                          </m:ctrlPr>
                        </m:fPr>
                        <m:num>
                          <m:r>
                            <a:rPr lang="vi-VN" sz="4800" b="0" i="1" smtClean="0">
                              <a:latin typeface="Cambria Math" panose="02040503050406030204" pitchFamily="18" charset="0"/>
                            </a:rPr>
                            <m:t>19,52</m:t>
                          </m:r>
                        </m:num>
                        <m:den>
                          <m:r>
                            <a:rPr lang="vi-VN" sz="4800" i="1">
                              <a:latin typeface="Cambria Math" panose="02040503050406030204" pitchFamily="18" charset="0"/>
                            </a:rPr>
                            <m:t>16</m:t>
                          </m:r>
                          <m:r>
                            <a:rPr lang="en-US" sz="4800" i="1">
                              <a:latin typeface="Cambria Math" panose="02040503050406030204" pitchFamily="18" charset="0"/>
                            </a:rPr>
                            <m:t>,0</m:t>
                          </m:r>
                        </m:den>
                      </m:f>
                    </m:oMath>
                  </a14:m>
                  <a:r>
                    <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sz="4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5 : 6 : 1</a:t>
                  </a: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Vậy</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công</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thức</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đơn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giản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nhất</a:t>
                  </a:r>
                  <a:r>
                    <a:rPr lang="en-US" sz="4800" kern="1200" dirty="0">
                      <a:solidFill>
                        <a:schemeClr val="tx1"/>
                      </a:solidFill>
                      <a:latin typeface="Times New Roman" panose="02020603050405020304" pitchFamily="18" charset="0"/>
                      <a:ea typeface="+mn-ea"/>
                      <a:cs typeface="Times New Roman" panose="02020603050405020304" pitchFamily="18" charset="0"/>
                    </a:rPr>
                    <a:t>: 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5</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6</a:t>
                  </a:r>
                  <a:r>
                    <a:rPr lang="en-US" sz="4800" kern="1200" dirty="0">
                      <a:solidFill>
                        <a:schemeClr val="tx1"/>
                      </a:solidFill>
                      <a:latin typeface="Times New Roman" panose="02020603050405020304" pitchFamily="18" charset="0"/>
                      <a:ea typeface="+mn-ea"/>
                      <a:cs typeface="Times New Roman" panose="02020603050405020304" pitchFamily="18" charset="0"/>
                    </a:rPr>
                    <a:t>O</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a:p>
                  <a:pPr defTabSz="1828800">
                    <a:lnSpc>
                      <a:spcPct val="150000"/>
                    </a:lnSpc>
                  </a:pPr>
                  <a:r>
                    <a:rPr lang="en-US" sz="4800" kern="1200" dirty="0">
                      <a:solidFill>
                        <a:schemeClr val="tx1"/>
                      </a:solidFill>
                      <a:latin typeface="Times New Roman" panose="02020603050405020304" pitchFamily="18" charset="0"/>
                      <a:ea typeface="+mn-ea"/>
                      <a:cs typeface="Times New Roman" panose="02020603050405020304" pitchFamily="18" charset="0"/>
                    </a:rPr>
                    <a:t>  + </a:t>
                  </a:r>
                  <a:r>
                    <a:rPr lang="en-US" sz="4800" kern="1200" dirty="0" err="1">
                      <a:solidFill>
                        <a:schemeClr val="tx1"/>
                      </a:solidFill>
                      <a:latin typeface="Times New Roman" panose="02020603050405020304" pitchFamily="18" charset="0"/>
                      <a:ea typeface="+mn-ea"/>
                      <a:cs typeface="Times New Roman" panose="02020603050405020304" pitchFamily="18" charset="0"/>
                    </a:rPr>
                    <a:t>Từ</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kết</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quả</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tích</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phổ</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phân</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tử</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khối</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err="1">
                      <a:solidFill>
                        <a:schemeClr val="tx1"/>
                      </a:solidFill>
                      <a:latin typeface="Times New Roman" panose="02020603050405020304" pitchFamily="18" charset="0"/>
                      <a:ea typeface="+mn-ea"/>
                      <a:cs typeface="Times New Roman" panose="02020603050405020304" pitchFamily="18" charset="0"/>
                    </a:rPr>
                    <a:t>của</a:t>
                  </a:r>
                  <a:r>
                    <a:rPr lang="en-US" sz="4800" kern="1200" dirty="0">
                      <a:solidFill>
                        <a:schemeClr val="tx1"/>
                      </a:solidFill>
                      <a:latin typeface="Times New Roman" panose="02020603050405020304" pitchFamily="18" charset="0"/>
                      <a:ea typeface="+mn-ea"/>
                      <a:cs typeface="Times New Roman" panose="02020603050405020304" pitchFamily="18" charset="0"/>
                    </a:rPr>
                    <a:t> eugenol: M = 164</a:t>
                  </a:r>
                </a:p>
                <a:p>
                  <a:pPr defTabSz="1828800">
                    <a:lnSpc>
                      <a:spcPct val="150000"/>
                    </a:lnSpc>
                  </a:pPr>
                  <a:r>
                    <a:rPr lang="en-US" sz="4800" b="1" kern="1200" dirty="0">
                      <a:solidFill>
                        <a:schemeClr val="tx1"/>
                      </a:solidFill>
                      <a:latin typeface="Times New Roman" panose="02020603050405020304" pitchFamily="18" charset="0"/>
                      <a:ea typeface="+mn-ea"/>
                      <a:cs typeface="Times New Roman" panose="02020603050405020304" pitchFamily="18" charset="0"/>
                    </a:rPr>
                    <a:t>  </a:t>
                  </a:r>
                  <a:r>
                    <a:rPr lang="en-US" sz="4800" kern="1200" dirty="0">
                      <a:solidFill>
                        <a:schemeClr val="tx1"/>
                      </a:solidFill>
                      <a:latin typeface="Times New Roman" panose="02020603050405020304" pitchFamily="18" charset="0"/>
                      <a:ea typeface="+mn-ea"/>
                      <a:cs typeface="Times New Roman" panose="02020603050405020304" pitchFamily="18" charset="0"/>
                    </a:rPr>
                    <a:t>+ Ta </a:t>
                  </a:r>
                  <a:r>
                    <a:rPr lang="en-US" sz="4800" kern="1200" dirty="0" err="1">
                      <a:solidFill>
                        <a:schemeClr val="tx1"/>
                      </a:solidFill>
                      <a:latin typeface="Times New Roman" panose="02020603050405020304" pitchFamily="18" charset="0"/>
                      <a:ea typeface="+mn-ea"/>
                      <a:cs typeface="Times New Roman" panose="02020603050405020304" pitchFamily="18" charset="0"/>
                    </a:rPr>
                    <a:t>có</a:t>
                  </a:r>
                  <a:r>
                    <a:rPr lang="en-US" sz="4800" kern="1200" dirty="0">
                      <a:solidFill>
                        <a:schemeClr val="tx1"/>
                      </a:solidFill>
                      <a:latin typeface="Times New Roman" panose="02020603050405020304" pitchFamily="18" charset="0"/>
                      <a:ea typeface="+mn-ea"/>
                      <a:cs typeface="Times New Roman" panose="02020603050405020304" pitchFamily="18" charset="0"/>
                    </a:rPr>
                    <a:t>: </a:t>
                  </a:r>
                  <a:r>
                    <a:rPr lang="vi-VN" sz="4800" dirty="0">
                      <a:solidFill>
                        <a:schemeClr val="tx1"/>
                      </a:solidFill>
                      <a:latin typeface="Times New Roman" panose="02020603050405020304" pitchFamily="18" charset="0"/>
                      <a:cs typeface="Times New Roman" panose="02020603050405020304" pitchFamily="18" charset="0"/>
                    </a:rPr>
                    <a:t>C</a:t>
                  </a:r>
                  <a:r>
                    <a:rPr lang="vi-VN" sz="4800" baseline="-25000" dirty="0">
                      <a:solidFill>
                        <a:schemeClr val="tx1"/>
                      </a:solidFill>
                      <a:latin typeface="Times New Roman" panose="02020603050405020304" pitchFamily="18" charset="0"/>
                      <a:cs typeface="Times New Roman" panose="02020603050405020304" pitchFamily="18" charset="0"/>
                    </a:rPr>
                    <a:t>x</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y</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z</a:t>
                  </a:r>
                  <a:r>
                    <a:rPr lang="vi-VN" sz="4800" dirty="0">
                      <a:solidFill>
                        <a:schemeClr val="tx1"/>
                      </a:solidFill>
                      <a:latin typeface="Times New Roman" panose="02020603050405020304" pitchFamily="18" charset="0"/>
                      <a:cs typeface="Times New Roman" panose="02020603050405020304" pitchFamily="18" charset="0"/>
                    </a:rPr>
                    <a:t>= (C</a:t>
                  </a:r>
                  <a:r>
                    <a:rPr lang="vi-VN" sz="4800" baseline="-25000" dirty="0">
                      <a:solidFill>
                        <a:schemeClr val="tx1"/>
                      </a:solidFill>
                      <a:latin typeface="Times New Roman" panose="02020603050405020304" pitchFamily="18" charset="0"/>
                      <a:cs typeface="Times New Roman" panose="02020603050405020304" pitchFamily="18" charset="0"/>
                    </a:rPr>
                    <a:t>5</a:t>
                  </a:r>
                  <a:r>
                    <a:rPr lang="vi-VN" sz="4800" dirty="0">
                      <a:solidFill>
                        <a:schemeClr val="tx1"/>
                      </a:solidFill>
                      <a:latin typeface="Times New Roman" panose="02020603050405020304" pitchFamily="18" charset="0"/>
                      <a:cs typeface="Times New Roman" panose="02020603050405020304" pitchFamily="18" charset="0"/>
                    </a:rPr>
                    <a:t>H</a:t>
                  </a:r>
                  <a:r>
                    <a:rPr lang="vi-VN" sz="4800" baseline="-25000" dirty="0">
                      <a:solidFill>
                        <a:schemeClr val="tx1"/>
                      </a:solidFill>
                      <a:latin typeface="Times New Roman" panose="02020603050405020304" pitchFamily="18" charset="0"/>
                      <a:cs typeface="Times New Roman" panose="02020603050405020304" pitchFamily="18" charset="0"/>
                    </a:rPr>
                    <a:t>6</a:t>
                  </a:r>
                  <a:r>
                    <a:rPr lang="vi-VN" sz="4800" dirty="0">
                      <a:solidFill>
                        <a:schemeClr val="tx1"/>
                      </a:solidFill>
                      <a:latin typeface="Times New Roman" panose="02020603050405020304" pitchFamily="18" charset="0"/>
                      <a:cs typeface="Times New Roman" panose="02020603050405020304" pitchFamily="18" charset="0"/>
                    </a:rPr>
                    <a:t>O)</a:t>
                  </a:r>
                  <a:r>
                    <a:rPr lang="vi-VN" sz="4800" baseline="-25000" dirty="0">
                      <a:solidFill>
                        <a:schemeClr val="tx1"/>
                      </a:solidFill>
                      <a:latin typeface="Times New Roman" panose="02020603050405020304" pitchFamily="18" charset="0"/>
                      <a:cs typeface="Times New Roman" panose="02020603050405020304" pitchFamily="18" charset="0"/>
                    </a:rPr>
                    <a:t>n  </a:t>
                  </a:r>
                  <a:r>
                    <a:rPr lang="vi-VN" sz="4800" dirty="0">
                      <a:solidFill>
                        <a:schemeClr val="tx1"/>
                      </a:solidFill>
                      <a:latin typeface="Times New Roman" panose="02020603050405020304" pitchFamily="18" charset="0"/>
                      <a:cs typeface="Times New Roman" panose="02020603050405020304" pitchFamily="18" charset="0"/>
                    </a:rPr>
                    <a:t> ↔ 164 = 82n  → n = 2. </a:t>
                  </a:r>
                </a:p>
                <a:p>
                  <a:pPr defTabSz="1828800">
                    <a:lnSpc>
                      <a:spcPct val="150000"/>
                    </a:lnSpc>
                  </a:pPr>
                  <a:r>
                    <a:rPr lang="vi-VN" sz="4800" dirty="0">
                      <a:solidFill>
                        <a:schemeClr val="tx1"/>
                      </a:solidFill>
                      <a:latin typeface="Times New Roman" panose="02020603050405020304" pitchFamily="18" charset="0"/>
                      <a:cs typeface="Times New Roman" panose="02020603050405020304" pitchFamily="18" charset="0"/>
                    </a:rPr>
                    <a:t>          Vậy CTPT của eugenol là </a:t>
                  </a:r>
                  <a:r>
                    <a:rPr lang="en-US" sz="4800" kern="1200" dirty="0">
                      <a:solidFill>
                        <a:schemeClr val="tx1"/>
                      </a:solidFill>
                      <a:latin typeface="Times New Roman" panose="02020603050405020304" pitchFamily="18" charset="0"/>
                      <a:ea typeface="+mn-ea"/>
                      <a:cs typeface="Times New Roman" panose="02020603050405020304" pitchFamily="18" charset="0"/>
                    </a:rPr>
                    <a:t>C</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10</a:t>
                  </a:r>
                  <a:r>
                    <a:rPr lang="en-US" sz="4800" kern="1200" dirty="0">
                      <a:solidFill>
                        <a:schemeClr val="tx1"/>
                      </a:solidFill>
                      <a:latin typeface="Times New Roman" panose="02020603050405020304" pitchFamily="18" charset="0"/>
                      <a:ea typeface="+mn-ea"/>
                      <a:cs typeface="Times New Roman" panose="02020603050405020304" pitchFamily="18" charset="0"/>
                    </a:rPr>
                    <a:t>H</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12</a:t>
                  </a:r>
                  <a:r>
                    <a:rPr lang="en-US" sz="4800" kern="1200" dirty="0">
                      <a:solidFill>
                        <a:schemeClr val="tx1"/>
                      </a:solidFill>
                      <a:latin typeface="Times New Roman" panose="02020603050405020304" pitchFamily="18" charset="0"/>
                      <a:ea typeface="+mn-ea"/>
                      <a:cs typeface="Times New Roman" panose="02020603050405020304" pitchFamily="18" charset="0"/>
                    </a:rPr>
                    <a:t>O</a:t>
                  </a:r>
                  <a:r>
                    <a:rPr lang="en-US" sz="4800"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4800" kern="1200" dirty="0">
                      <a:solidFill>
                        <a:schemeClr val="tx1"/>
                      </a:solidFill>
                      <a:latin typeface="Times New Roman" panose="02020603050405020304" pitchFamily="18" charset="0"/>
                      <a:ea typeface="+mn-ea"/>
                      <a:cs typeface="Times New Roman" panose="02020603050405020304" pitchFamily="18" charset="0"/>
                    </a:rPr>
                    <a:t>.</a:t>
                  </a: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3" name="Rounded Rectangle 4">
                  <a:extLst>
                    <a:ext uri="{FF2B5EF4-FFF2-40B4-BE49-F238E27FC236}">
                      <a16:creationId xmlns:a16="http://schemas.microsoft.com/office/drawing/2014/main" id="{3EFE7989-8E3E-58F3-D450-0344D5F872A7}"/>
                    </a:ext>
                  </a:extLst>
                </p:cNvPr>
                <p:cNvSpPr>
                  <a:spLocks noRot="1" noChangeAspect="1" noMove="1" noResize="1" noEditPoints="1" noAdjustHandles="1" noChangeArrowheads="1" noChangeShapeType="1" noTextEdit="1"/>
                </p:cNvSpPr>
                <p:nvPr/>
              </p:nvSpPr>
              <p:spPr>
                <a:xfrm>
                  <a:off x="203200" y="3980656"/>
                  <a:ext cx="11834900" cy="4916908"/>
                </a:xfrm>
                <a:prstGeom prst="roundRect">
                  <a:avLst>
                    <a:gd name="adj" fmla="val 2239"/>
                  </a:avLst>
                </a:prstGeom>
                <a:blipFill>
                  <a:blip r:embed="rId3"/>
                  <a:stretch>
                    <a:fillRect l="-802" b="-1708"/>
                  </a:stretch>
                </a:blipFill>
                <a:ln w="19050" cap="flat" cmpd="sng" algn="ctr">
                  <a:solidFill>
                    <a:srgbClr val="F79646">
                      <a:lumMod val="50000"/>
                    </a:srgbClr>
                  </a:solidFill>
                  <a:prstDash val="solid"/>
                </a:ln>
                <a:effectLst>
                  <a:innerShdw blurRad="114300">
                    <a:prstClr val="black"/>
                  </a:innerShdw>
                </a:effectLst>
              </p:spPr>
              <p:txBody>
                <a:bodyPr/>
                <a:lstStyle/>
                <a:p>
                  <a:r>
                    <a:rPr lang="vi-VN">
                      <a:noFill/>
                    </a:rPr>
                    <a:t> </a:t>
                  </a:r>
                </a:p>
              </p:txBody>
            </p:sp>
          </mc:Fallback>
        </mc:AlternateContent>
        <p:grpSp>
          <p:nvGrpSpPr>
            <p:cNvPr id="4" name="Group 5">
              <a:extLst>
                <a:ext uri="{FF2B5EF4-FFF2-40B4-BE49-F238E27FC236}">
                  <a16:creationId xmlns:a16="http://schemas.microsoft.com/office/drawing/2014/main" xmlns="" id="{454D2356-D101-1881-7B0E-2FC1F61CA536}"/>
                </a:ext>
              </a:extLst>
            </p:cNvPr>
            <p:cNvGrpSpPr/>
            <p:nvPr/>
          </p:nvGrpSpPr>
          <p:grpSpPr>
            <a:xfrm>
              <a:off x="268542" y="3361529"/>
              <a:ext cx="2419203" cy="757877"/>
              <a:chOff x="1403701" y="5740253"/>
              <a:chExt cx="4742513" cy="1377026"/>
            </a:xfrm>
            <a:grpFill/>
          </p:grpSpPr>
          <p:sp>
            <p:nvSpPr>
              <p:cNvPr id="5" name="Freeform 20">
                <a:extLst>
                  <a:ext uri="{FF2B5EF4-FFF2-40B4-BE49-F238E27FC236}">
                    <a16:creationId xmlns:a16="http://schemas.microsoft.com/office/drawing/2014/main" xmlns="" id="{42465ED7-F898-83E5-7C61-0F365BA19A69}"/>
                  </a:ext>
                </a:extLst>
              </p:cNvPr>
              <p:cNvSpPr>
                <a:spLocks/>
              </p:cNvSpPr>
              <p:nvPr/>
            </p:nvSpPr>
            <p:spPr bwMode="auto">
              <a:xfrm rot="16200000" flipV="1">
                <a:off x="4286275" y="4708945"/>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a16="http://schemas.microsoft.com/office/drawing/2014/main" xmlns="" id="{05E74633-52F3-C019-EB35-4495BC45AEFE}"/>
                  </a:ext>
                </a:extLst>
              </p:cNvPr>
              <p:cNvSpPr txBox="1"/>
              <p:nvPr/>
            </p:nvSpPr>
            <p:spPr>
              <a:xfrm>
                <a:off x="3480450" y="574025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a16="http://schemas.microsoft.com/office/drawing/2014/main" xmlns="" id="{542B6EB0-E764-A822-C72F-AAB4A9E457A9}"/>
                  </a:ext>
                </a:extLst>
              </p:cNvPr>
              <p:cNvSpPr/>
              <p:nvPr/>
            </p:nvSpPr>
            <p:spPr>
              <a:xfrm flipV="1">
                <a:off x="2402516" y="5748403"/>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a16="http://schemas.microsoft.com/office/drawing/2014/main" xmlns=""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Google Shape;246;p3">
            <a:extLst>
              <a:ext uri="{FF2B5EF4-FFF2-40B4-BE49-F238E27FC236}">
                <a16:creationId xmlns:a16="http://schemas.microsoft.com/office/drawing/2014/main" xmlns="" id="{EC9BB734-507C-F887-8FAD-B082CAFC63BA}"/>
              </a:ext>
            </a:extLst>
          </p:cNvPr>
          <p:cNvSpPr txBox="1"/>
          <p:nvPr/>
        </p:nvSpPr>
        <p:spPr>
          <a:xfrm>
            <a:off x="2242873" y="1968862"/>
            <a:ext cx="1737086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Lập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công</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thức</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phân</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tử</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hợp</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chất</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hữu</a:t>
            </a:r>
            <a:r>
              <a:rPr kumimoji="0" lang="en-US"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4800" b="1" i="0" u="none" strike="noStrike" kern="0" cap="none" spc="0" normalizeH="0" baseline="0" noProof="0" dirty="0" err="1">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rPr>
              <a:t>cơ</a:t>
            </a:r>
            <a:endParaRPr kumimoji="0" sz="4800" b="1" i="0" u="none" strike="noStrike" kern="0" cap="none" spc="0" normalizeH="0" baseline="0" noProof="0" dirty="0">
              <a:ln>
                <a:noFill/>
              </a:ln>
              <a:solidFill>
                <a:srgbClr val="135F82"/>
              </a:solidFill>
              <a:effectLst/>
              <a:uLnTx/>
              <a:uFillTx/>
              <a:latin typeface="Times New Roman" panose="02020603050405020304" pitchFamily="18" charset="0"/>
              <a:ea typeface="Tahoma"/>
              <a:cs typeface="Times New Roman" panose="02020603050405020304" pitchFamily="18" charset="0"/>
              <a:sym typeface="Tahoma"/>
            </a:endParaRPr>
          </a:p>
        </p:txBody>
      </p:sp>
      <p:sp>
        <p:nvSpPr>
          <p:cNvPr id="10" name="Google Shape;244;p3">
            <a:extLst>
              <a:ext uri="{FF2B5EF4-FFF2-40B4-BE49-F238E27FC236}">
                <a16:creationId xmlns:a16="http://schemas.microsoft.com/office/drawing/2014/main" xmlns="" id="{9D46B73E-6F33-2493-B32C-9F294C77B7E3}"/>
              </a:ext>
            </a:extLst>
          </p:cNvPr>
          <p:cNvSpPr/>
          <p:nvPr/>
        </p:nvSpPr>
        <p:spPr>
          <a:xfrm>
            <a:off x="841203" y="1980465"/>
            <a:ext cx="1401670"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245;p3">
            <a:extLst>
              <a:ext uri="{FF2B5EF4-FFF2-40B4-BE49-F238E27FC236}">
                <a16:creationId xmlns:a16="http://schemas.microsoft.com/office/drawing/2014/main" xmlns="" id="{1854D3FE-631D-5B02-B1F5-A8F03EACF297}"/>
              </a:ext>
            </a:extLst>
          </p:cNvPr>
          <p:cNvSpPr txBox="1"/>
          <p:nvPr/>
        </p:nvSpPr>
        <p:spPr>
          <a:xfrm>
            <a:off x="531624" y="2005843"/>
            <a:ext cx="1711249" cy="75401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en-US"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 2</a:t>
            </a:r>
            <a:endParaRPr kumimoji="0" sz="4300" b="1" i="0" u="none" strike="noStrike" kern="0" cap="none" spc="0" normalizeH="0" baseline="0" noProof="0" dirty="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endParaRPr>
          </a:p>
        </p:txBody>
      </p:sp>
      <p:pic>
        <p:nvPicPr>
          <p:cNvPr id="12" name="Picture 2" descr="Biểu tượng miễn phí ý tưởng">
            <a:extLst>
              <a:ext uri="{FF2B5EF4-FFF2-40B4-BE49-F238E27FC236}">
                <a16:creationId xmlns:a16="http://schemas.microsoft.com/office/drawing/2014/main" xmlns="" id="{723776B5-8D65-0F1E-11DA-07161B7E2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529438" y="2353475"/>
            <a:ext cx="892686" cy="8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Đồ họa 4">
            <a:extLst>
              <a:ext uri="{FF2B5EF4-FFF2-40B4-BE49-F238E27FC236}">
                <a16:creationId xmlns:a16="http://schemas.microsoft.com/office/drawing/2014/main" xmlns="" id="{FB115A50-6BA6-802E-2100-6B90A4314DE6}"/>
              </a:ext>
            </a:extLst>
          </p:cNvPr>
          <p:cNvGrpSpPr/>
          <p:nvPr/>
        </p:nvGrpSpPr>
        <p:grpSpPr>
          <a:xfrm>
            <a:off x="6268933" y="1743988"/>
            <a:ext cx="10846948" cy="10496175"/>
            <a:chOff x="6170196" y="871893"/>
            <a:chExt cx="5423121" cy="5247480"/>
          </a:xfrm>
        </p:grpSpPr>
        <p:sp>
          <p:nvSpPr>
            <p:cNvPr id="471" name="Hình tự do: Hình 470">
              <a:extLst>
                <a:ext uri="{FF2B5EF4-FFF2-40B4-BE49-F238E27FC236}">
                  <a16:creationId xmlns:a16="http://schemas.microsoft.com/office/drawing/2014/main" xmlns="" id="{8D429495-41D1-122C-FA33-1C57FD65E96D}"/>
                </a:ext>
              </a:extLst>
            </p:cNvPr>
            <p:cNvSpPr/>
            <p:nvPr/>
          </p:nvSpPr>
          <p:spPr>
            <a:xfrm>
              <a:off x="10514475" y="871893"/>
              <a:ext cx="855995" cy="1102053"/>
            </a:xfrm>
            <a:custGeom>
              <a:avLst/>
              <a:gdLst>
                <a:gd name="connsiteX0" fmla="*/ 0 w 855995"/>
                <a:gd name="connsiteY0" fmla="*/ 0 h 1102053"/>
                <a:gd name="connsiteX1" fmla="*/ 855996 w 855995"/>
                <a:gd name="connsiteY1" fmla="*/ 0 h 1102053"/>
                <a:gd name="connsiteX2" fmla="*/ 855996 w 855995"/>
                <a:gd name="connsiteY2" fmla="*/ 1102054 h 1102053"/>
                <a:gd name="connsiteX3" fmla="*/ 0 w 855995"/>
                <a:gd name="connsiteY3" fmla="*/ 1102054 h 1102053"/>
              </a:gdLst>
              <a:ahLst/>
              <a:cxnLst>
                <a:cxn ang="0">
                  <a:pos x="connsiteX0" y="connsiteY0"/>
                </a:cxn>
                <a:cxn ang="0">
                  <a:pos x="connsiteX1" y="connsiteY1"/>
                </a:cxn>
                <a:cxn ang="0">
                  <a:pos x="connsiteX2" y="connsiteY2"/>
                </a:cxn>
                <a:cxn ang="0">
                  <a:pos x="connsiteX3" y="connsiteY3"/>
                </a:cxn>
              </a:cxnLst>
              <a:rect l="l" t="t" r="r" b="b"/>
              <a:pathLst>
                <a:path w="855995" h="1102053">
                  <a:moveTo>
                    <a:pt x="0" y="0"/>
                  </a:moveTo>
                  <a:lnTo>
                    <a:pt x="855996" y="0"/>
                  </a:lnTo>
                  <a:lnTo>
                    <a:pt x="855996" y="1102054"/>
                  </a:lnTo>
                  <a:lnTo>
                    <a:pt x="0" y="1102054"/>
                  </a:lnTo>
                  <a:close/>
                </a:path>
              </a:pathLst>
            </a:custGeom>
            <a:solidFill>
              <a:srgbClr val="F5F5F5"/>
            </a:solidFill>
            <a:ln w="11697" cap="flat">
              <a:noFill/>
              <a:prstDash val="solid"/>
              <a:miter/>
            </a:ln>
          </p:spPr>
          <p:txBody>
            <a:bodyPr rtlCol="0" anchor="ctr"/>
            <a:lstStyle/>
            <a:p>
              <a:endParaRPr lang="en-US"/>
            </a:p>
          </p:txBody>
        </p:sp>
        <p:sp>
          <p:nvSpPr>
            <p:cNvPr id="472" name="Hình tự do: Hình 471">
              <a:extLst>
                <a:ext uri="{FF2B5EF4-FFF2-40B4-BE49-F238E27FC236}">
                  <a16:creationId xmlns:a16="http://schemas.microsoft.com/office/drawing/2014/main" xmlns="" id="{23E583E1-485A-C648-5944-B432DA1BE6C6}"/>
                </a:ext>
              </a:extLst>
            </p:cNvPr>
            <p:cNvSpPr/>
            <p:nvPr/>
          </p:nvSpPr>
          <p:spPr>
            <a:xfrm>
              <a:off x="10574146" y="1034047"/>
              <a:ext cx="577411" cy="715151"/>
            </a:xfrm>
            <a:custGeom>
              <a:avLst/>
              <a:gdLst>
                <a:gd name="connsiteX0" fmla="*/ 577411 w 577411"/>
                <a:gd name="connsiteY0" fmla="*/ 12 h 715151"/>
                <a:gd name="connsiteX1" fmla="*/ 575773 w 577411"/>
                <a:gd name="connsiteY1" fmla="*/ 2119 h 715151"/>
                <a:gd name="connsiteX2" fmla="*/ 570976 w 577411"/>
                <a:gd name="connsiteY2" fmla="*/ 8320 h 715151"/>
                <a:gd name="connsiteX3" fmla="*/ 563371 w 577411"/>
                <a:gd name="connsiteY3" fmla="*/ 18499 h 715151"/>
                <a:gd name="connsiteX4" fmla="*/ 553894 w 577411"/>
                <a:gd name="connsiteY4" fmla="*/ 33124 h 715151"/>
                <a:gd name="connsiteX5" fmla="*/ 533652 w 577411"/>
                <a:gd name="connsiteY5" fmla="*/ 76182 h 715151"/>
                <a:gd name="connsiteX6" fmla="*/ 517974 w 577411"/>
                <a:gd name="connsiteY6" fmla="*/ 136789 h 715151"/>
                <a:gd name="connsiteX7" fmla="*/ 510017 w 577411"/>
                <a:gd name="connsiteY7" fmla="*/ 212841 h 715151"/>
                <a:gd name="connsiteX8" fmla="*/ 506858 w 577411"/>
                <a:gd name="connsiteY8" fmla="*/ 300945 h 715151"/>
                <a:gd name="connsiteX9" fmla="*/ 496328 w 577411"/>
                <a:gd name="connsiteY9" fmla="*/ 397941 h 715151"/>
                <a:gd name="connsiteX10" fmla="*/ 482639 w 577411"/>
                <a:gd name="connsiteY10" fmla="*/ 447901 h 715151"/>
                <a:gd name="connsiteX11" fmla="*/ 459238 w 577411"/>
                <a:gd name="connsiteY11" fmla="*/ 495989 h 715151"/>
                <a:gd name="connsiteX12" fmla="*/ 383654 w 577411"/>
                <a:gd name="connsiteY12" fmla="*/ 568414 h 715151"/>
                <a:gd name="connsiteX13" fmla="*/ 293678 w 577411"/>
                <a:gd name="connsiteY13" fmla="*/ 606558 h 715151"/>
                <a:gd name="connsiteX14" fmla="*/ 208149 w 577411"/>
                <a:gd name="connsiteY14" fmla="*/ 628086 h 715151"/>
                <a:gd name="connsiteX15" fmla="*/ 133735 w 577411"/>
                <a:gd name="connsiteY15" fmla="*/ 646690 h 715151"/>
                <a:gd name="connsiteX16" fmla="*/ 74414 w 577411"/>
                <a:gd name="connsiteY16" fmla="*/ 668101 h 715151"/>
                <a:gd name="connsiteX17" fmla="*/ 32527 w 577411"/>
                <a:gd name="connsiteY17" fmla="*/ 690800 h 715151"/>
                <a:gd name="connsiteX18" fmla="*/ 18252 w 577411"/>
                <a:gd name="connsiteY18" fmla="*/ 700745 h 715151"/>
                <a:gd name="connsiteX19" fmla="*/ 8307 w 577411"/>
                <a:gd name="connsiteY19" fmla="*/ 708584 h 715151"/>
                <a:gd name="connsiteX20" fmla="*/ 2223 w 577411"/>
                <a:gd name="connsiteY20" fmla="*/ 713616 h 715151"/>
                <a:gd name="connsiteX21" fmla="*/ 0 w 577411"/>
                <a:gd name="connsiteY21" fmla="*/ 715137 h 715151"/>
                <a:gd name="connsiteX22" fmla="*/ 1872 w 577411"/>
                <a:gd name="connsiteY22" fmla="*/ 713148 h 715151"/>
                <a:gd name="connsiteX23" fmla="*/ 7605 w 577411"/>
                <a:gd name="connsiteY23" fmla="*/ 707765 h 715151"/>
                <a:gd name="connsiteX24" fmla="*/ 17434 w 577411"/>
                <a:gd name="connsiteY24" fmla="*/ 699575 h 715151"/>
                <a:gd name="connsiteX25" fmla="*/ 31474 w 577411"/>
                <a:gd name="connsiteY25" fmla="*/ 689162 h 715151"/>
                <a:gd name="connsiteX26" fmla="*/ 73244 w 577411"/>
                <a:gd name="connsiteY26" fmla="*/ 665761 h 715151"/>
                <a:gd name="connsiteX27" fmla="*/ 132799 w 577411"/>
                <a:gd name="connsiteY27" fmla="*/ 643531 h 715151"/>
                <a:gd name="connsiteX28" fmla="*/ 207213 w 577411"/>
                <a:gd name="connsiteY28" fmla="*/ 624225 h 715151"/>
                <a:gd name="connsiteX29" fmla="*/ 292391 w 577411"/>
                <a:gd name="connsiteY29" fmla="*/ 602345 h 715151"/>
                <a:gd name="connsiteX30" fmla="*/ 380729 w 577411"/>
                <a:gd name="connsiteY30" fmla="*/ 564670 h 715151"/>
                <a:gd name="connsiteX31" fmla="*/ 454675 w 577411"/>
                <a:gd name="connsiteY31" fmla="*/ 493766 h 715151"/>
                <a:gd name="connsiteX32" fmla="*/ 478076 w 577411"/>
                <a:gd name="connsiteY32" fmla="*/ 446965 h 715151"/>
                <a:gd name="connsiteX33" fmla="*/ 491648 w 577411"/>
                <a:gd name="connsiteY33" fmla="*/ 397707 h 715151"/>
                <a:gd name="connsiteX34" fmla="*/ 502295 w 577411"/>
                <a:gd name="connsiteY34" fmla="*/ 301413 h 715151"/>
                <a:gd name="connsiteX35" fmla="*/ 505922 w 577411"/>
                <a:gd name="connsiteY35" fmla="*/ 213309 h 715151"/>
                <a:gd name="connsiteX36" fmla="*/ 514581 w 577411"/>
                <a:gd name="connsiteY36" fmla="*/ 136906 h 715151"/>
                <a:gd name="connsiteX37" fmla="*/ 531078 w 577411"/>
                <a:gd name="connsiteY37" fmla="*/ 75480 h 715151"/>
                <a:gd name="connsiteX38" fmla="*/ 552256 w 577411"/>
                <a:gd name="connsiteY38" fmla="*/ 32422 h 715151"/>
                <a:gd name="connsiteX39" fmla="*/ 562201 w 577411"/>
                <a:gd name="connsiteY39" fmla="*/ 18031 h 715151"/>
                <a:gd name="connsiteX40" fmla="*/ 570157 w 577411"/>
                <a:gd name="connsiteY40" fmla="*/ 8086 h 715151"/>
                <a:gd name="connsiteX41" fmla="*/ 575422 w 577411"/>
                <a:gd name="connsiteY41" fmla="*/ 2236 h 715151"/>
                <a:gd name="connsiteX42" fmla="*/ 577411 w 577411"/>
                <a:gd name="connsiteY42" fmla="*/ 12 h 7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7411" h="715151">
                  <a:moveTo>
                    <a:pt x="577411" y="12"/>
                  </a:moveTo>
                  <a:lnTo>
                    <a:pt x="575773" y="2119"/>
                  </a:lnTo>
                  <a:cubicBezTo>
                    <a:pt x="574603" y="3757"/>
                    <a:pt x="572965" y="5863"/>
                    <a:pt x="570976" y="8320"/>
                  </a:cubicBezTo>
                  <a:cubicBezTo>
                    <a:pt x="568226" y="11548"/>
                    <a:pt x="565688" y="14948"/>
                    <a:pt x="563371" y="18499"/>
                  </a:cubicBezTo>
                  <a:cubicBezTo>
                    <a:pt x="559954" y="23198"/>
                    <a:pt x="556784" y="28080"/>
                    <a:pt x="553894" y="33124"/>
                  </a:cubicBezTo>
                  <a:cubicBezTo>
                    <a:pt x="545727" y="46762"/>
                    <a:pt x="538941" y="61188"/>
                    <a:pt x="533652" y="76182"/>
                  </a:cubicBezTo>
                  <a:cubicBezTo>
                    <a:pt x="526608" y="95870"/>
                    <a:pt x="521355" y="116155"/>
                    <a:pt x="517974" y="136789"/>
                  </a:cubicBezTo>
                  <a:cubicBezTo>
                    <a:pt x="513879" y="161968"/>
                    <a:pt x="511223" y="187360"/>
                    <a:pt x="510017" y="212841"/>
                  </a:cubicBezTo>
                  <a:cubicBezTo>
                    <a:pt x="508497" y="240337"/>
                    <a:pt x="508262" y="269822"/>
                    <a:pt x="506858" y="300945"/>
                  </a:cubicBezTo>
                  <a:cubicBezTo>
                    <a:pt x="505712" y="333491"/>
                    <a:pt x="502190" y="365909"/>
                    <a:pt x="496328" y="397941"/>
                  </a:cubicBezTo>
                  <a:cubicBezTo>
                    <a:pt x="492923" y="414891"/>
                    <a:pt x="488348" y="431585"/>
                    <a:pt x="482639" y="447901"/>
                  </a:cubicBezTo>
                  <a:cubicBezTo>
                    <a:pt x="476578" y="464721"/>
                    <a:pt x="468739" y="480842"/>
                    <a:pt x="459238" y="495989"/>
                  </a:cubicBezTo>
                  <a:cubicBezTo>
                    <a:pt x="440143" y="525783"/>
                    <a:pt x="414239" y="550608"/>
                    <a:pt x="383654" y="568414"/>
                  </a:cubicBezTo>
                  <a:cubicBezTo>
                    <a:pt x="355327" y="584739"/>
                    <a:pt x="325105" y="597547"/>
                    <a:pt x="293678" y="606558"/>
                  </a:cubicBezTo>
                  <a:cubicBezTo>
                    <a:pt x="263843" y="615567"/>
                    <a:pt x="235177" y="622002"/>
                    <a:pt x="208149" y="628086"/>
                  </a:cubicBezTo>
                  <a:cubicBezTo>
                    <a:pt x="181121" y="634170"/>
                    <a:pt x="156199" y="639786"/>
                    <a:pt x="133735" y="646690"/>
                  </a:cubicBezTo>
                  <a:cubicBezTo>
                    <a:pt x="113528" y="652575"/>
                    <a:pt x="93720" y="659724"/>
                    <a:pt x="74414" y="668101"/>
                  </a:cubicBezTo>
                  <a:cubicBezTo>
                    <a:pt x="59871" y="674536"/>
                    <a:pt x="45854" y="682118"/>
                    <a:pt x="32527" y="690800"/>
                  </a:cubicBezTo>
                  <a:cubicBezTo>
                    <a:pt x="27601" y="693877"/>
                    <a:pt x="22839" y="697188"/>
                    <a:pt x="18252" y="700745"/>
                  </a:cubicBezTo>
                  <a:cubicBezTo>
                    <a:pt x="14274" y="703670"/>
                    <a:pt x="10882" y="706244"/>
                    <a:pt x="8307" y="708584"/>
                  </a:cubicBezTo>
                  <a:lnTo>
                    <a:pt x="2223" y="713616"/>
                  </a:lnTo>
                  <a:cubicBezTo>
                    <a:pt x="819" y="714669"/>
                    <a:pt x="117" y="715254"/>
                    <a:pt x="0" y="715137"/>
                  </a:cubicBezTo>
                  <a:lnTo>
                    <a:pt x="1872" y="713148"/>
                  </a:lnTo>
                  <a:lnTo>
                    <a:pt x="7605" y="707765"/>
                  </a:lnTo>
                  <a:cubicBezTo>
                    <a:pt x="10706" y="704840"/>
                    <a:pt x="13994" y="702102"/>
                    <a:pt x="17434" y="699575"/>
                  </a:cubicBezTo>
                  <a:cubicBezTo>
                    <a:pt x="21295" y="696299"/>
                    <a:pt x="26092" y="692906"/>
                    <a:pt x="31474" y="689162"/>
                  </a:cubicBezTo>
                  <a:cubicBezTo>
                    <a:pt x="44719" y="680199"/>
                    <a:pt x="58689" y="672372"/>
                    <a:pt x="73244" y="665761"/>
                  </a:cubicBezTo>
                  <a:cubicBezTo>
                    <a:pt x="92585" y="657044"/>
                    <a:pt x="112475" y="649615"/>
                    <a:pt x="132799" y="643531"/>
                  </a:cubicBezTo>
                  <a:cubicBezTo>
                    <a:pt x="155264" y="636744"/>
                    <a:pt x="180302" y="630543"/>
                    <a:pt x="207213" y="624225"/>
                  </a:cubicBezTo>
                  <a:cubicBezTo>
                    <a:pt x="234124" y="617907"/>
                    <a:pt x="262790" y="611472"/>
                    <a:pt x="292391" y="602345"/>
                  </a:cubicBezTo>
                  <a:cubicBezTo>
                    <a:pt x="323210" y="593286"/>
                    <a:pt x="352859" y="580641"/>
                    <a:pt x="380729" y="564670"/>
                  </a:cubicBezTo>
                  <a:cubicBezTo>
                    <a:pt x="410600" y="547171"/>
                    <a:pt x="435931" y="522880"/>
                    <a:pt x="454675" y="493766"/>
                  </a:cubicBezTo>
                  <a:cubicBezTo>
                    <a:pt x="464047" y="479002"/>
                    <a:pt x="471886" y="463320"/>
                    <a:pt x="478076" y="446965"/>
                  </a:cubicBezTo>
                  <a:cubicBezTo>
                    <a:pt x="483715" y="430872"/>
                    <a:pt x="488243" y="414415"/>
                    <a:pt x="491648" y="397707"/>
                  </a:cubicBezTo>
                  <a:cubicBezTo>
                    <a:pt x="497510" y="365906"/>
                    <a:pt x="501067" y="333725"/>
                    <a:pt x="502295" y="301413"/>
                  </a:cubicBezTo>
                  <a:cubicBezTo>
                    <a:pt x="503933" y="270407"/>
                    <a:pt x="504167" y="240922"/>
                    <a:pt x="505922" y="213309"/>
                  </a:cubicBezTo>
                  <a:cubicBezTo>
                    <a:pt x="507280" y="187692"/>
                    <a:pt x="510169" y="162179"/>
                    <a:pt x="514581" y="136906"/>
                  </a:cubicBezTo>
                  <a:cubicBezTo>
                    <a:pt x="518149" y="115959"/>
                    <a:pt x="523672" y="95394"/>
                    <a:pt x="531078" y="75480"/>
                  </a:cubicBezTo>
                  <a:cubicBezTo>
                    <a:pt x="536694" y="60461"/>
                    <a:pt x="543785" y="46038"/>
                    <a:pt x="552256" y="32422"/>
                  </a:cubicBezTo>
                  <a:cubicBezTo>
                    <a:pt x="555263" y="27419"/>
                    <a:pt x="558585" y="22613"/>
                    <a:pt x="562201" y="18031"/>
                  </a:cubicBezTo>
                  <a:cubicBezTo>
                    <a:pt x="564588" y="14514"/>
                    <a:pt x="567255" y="11190"/>
                    <a:pt x="570157" y="8086"/>
                  </a:cubicBezTo>
                  <a:lnTo>
                    <a:pt x="575422" y="2236"/>
                  </a:lnTo>
                  <a:cubicBezTo>
                    <a:pt x="576709" y="598"/>
                    <a:pt x="577294" y="-105"/>
                    <a:pt x="577411" y="12"/>
                  </a:cubicBezTo>
                  <a:close/>
                </a:path>
              </a:pathLst>
            </a:custGeom>
            <a:solidFill>
              <a:srgbClr val="E0E0E0"/>
            </a:solidFill>
            <a:ln w="11697" cap="flat">
              <a:noFill/>
              <a:prstDash val="solid"/>
              <a:miter/>
            </a:ln>
          </p:spPr>
          <p:txBody>
            <a:bodyPr rtlCol="0" anchor="ctr"/>
            <a:lstStyle/>
            <a:p>
              <a:endParaRPr lang="en-US"/>
            </a:p>
          </p:txBody>
        </p:sp>
        <p:sp>
          <p:nvSpPr>
            <p:cNvPr id="473" name="Hình tự do: Hình 472">
              <a:extLst>
                <a:ext uri="{FF2B5EF4-FFF2-40B4-BE49-F238E27FC236}">
                  <a16:creationId xmlns:a16="http://schemas.microsoft.com/office/drawing/2014/main" xmlns="" id="{4868DDB4-523F-88CF-7D4D-8163555118A3}"/>
                </a:ext>
              </a:extLst>
            </p:cNvPr>
            <p:cNvSpPr/>
            <p:nvPr/>
          </p:nvSpPr>
          <p:spPr>
            <a:xfrm>
              <a:off x="10738536" y="1164050"/>
              <a:ext cx="534588" cy="725303"/>
            </a:xfrm>
            <a:custGeom>
              <a:avLst/>
              <a:gdLst>
                <a:gd name="connsiteX0" fmla="*/ 534588 w 534588"/>
                <a:gd name="connsiteY0" fmla="*/ 0 h 725303"/>
                <a:gd name="connsiteX1" fmla="*/ 533535 w 534588"/>
                <a:gd name="connsiteY1" fmla="*/ 2457 h 725303"/>
                <a:gd name="connsiteX2" fmla="*/ 530025 w 534588"/>
                <a:gd name="connsiteY2" fmla="*/ 9594 h 725303"/>
                <a:gd name="connsiteX3" fmla="*/ 512825 w 534588"/>
                <a:gd name="connsiteY3" fmla="*/ 34633 h 725303"/>
                <a:gd name="connsiteX4" fmla="*/ 477724 w 534588"/>
                <a:gd name="connsiteY4" fmla="*/ 67160 h 725303"/>
                <a:gd name="connsiteX5" fmla="*/ 421680 w 534588"/>
                <a:gd name="connsiteY5" fmla="*/ 97581 h 725303"/>
                <a:gd name="connsiteX6" fmla="*/ 347734 w 534588"/>
                <a:gd name="connsiteY6" fmla="*/ 119928 h 725303"/>
                <a:gd name="connsiteX7" fmla="*/ 261385 w 534588"/>
                <a:gd name="connsiteY7" fmla="*/ 138415 h 725303"/>
                <a:gd name="connsiteX8" fmla="*/ 169538 w 534588"/>
                <a:gd name="connsiteY8" fmla="*/ 169538 h 725303"/>
                <a:gd name="connsiteX9" fmla="*/ 90794 w 534588"/>
                <a:gd name="connsiteY9" fmla="*/ 235060 h 725303"/>
                <a:gd name="connsiteX10" fmla="*/ 58618 w 534588"/>
                <a:gd name="connsiteY10" fmla="*/ 332406 h 725303"/>
                <a:gd name="connsiteX11" fmla="*/ 61310 w 534588"/>
                <a:gd name="connsiteY11" fmla="*/ 429402 h 725303"/>
                <a:gd name="connsiteX12" fmla="*/ 71255 w 534588"/>
                <a:gd name="connsiteY12" fmla="*/ 517272 h 725303"/>
                <a:gd name="connsiteX13" fmla="*/ 70670 w 534588"/>
                <a:gd name="connsiteY13" fmla="*/ 594494 h 725303"/>
                <a:gd name="connsiteX14" fmla="*/ 54640 w 534588"/>
                <a:gd name="connsiteY14" fmla="*/ 656271 h 725303"/>
                <a:gd name="connsiteX15" fmla="*/ 30304 w 534588"/>
                <a:gd name="connsiteY15" fmla="*/ 697691 h 725303"/>
                <a:gd name="connsiteX16" fmla="*/ 8775 w 534588"/>
                <a:gd name="connsiteY16" fmla="*/ 719219 h 725303"/>
                <a:gd name="connsiteX17" fmla="*/ 2340 w 534588"/>
                <a:gd name="connsiteY17" fmla="*/ 723782 h 725303"/>
                <a:gd name="connsiteX18" fmla="*/ 0 w 534588"/>
                <a:gd name="connsiteY18" fmla="*/ 725303 h 725303"/>
                <a:gd name="connsiteX19" fmla="*/ 1989 w 534588"/>
                <a:gd name="connsiteY19" fmla="*/ 723431 h 725303"/>
                <a:gd name="connsiteX20" fmla="*/ 8073 w 534588"/>
                <a:gd name="connsiteY20" fmla="*/ 718517 h 725303"/>
                <a:gd name="connsiteX21" fmla="*/ 29134 w 534588"/>
                <a:gd name="connsiteY21" fmla="*/ 697106 h 725303"/>
                <a:gd name="connsiteX22" fmla="*/ 52534 w 534588"/>
                <a:gd name="connsiteY22" fmla="*/ 655803 h 725303"/>
                <a:gd name="connsiteX23" fmla="*/ 67628 w 534588"/>
                <a:gd name="connsiteY23" fmla="*/ 594728 h 725303"/>
                <a:gd name="connsiteX24" fmla="*/ 67628 w 534588"/>
                <a:gd name="connsiteY24" fmla="*/ 518208 h 725303"/>
                <a:gd name="connsiteX25" fmla="*/ 57332 w 534588"/>
                <a:gd name="connsiteY25" fmla="*/ 430455 h 725303"/>
                <a:gd name="connsiteX26" fmla="*/ 54406 w 534588"/>
                <a:gd name="connsiteY26" fmla="*/ 332523 h 725303"/>
                <a:gd name="connsiteX27" fmla="*/ 87167 w 534588"/>
                <a:gd name="connsiteY27" fmla="*/ 232837 h 725303"/>
                <a:gd name="connsiteX28" fmla="*/ 167899 w 534588"/>
                <a:gd name="connsiteY28" fmla="*/ 165911 h 725303"/>
                <a:gd name="connsiteX29" fmla="*/ 260683 w 534588"/>
                <a:gd name="connsiteY29" fmla="*/ 134554 h 725303"/>
                <a:gd name="connsiteX30" fmla="*/ 347266 w 534588"/>
                <a:gd name="connsiteY30" fmla="*/ 116535 h 725303"/>
                <a:gd name="connsiteX31" fmla="*/ 420744 w 534588"/>
                <a:gd name="connsiteY31" fmla="*/ 95007 h 725303"/>
                <a:gd name="connsiteX32" fmla="*/ 475735 w 534588"/>
                <a:gd name="connsiteY32" fmla="*/ 65288 h 725303"/>
                <a:gd name="connsiteX33" fmla="*/ 511421 w 534588"/>
                <a:gd name="connsiteY33" fmla="*/ 33814 h 725303"/>
                <a:gd name="connsiteX34" fmla="*/ 529206 w 534588"/>
                <a:gd name="connsiteY34" fmla="*/ 9477 h 725303"/>
                <a:gd name="connsiteX35" fmla="*/ 533067 w 534588"/>
                <a:gd name="connsiteY35" fmla="*/ 2691 h 725303"/>
                <a:gd name="connsiteX36" fmla="*/ 534588 w 534588"/>
                <a:gd name="connsiteY36" fmla="*/ 0 h 7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588" h="725303">
                  <a:moveTo>
                    <a:pt x="534588" y="0"/>
                  </a:moveTo>
                  <a:cubicBezTo>
                    <a:pt x="534401" y="880"/>
                    <a:pt x="534038" y="1714"/>
                    <a:pt x="533535" y="2457"/>
                  </a:cubicBezTo>
                  <a:cubicBezTo>
                    <a:pt x="532599" y="4329"/>
                    <a:pt x="531546" y="6669"/>
                    <a:pt x="530025" y="9594"/>
                  </a:cubicBezTo>
                  <a:cubicBezTo>
                    <a:pt x="525158" y="18505"/>
                    <a:pt x="519401" y="26896"/>
                    <a:pt x="512825" y="34633"/>
                  </a:cubicBezTo>
                  <a:cubicBezTo>
                    <a:pt x="502552" y="46920"/>
                    <a:pt x="490759" y="57849"/>
                    <a:pt x="477724" y="67160"/>
                  </a:cubicBezTo>
                  <a:cubicBezTo>
                    <a:pt x="460303" y="79458"/>
                    <a:pt x="441489" y="89669"/>
                    <a:pt x="421680" y="97581"/>
                  </a:cubicBezTo>
                  <a:cubicBezTo>
                    <a:pt x="397682" y="107021"/>
                    <a:pt x="372948" y="114494"/>
                    <a:pt x="347734" y="119928"/>
                  </a:cubicBezTo>
                  <a:cubicBezTo>
                    <a:pt x="320706" y="126130"/>
                    <a:pt x="291572" y="131629"/>
                    <a:pt x="261385" y="138415"/>
                  </a:cubicBezTo>
                  <a:cubicBezTo>
                    <a:pt x="229654" y="145158"/>
                    <a:pt x="198835" y="155604"/>
                    <a:pt x="169538" y="169538"/>
                  </a:cubicBezTo>
                  <a:cubicBezTo>
                    <a:pt x="138076" y="184216"/>
                    <a:pt x="110942" y="206789"/>
                    <a:pt x="90794" y="235060"/>
                  </a:cubicBezTo>
                  <a:cubicBezTo>
                    <a:pt x="72085" y="264301"/>
                    <a:pt x="61017" y="297775"/>
                    <a:pt x="58618" y="332406"/>
                  </a:cubicBezTo>
                  <a:cubicBezTo>
                    <a:pt x="56196" y="364745"/>
                    <a:pt x="57098" y="397247"/>
                    <a:pt x="61310" y="429402"/>
                  </a:cubicBezTo>
                  <a:cubicBezTo>
                    <a:pt x="64820" y="460291"/>
                    <a:pt x="69032" y="489659"/>
                    <a:pt x="71255" y="517272"/>
                  </a:cubicBezTo>
                  <a:cubicBezTo>
                    <a:pt x="73653" y="542965"/>
                    <a:pt x="73454" y="568835"/>
                    <a:pt x="70670" y="594494"/>
                  </a:cubicBezTo>
                  <a:cubicBezTo>
                    <a:pt x="68072" y="615706"/>
                    <a:pt x="62679" y="636475"/>
                    <a:pt x="54640" y="656271"/>
                  </a:cubicBezTo>
                  <a:cubicBezTo>
                    <a:pt x="48486" y="671143"/>
                    <a:pt x="40296" y="685078"/>
                    <a:pt x="30304" y="697691"/>
                  </a:cubicBezTo>
                  <a:cubicBezTo>
                    <a:pt x="23927" y="705623"/>
                    <a:pt x="16708" y="712843"/>
                    <a:pt x="8775" y="719219"/>
                  </a:cubicBezTo>
                  <a:lnTo>
                    <a:pt x="2340" y="723782"/>
                  </a:lnTo>
                  <a:lnTo>
                    <a:pt x="0" y="725303"/>
                  </a:lnTo>
                  <a:cubicBezTo>
                    <a:pt x="573" y="724590"/>
                    <a:pt x="1240" y="723958"/>
                    <a:pt x="1989" y="723431"/>
                  </a:cubicBezTo>
                  <a:lnTo>
                    <a:pt x="8073" y="718517"/>
                  </a:lnTo>
                  <a:cubicBezTo>
                    <a:pt x="15760" y="712059"/>
                    <a:pt x="22804" y="704898"/>
                    <a:pt x="29134" y="697106"/>
                  </a:cubicBezTo>
                  <a:cubicBezTo>
                    <a:pt x="38810" y="684493"/>
                    <a:pt x="46696" y="670593"/>
                    <a:pt x="52534" y="655803"/>
                  </a:cubicBezTo>
                  <a:cubicBezTo>
                    <a:pt x="60292" y="636217"/>
                    <a:pt x="65369" y="615671"/>
                    <a:pt x="67628" y="594728"/>
                  </a:cubicBezTo>
                  <a:cubicBezTo>
                    <a:pt x="70143" y="569279"/>
                    <a:pt x="70143" y="543656"/>
                    <a:pt x="67628" y="518208"/>
                  </a:cubicBezTo>
                  <a:cubicBezTo>
                    <a:pt x="65288" y="490712"/>
                    <a:pt x="60959" y="461461"/>
                    <a:pt x="57332" y="430455"/>
                  </a:cubicBezTo>
                  <a:cubicBezTo>
                    <a:pt x="52862" y="398009"/>
                    <a:pt x="51879" y="365178"/>
                    <a:pt x="54406" y="332523"/>
                  </a:cubicBezTo>
                  <a:cubicBezTo>
                    <a:pt x="56746" y="297062"/>
                    <a:pt x="68014" y="262770"/>
                    <a:pt x="87167" y="232837"/>
                  </a:cubicBezTo>
                  <a:cubicBezTo>
                    <a:pt x="107830" y="203917"/>
                    <a:pt x="135654" y="180855"/>
                    <a:pt x="167899" y="165911"/>
                  </a:cubicBezTo>
                  <a:cubicBezTo>
                    <a:pt x="197466" y="151801"/>
                    <a:pt x="228613" y="141274"/>
                    <a:pt x="260683" y="134554"/>
                  </a:cubicBezTo>
                  <a:cubicBezTo>
                    <a:pt x="291104" y="127651"/>
                    <a:pt x="320238" y="122853"/>
                    <a:pt x="347266" y="116535"/>
                  </a:cubicBezTo>
                  <a:cubicBezTo>
                    <a:pt x="372269" y="111253"/>
                    <a:pt x="396840" y="104056"/>
                    <a:pt x="420744" y="95007"/>
                  </a:cubicBezTo>
                  <a:cubicBezTo>
                    <a:pt x="440143" y="87227"/>
                    <a:pt x="458594" y="77256"/>
                    <a:pt x="475735" y="65288"/>
                  </a:cubicBezTo>
                  <a:cubicBezTo>
                    <a:pt x="488851" y="56269"/>
                    <a:pt x="500832" y="45702"/>
                    <a:pt x="511421" y="33814"/>
                  </a:cubicBezTo>
                  <a:cubicBezTo>
                    <a:pt x="518020" y="26213"/>
                    <a:pt x="523964" y="18072"/>
                    <a:pt x="529206" y="9477"/>
                  </a:cubicBezTo>
                  <a:lnTo>
                    <a:pt x="533067" y="2691"/>
                  </a:lnTo>
                  <a:cubicBezTo>
                    <a:pt x="533430" y="1718"/>
                    <a:pt x="533944" y="809"/>
                    <a:pt x="534588" y="0"/>
                  </a:cubicBezTo>
                  <a:close/>
                </a:path>
              </a:pathLst>
            </a:custGeom>
            <a:solidFill>
              <a:srgbClr val="E0E0E0"/>
            </a:solidFill>
            <a:ln w="11697" cap="flat">
              <a:noFill/>
              <a:prstDash val="solid"/>
              <a:miter/>
            </a:ln>
          </p:spPr>
          <p:txBody>
            <a:bodyPr rtlCol="0" anchor="ctr"/>
            <a:lstStyle/>
            <a:p>
              <a:endParaRPr lang="en-US"/>
            </a:p>
          </p:txBody>
        </p:sp>
        <p:sp>
          <p:nvSpPr>
            <p:cNvPr id="474" name="Hình tự do: Hình 473">
              <a:extLst>
                <a:ext uri="{FF2B5EF4-FFF2-40B4-BE49-F238E27FC236}">
                  <a16:creationId xmlns:a16="http://schemas.microsoft.com/office/drawing/2014/main" xmlns="" id="{16BD3A57-1544-BE50-2902-63427BFF2333}"/>
                </a:ext>
              </a:extLst>
            </p:cNvPr>
            <p:cNvSpPr/>
            <p:nvPr/>
          </p:nvSpPr>
          <p:spPr>
            <a:xfrm>
              <a:off x="10804760" y="1470014"/>
              <a:ext cx="159475" cy="122034"/>
            </a:xfrm>
            <a:custGeom>
              <a:avLst/>
              <a:gdLst>
                <a:gd name="connsiteX0" fmla="*/ 159475 w 159475"/>
                <a:gd name="connsiteY0" fmla="*/ 122034 h 122034"/>
                <a:gd name="connsiteX1" fmla="*/ 135139 w 159475"/>
                <a:gd name="connsiteY1" fmla="*/ 105537 h 122034"/>
                <a:gd name="connsiteX2" fmla="*/ 78275 w 159475"/>
                <a:gd name="connsiteY2" fmla="*/ 62948 h 122034"/>
                <a:gd name="connsiteX3" fmla="*/ 22231 w 159475"/>
                <a:gd name="connsiteY3" fmla="*/ 19306 h 122034"/>
                <a:gd name="connsiteX4" fmla="*/ 0 w 159475"/>
                <a:gd name="connsiteY4" fmla="*/ 0 h 122034"/>
                <a:gd name="connsiteX5" fmla="*/ 24337 w 159475"/>
                <a:gd name="connsiteY5" fmla="*/ 16731 h 122034"/>
                <a:gd name="connsiteX6" fmla="*/ 81200 w 159475"/>
                <a:gd name="connsiteY6" fmla="*/ 59321 h 122034"/>
                <a:gd name="connsiteX7" fmla="*/ 137245 w 159475"/>
                <a:gd name="connsiteY7" fmla="*/ 103080 h 122034"/>
                <a:gd name="connsiteX8" fmla="*/ 159475 w 159475"/>
                <a:gd name="connsiteY8" fmla="*/ 122034 h 1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75" h="122034">
                  <a:moveTo>
                    <a:pt x="159475" y="122034"/>
                  </a:moveTo>
                  <a:cubicBezTo>
                    <a:pt x="150922" y="117222"/>
                    <a:pt x="142779" y="111704"/>
                    <a:pt x="135139" y="105537"/>
                  </a:cubicBezTo>
                  <a:cubicBezTo>
                    <a:pt x="120396" y="94890"/>
                    <a:pt x="100038" y="79796"/>
                    <a:pt x="78275" y="62948"/>
                  </a:cubicBezTo>
                  <a:cubicBezTo>
                    <a:pt x="56512" y="46099"/>
                    <a:pt x="36388" y="30655"/>
                    <a:pt x="22231" y="19306"/>
                  </a:cubicBezTo>
                  <a:cubicBezTo>
                    <a:pt x="14227" y="13585"/>
                    <a:pt x="6786" y="7121"/>
                    <a:pt x="0" y="0"/>
                  </a:cubicBezTo>
                  <a:cubicBezTo>
                    <a:pt x="8529" y="4941"/>
                    <a:pt x="16673" y="10535"/>
                    <a:pt x="24337" y="16731"/>
                  </a:cubicBezTo>
                  <a:cubicBezTo>
                    <a:pt x="39079" y="27496"/>
                    <a:pt x="59438" y="42472"/>
                    <a:pt x="81200" y="59321"/>
                  </a:cubicBezTo>
                  <a:cubicBezTo>
                    <a:pt x="102963" y="76169"/>
                    <a:pt x="123087" y="91614"/>
                    <a:pt x="137245" y="103080"/>
                  </a:cubicBezTo>
                  <a:cubicBezTo>
                    <a:pt x="145213" y="108711"/>
                    <a:pt x="152654" y="115055"/>
                    <a:pt x="159475" y="122034"/>
                  </a:cubicBezTo>
                  <a:close/>
                </a:path>
              </a:pathLst>
            </a:custGeom>
            <a:solidFill>
              <a:srgbClr val="E0E0E0"/>
            </a:solidFill>
            <a:ln w="11697" cap="flat">
              <a:noFill/>
              <a:prstDash val="solid"/>
              <a:miter/>
            </a:ln>
          </p:spPr>
          <p:txBody>
            <a:bodyPr rtlCol="0" anchor="ctr"/>
            <a:lstStyle/>
            <a:p>
              <a:endParaRPr lang="en-US"/>
            </a:p>
          </p:txBody>
        </p:sp>
        <p:sp>
          <p:nvSpPr>
            <p:cNvPr id="475" name="Hình tự do: Hình 474">
              <a:extLst>
                <a:ext uri="{FF2B5EF4-FFF2-40B4-BE49-F238E27FC236}">
                  <a16:creationId xmlns:a16="http://schemas.microsoft.com/office/drawing/2014/main" xmlns="" id="{C1F3258D-6155-7903-263E-EA05CB6405CA}"/>
                </a:ext>
              </a:extLst>
            </p:cNvPr>
            <p:cNvSpPr/>
            <p:nvPr/>
          </p:nvSpPr>
          <p:spPr>
            <a:xfrm>
              <a:off x="10840914" y="1384250"/>
              <a:ext cx="190832" cy="145903"/>
            </a:xfrm>
            <a:custGeom>
              <a:avLst/>
              <a:gdLst>
                <a:gd name="connsiteX0" fmla="*/ 190832 w 190832"/>
                <a:gd name="connsiteY0" fmla="*/ 145903 h 145903"/>
                <a:gd name="connsiteX1" fmla="*/ 182759 w 190832"/>
                <a:gd name="connsiteY1" fmla="*/ 140872 h 145903"/>
                <a:gd name="connsiteX2" fmla="*/ 161933 w 190832"/>
                <a:gd name="connsiteY2" fmla="*/ 125896 h 145903"/>
                <a:gd name="connsiteX3" fmla="*/ 93954 w 190832"/>
                <a:gd name="connsiteY3" fmla="*/ 74882 h 145903"/>
                <a:gd name="connsiteX4" fmla="*/ 26911 w 190832"/>
                <a:gd name="connsiteY4" fmla="*/ 22699 h 145903"/>
                <a:gd name="connsiteX5" fmla="*/ 7020 w 190832"/>
                <a:gd name="connsiteY5" fmla="*/ 6435 h 145903"/>
                <a:gd name="connsiteX6" fmla="*/ 0 w 190832"/>
                <a:gd name="connsiteY6" fmla="*/ 0 h 145903"/>
                <a:gd name="connsiteX7" fmla="*/ 8073 w 190832"/>
                <a:gd name="connsiteY7" fmla="*/ 4914 h 145903"/>
                <a:gd name="connsiteX8" fmla="*/ 29017 w 190832"/>
                <a:gd name="connsiteY8" fmla="*/ 20593 h 145903"/>
                <a:gd name="connsiteX9" fmla="*/ 96995 w 190832"/>
                <a:gd name="connsiteY9" fmla="*/ 71606 h 145903"/>
                <a:gd name="connsiteX10" fmla="*/ 164038 w 190832"/>
                <a:gd name="connsiteY10" fmla="*/ 123672 h 145903"/>
                <a:gd name="connsiteX11" fmla="*/ 183929 w 190832"/>
                <a:gd name="connsiteY11" fmla="*/ 139936 h 145903"/>
                <a:gd name="connsiteX12" fmla="*/ 190832 w 190832"/>
                <a:gd name="connsiteY12" fmla="*/ 145903 h 1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832" h="145903">
                  <a:moveTo>
                    <a:pt x="190832" y="145903"/>
                  </a:moveTo>
                  <a:cubicBezTo>
                    <a:pt x="187954" y="144553"/>
                    <a:pt x="185240" y="142865"/>
                    <a:pt x="182759" y="140872"/>
                  </a:cubicBezTo>
                  <a:cubicBezTo>
                    <a:pt x="177845" y="137479"/>
                    <a:pt x="171059" y="132331"/>
                    <a:pt x="161933" y="125896"/>
                  </a:cubicBezTo>
                  <a:cubicBezTo>
                    <a:pt x="144382" y="113025"/>
                    <a:pt x="120279" y="95007"/>
                    <a:pt x="93954" y="74882"/>
                  </a:cubicBezTo>
                  <a:cubicBezTo>
                    <a:pt x="67628" y="54758"/>
                    <a:pt x="43993" y="36271"/>
                    <a:pt x="26911" y="22699"/>
                  </a:cubicBezTo>
                  <a:cubicBezTo>
                    <a:pt x="18486" y="15912"/>
                    <a:pt x="11583" y="10413"/>
                    <a:pt x="7020" y="6435"/>
                  </a:cubicBezTo>
                  <a:cubicBezTo>
                    <a:pt x="4446" y="4567"/>
                    <a:pt x="2082" y="2407"/>
                    <a:pt x="0" y="0"/>
                  </a:cubicBezTo>
                  <a:cubicBezTo>
                    <a:pt x="2902" y="1267"/>
                    <a:pt x="5616" y="2919"/>
                    <a:pt x="8073" y="4914"/>
                  </a:cubicBezTo>
                  <a:lnTo>
                    <a:pt x="29017" y="20593"/>
                  </a:lnTo>
                  <a:cubicBezTo>
                    <a:pt x="46567" y="33346"/>
                    <a:pt x="70553" y="51364"/>
                    <a:pt x="96995" y="71606"/>
                  </a:cubicBezTo>
                  <a:cubicBezTo>
                    <a:pt x="123438" y="91848"/>
                    <a:pt x="146956" y="110217"/>
                    <a:pt x="164038" y="123672"/>
                  </a:cubicBezTo>
                  <a:cubicBezTo>
                    <a:pt x="172463" y="130459"/>
                    <a:pt x="179366" y="136075"/>
                    <a:pt x="183929" y="139936"/>
                  </a:cubicBezTo>
                  <a:cubicBezTo>
                    <a:pt x="186480" y="141616"/>
                    <a:pt x="188796" y="143623"/>
                    <a:pt x="190832" y="145903"/>
                  </a:cubicBezTo>
                  <a:close/>
                </a:path>
              </a:pathLst>
            </a:custGeom>
            <a:solidFill>
              <a:srgbClr val="E0E0E0"/>
            </a:solidFill>
            <a:ln w="11697" cap="flat">
              <a:noFill/>
              <a:prstDash val="solid"/>
              <a:miter/>
            </a:ln>
          </p:spPr>
          <p:txBody>
            <a:bodyPr rtlCol="0" anchor="ctr"/>
            <a:lstStyle/>
            <a:p>
              <a:endParaRPr lang="en-US"/>
            </a:p>
          </p:txBody>
        </p:sp>
        <p:sp>
          <p:nvSpPr>
            <p:cNvPr id="476" name="Hình tự do: Hình 475">
              <a:extLst>
                <a:ext uri="{FF2B5EF4-FFF2-40B4-BE49-F238E27FC236}">
                  <a16:creationId xmlns:a16="http://schemas.microsoft.com/office/drawing/2014/main" xmlns="" id="{2D3C2AD4-0377-A74E-ACDC-2052DD992540}"/>
                </a:ext>
              </a:extLst>
            </p:cNvPr>
            <p:cNvSpPr/>
            <p:nvPr/>
          </p:nvSpPr>
          <p:spPr>
            <a:xfrm>
              <a:off x="10904915" y="1336396"/>
              <a:ext cx="153157" cy="117237"/>
            </a:xfrm>
            <a:custGeom>
              <a:avLst/>
              <a:gdLst>
                <a:gd name="connsiteX0" fmla="*/ 153157 w 153157"/>
                <a:gd name="connsiteY0" fmla="*/ 117237 h 117237"/>
                <a:gd name="connsiteX1" fmla="*/ 129757 w 153157"/>
                <a:gd name="connsiteY1" fmla="*/ 101442 h 117237"/>
                <a:gd name="connsiteX2" fmla="*/ 75233 w 153157"/>
                <a:gd name="connsiteY2" fmla="*/ 60491 h 117237"/>
                <a:gd name="connsiteX3" fmla="*/ 21411 w 153157"/>
                <a:gd name="connsiteY3" fmla="*/ 18487 h 117237"/>
                <a:gd name="connsiteX4" fmla="*/ 0 w 153157"/>
                <a:gd name="connsiteY4" fmla="*/ 0 h 117237"/>
                <a:gd name="connsiteX5" fmla="*/ 23401 w 153157"/>
                <a:gd name="connsiteY5" fmla="*/ 15795 h 117237"/>
                <a:gd name="connsiteX6" fmla="*/ 78041 w 153157"/>
                <a:gd name="connsiteY6" fmla="*/ 56630 h 117237"/>
                <a:gd name="connsiteX7" fmla="*/ 131745 w 153157"/>
                <a:gd name="connsiteY7" fmla="*/ 98634 h 117237"/>
                <a:gd name="connsiteX8" fmla="*/ 153157 w 153157"/>
                <a:gd name="connsiteY8" fmla="*/ 117237 h 11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57" h="117237">
                  <a:moveTo>
                    <a:pt x="153157" y="117237"/>
                  </a:moveTo>
                  <a:cubicBezTo>
                    <a:pt x="144967" y="112576"/>
                    <a:pt x="137139" y="107295"/>
                    <a:pt x="129757" y="101442"/>
                  </a:cubicBezTo>
                  <a:cubicBezTo>
                    <a:pt x="115716" y="91146"/>
                    <a:pt x="96293" y="76754"/>
                    <a:pt x="75233" y="60491"/>
                  </a:cubicBezTo>
                  <a:cubicBezTo>
                    <a:pt x="54172" y="44227"/>
                    <a:pt x="34984" y="29485"/>
                    <a:pt x="21411" y="18487"/>
                  </a:cubicBezTo>
                  <a:cubicBezTo>
                    <a:pt x="13783" y="12918"/>
                    <a:pt x="6622" y="6736"/>
                    <a:pt x="0" y="0"/>
                  </a:cubicBezTo>
                  <a:cubicBezTo>
                    <a:pt x="8272" y="4521"/>
                    <a:pt x="16111" y="9810"/>
                    <a:pt x="23401" y="15795"/>
                  </a:cubicBezTo>
                  <a:cubicBezTo>
                    <a:pt x="37558" y="25975"/>
                    <a:pt x="56863" y="40483"/>
                    <a:pt x="78041" y="56630"/>
                  </a:cubicBezTo>
                  <a:cubicBezTo>
                    <a:pt x="99219" y="72776"/>
                    <a:pt x="118173" y="87635"/>
                    <a:pt x="131745" y="98634"/>
                  </a:cubicBezTo>
                  <a:cubicBezTo>
                    <a:pt x="139456" y="104136"/>
                    <a:pt x="146628" y="110366"/>
                    <a:pt x="153157" y="117237"/>
                  </a:cubicBezTo>
                  <a:close/>
                </a:path>
              </a:pathLst>
            </a:custGeom>
            <a:solidFill>
              <a:srgbClr val="E0E0E0"/>
            </a:solidFill>
            <a:ln w="11697" cap="flat">
              <a:noFill/>
              <a:prstDash val="solid"/>
              <a:miter/>
            </a:ln>
          </p:spPr>
          <p:txBody>
            <a:bodyPr rtlCol="0" anchor="ctr"/>
            <a:lstStyle/>
            <a:p>
              <a:endParaRPr lang="en-US"/>
            </a:p>
          </p:txBody>
        </p:sp>
        <p:sp>
          <p:nvSpPr>
            <p:cNvPr id="477" name="Hình tự do: Hình 476">
              <a:extLst>
                <a:ext uri="{FF2B5EF4-FFF2-40B4-BE49-F238E27FC236}">
                  <a16:creationId xmlns:a16="http://schemas.microsoft.com/office/drawing/2014/main" xmlns="" id="{AFC61053-44F1-26BE-A6B2-53869BB9238E}"/>
                </a:ext>
              </a:extLst>
            </p:cNvPr>
            <p:cNvSpPr/>
            <p:nvPr/>
          </p:nvSpPr>
          <p:spPr>
            <a:xfrm>
              <a:off x="10996060" y="1304571"/>
              <a:ext cx="81317" cy="62128"/>
            </a:xfrm>
            <a:custGeom>
              <a:avLst/>
              <a:gdLst>
                <a:gd name="connsiteX0" fmla="*/ 81317 w 81317"/>
                <a:gd name="connsiteY0" fmla="*/ 62129 h 62128"/>
                <a:gd name="connsiteX1" fmla="*/ 39196 w 81317"/>
                <a:gd name="connsiteY1" fmla="*/ 32995 h 62128"/>
                <a:gd name="connsiteX2" fmla="*/ 0 w 81317"/>
                <a:gd name="connsiteY2" fmla="*/ 0 h 62128"/>
                <a:gd name="connsiteX3" fmla="*/ 42238 w 81317"/>
                <a:gd name="connsiteY3" fmla="*/ 29134 h 62128"/>
                <a:gd name="connsiteX4" fmla="*/ 81317 w 81317"/>
                <a:gd name="connsiteY4" fmla="*/ 62129 h 6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17" h="62128">
                  <a:moveTo>
                    <a:pt x="81317" y="62129"/>
                  </a:moveTo>
                  <a:cubicBezTo>
                    <a:pt x="66388" y="53778"/>
                    <a:pt x="52277" y="44024"/>
                    <a:pt x="39196" y="32995"/>
                  </a:cubicBezTo>
                  <a:cubicBezTo>
                    <a:pt x="25132" y="23238"/>
                    <a:pt x="12016" y="12192"/>
                    <a:pt x="0" y="0"/>
                  </a:cubicBezTo>
                  <a:cubicBezTo>
                    <a:pt x="15012" y="8280"/>
                    <a:pt x="29169" y="18040"/>
                    <a:pt x="42238" y="29134"/>
                  </a:cubicBezTo>
                  <a:cubicBezTo>
                    <a:pt x="56255" y="38908"/>
                    <a:pt x="69336" y="49953"/>
                    <a:pt x="81317" y="62129"/>
                  </a:cubicBezTo>
                  <a:close/>
                </a:path>
              </a:pathLst>
            </a:custGeom>
            <a:solidFill>
              <a:srgbClr val="E0E0E0"/>
            </a:solidFill>
            <a:ln w="11697" cap="flat">
              <a:noFill/>
              <a:prstDash val="solid"/>
              <a:miter/>
            </a:ln>
          </p:spPr>
          <p:txBody>
            <a:bodyPr rtlCol="0" anchor="ctr"/>
            <a:lstStyle/>
            <a:p>
              <a:endParaRPr lang="en-US"/>
            </a:p>
          </p:txBody>
        </p:sp>
        <p:sp>
          <p:nvSpPr>
            <p:cNvPr id="478" name="Hình tự do: Hình 477">
              <a:extLst>
                <a:ext uri="{FF2B5EF4-FFF2-40B4-BE49-F238E27FC236}">
                  <a16:creationId xmlns:a16="http://schemas.microsoft.com/office/drawing/2014/main" xmlns="" id="{D93E76AA-E0DB-6DA7-4FCA-DB39821BF9E5}"/>
                </a:ext>
              </a:extLst>
            </p:cNvPr>
            <p:cNvSpPr/>
            <p:nvPr/>
          </p:nvSpPr>
          <p:spPr>
            <a:xfrm>
              <a:off x="11089312" y="1182537"/>
              <a:ext cx="90794" cy="69382"/>
            </a:xfrm>
            <a:custGeom>
              <a:avLst/>
              <a:gdLst>
                <a:gd name="connsiteX0" fmla="*/ 90795 w 90794"/>
                <a:gd name="connsiteY0" fmla="*/ 69383 h 69382"/>
                <a:gd name="connsiteX1" fmla="*/ 43993 w 90794"/>
                <a:gd name="connsiteY1" fmla="*/ 36622 h 69382"/>
                <a:gd name="connsiteX2" fmla="*/ 0 w 90794"/>
                <a:gd name="connsiteY2" fmla="*/ 0 h 69382"/>
                <a:gd name="connsiteX3" fmla="*/ 46801 w 90794"/>
                <a:gd name="connsiteY3" fmla="*/ 32761 h 69382"/>
                <a:gd name="connsiteX4" fmla="*/ 90795 w 90794"/>
                <a:gd name="connsiteY4" fmla="*/ 69383 h 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94" h="69382">
                  <a:moveTo>
                    <a:pt x="90795" y="69383"/>
                  </a:moveTo>
                  <a:cubicBezTo>
                    <a:pt x="74309" y="59793"/>
                    <a:pt x="58654" y="48834"/>
                    <a:pt x="43993" y="36622"/>
                  </a:cubicBezTo>
                  <a:cubicBezTo>
                    <a:pt x="28327" y="25666"/>
                    <a:pt x="13619" y="13416"/>
                    <a:pt x="0" y="0"/>
                  </a:cubicBezTo>
                  <a:cubicBezTo>
                    <a:pt x="16533" y="9525"/>
                    <a:pt x="32188" y="20488"/>
                    <a:pt x="46801" y="32761"/>
                  </a:cubicBezTo>
                  <a:cubicBezTo>
                    <a:pt x="62491" y="43675"/>
                    <a:pt x="77210" y="55929"/>
                    <a:pt x="90795" y="69383"/>
                  </a:cubicBezTo>
                  <a:close/>
                </a:path>
              </a:pathLst>
            </a:custGeom>
            <a:solidFill>
              <a:srgbClr val="E0E0E0"/>
            </a:solidFill>
            <a:ln w="11697" cap="flat">
              <a:noFill/>
              <a:prstDash val="solid"/>
              <a:miter/>
            </a:ln>
          </p:spPr>
          <p:txBody>
            <a:bodyPr rtlCol="0" anchor="ctr"/>
            <a:lstStyle/>
            <a:p>
              <a:endParaRPr lang="en-US"/>
            </a:p>
          </p:txBody>
        </p:sp>
        <p:sp>
          <p:nvSpPr>
            <p:cNvPr id="479" name="Hình tự do: Hình 478">
              <a:extLst>
                <a:ext uri="{FF2B5EF4-FFF2-40B4-BE49-F238E27FC236}">
                  <a16:creationId xmlns:a16="http://schemas.microsoft.com/office/drawing/2014/main" xmlns="" id="{3EA13C34-941F-7371-BBCD-D486F0706C51}"/>
                </a:ext>
              </a:extLst>
            </p:cNvPr>
            <p:cNvSpPr/>
            <p:nvPr/>
          </p:nvSpPr>
          <p:spPr>
            <a:xfrm>
              <a:off x="11113064" y="1086594"/>
              <a:ext cx="153274" cy="117237"/>
            </a:xfrm>
            <a:custGeom>
              <a:avLst/>
              <a:gdLst>
                <a:gd name="connsiteX0" fmla="*/ 153274 w 153274"/>
                <a:gd name="connsiteY0" fmla="*/ 117237 h 117237"/>
                <a:gd name="connsiteX1" fmla="*/ 129874 w 153274"/>
                <a:gd name="connsiteY1" fmla="*/ 101442 h 117237"/>
                <a:gd name="connsiteX2" fmla="*/ 75233 w 153274"/>
                <a:gd name="connsiteY2" fmla="*/ 60608 h 117237"/>
                <a:gd name="connsiteX3" fmla="*/ 21412 w 153274"/>
                <a:gd name="connsiteY3" fmla="*/ 18604 h 117237"/>
                <a:gd name="connsiteX4" fmla="*/ 0 w 153274"/>
                <a:gd name="connsiteY4" fmla="*/ 0 h 117237"/>
                <a:gd name="connsiteX5" fmla="*/ 23401 w 153274"/>
                <a:gd name="connsiteY5" fmla="*/ 15795 h 117237"/>
                <a:gd name="connsiteX6" fmla="*/ 78041 w 153274"/>
                <a:gd name="connsiteY6" fmla="*/ 56747 h 117237"/>
                <a:gd name="connsiteX7" fmla="*/ 131863 w 153274"/>
                <a:gd name="connsiteY7" fmla="*/ 98751 h 117237"/>
                <a:gd name="connsiteX8" fmla="*/ 153274 w 153274"/>
                <a:gd name="connsiteY8" fmla="*/ 117237 h 11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74" h="117237">
                  <a:moveTo>
                    <a:pt x="153274" y="117237"/>
                  </a:moveTo>
                  <a:cubicBezTo>
                    <a:pt x="145002" y="112700"/>
                    <a:pt x="137175" y="107413"/>
                    <a:pt x="129874" y="101442"/>
                  </a:cubicBezTo>
                  <a:cubicBezTo>
                    <a:pt x="115716" y="91263"/>
                    <a:pt x="96411" y="76754"/>
                    <a:pt x="75233" y="60608"/>
                  </a:cubicBezTo>
                  <a:cubicBezTo>
                    <a:pt x="54056" y="44461"/>
                    <a:pt x="34984" y="29602"/>
                    <a:pt x="21412" y="18604"/>
                  </a:cubicBezTo>
                  <a:cubicBezTo>
                    <a:pt x="13760" y="13021"/>
                    <a:pt x="6599" y="6797"/>
                    <a:pt x="0" y="0"/>
                  </a:cubicBezTo>
                  <a:cubicBezTo>
                    <a:pt x="8214" y="4629"/>
                    <a:pt x="16041" y="9910"/>
                    <a:pt x="23401" y="15795"/>
                  </a:cubicBezTo>
                  <a:cubicBezTo>
                    <a:pt x="37558" y="26092"/>
                    <a:pt x="56864" y="40483"/>
                    <a:pt x="78041" y="56747"/>
                  </a:cubicBezTo>
                  <a:cubicBezTo>
                    <a:pt x="99219" y="73010"/>
                    <a:pt x="118173" y="87752"/>
                    <a:pt x="131863" y="98751"/>
                  </a:cubicBezTo>
                  <a:cubicBezTo>
                    <a:pt x="139550" y="104250"/>
                    <a:pt x="146710" y="110438"/>
                    <a:pt x="153274" y="117237"/>
                  </a:cubicBezTo>
                  <a:close/>
                </a:path>
              </a:pathLst>
            </a:custGeom>
            <a:solidFill>
              <a:srgbClr val="E0E0E0"/>
            </a:solidFill>
            <a:ln w="11697" cap="flat">
              <a:noFill/>
              <a:prstDash val="solid"/>
              <a:miter/>
            </a:ln>
          </p:spPr>
          <p:txBody>
            <a:bodyPr rtlCol="0" anchor="ctr"/>
            <a:lstStyle/>
            <a:p>
              <a:endParaRPr lang="en-US"/>
            </a:p>
          </p:txBody>
        </p:sp>
        <p:sp>
          <p:nvSpPr>
            <p:cNvPr id="480" name="Hình tự do: Hình 479">
              <a:extLst>
                <a:ext uri="{FF2B5EF4-FFF2-40B4-BE49-F238E27FC236}">
                  <a16:creationId xmlns:a16="http://schemas.microsoft.com/office/drawing/2014/main" xmlns="" id="{D5324D26-D38E-6134-E898-B2B3BF2380E1}"/>
                </a:ext>
              </a:extLst>
            </p:cNvPr>
            <p:cNvSpPr/>
            <p:nvPr/>
          </p:nvSpPr>
          <p:spPr>
            <a:xfrm>
              <a:off x="10793060" y="1550746"/>
              <a:ext cx="90677" cy="69382"/>
            </a:xfrm>
            <a:custGeom>
              <a:avLst/>
              <a:gdLst>
                <a:gd name="connsiteX0" fmla="*/ 90678 w 90677"/>
                <a:gd name="connsiteY0" fmla="*/ 69383 h 69382"/>
                <a:gd name="connsiteX1" fmla="*/ 43876 w 90677"/>
                <a:gd name="connsiteY1" fmla="*/ 36622 h 69382"/>
                <a:gd name="connsiteX2" fmla="*/ 0 w 90677"/>
                <a:gd name="connsiteY2" fmla="*/ 0 h 69382"/>
                <a:gd name="connsiteX3" fmla="*/ 46801 w 90677"/>
                <a:gd name="connsiteY3" fmla="*/ 32761 h 69382"/>
                <a:gd name="connsiteX4" fmla="*/ 90678 w 90677"/>
                <a:gd name="connsiteY4" fmla="*/ 69383 h 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69382">
                  <a:moveTo>
                    <a:pt x="90678" y="69383"/>
                  </a:moveTo>
                  <a:cubicBezTo>
                    <a:pt x="74145" y="59858"/>
                    <a:pt x="58490" y="48895"/>
                    <a:pt x="43876" y="36622"/>
                  </a:cubicBezTo>
                  <a:cubicBezTo>
                    <a:pt x="28221" y="25702"/>
                    <a:pt x="13537" y="13450"/>
                    <a:pt x="0" y="0"/>
                  </a:cubicBezTo>
                  <a:cubicBezTo>
                    <a:pt x="16486" y="9590"/>
                    <a:pt x="32141" y="20549"/>
                    <a:pt x="46801" y="32761"/>
                  </a:cubicBezTo>
                  <a:cubicBezTo>
                    <a:pt x="62421" y="43722"/>
                    <a:pt x="77105" y="55972"/>
                    <a:pt x="90678" y="69383"/>
                  </a:cubicBezTo>
                  <a:close/>
                </a:path>
              </a:pathLst>
            </a:custGeom>
            <a:solidFill>
              <a:srgbClr val="E0E0E0"/>
            </a:solidFill>
            <a:ln w="11697" cap="flat">
              <a:noFill/>
              <a:prstDash val="solid"/>
              <a:miter/>
            </a:ln>
          </p:spPr>
          <p:txBody>
            <a:bodyPr rtlCol="0" anchor="ctr"/>
            <a:lstStyle/>
            <a:p>
              <a:endParaRPr lang="en-US"/>
            </a:p>
          </p:txBody>
        </p:sp>
        <p:sp>
          <p:nvSpPr>
            <p:cNvPr id="481" name="Hình tự do: Hình 480">
              <a:extLst>
                <a:ext uri="{FF2B5EF4-FFF2-40B4-BE49-F238E27FC236}">
                  <a16:creationId xmlns:a16="http://schemas.microsoft.com/office/drawing/2014/main" xmlns="" id="{6ABD6104-8F6E-0AB1-90C3-C6837B926F17}"/>
                </a:ext>
              </a:extLst>
            </p:cNvPr>
            <p:cNvSpPr/>
            <p:nvPr/>
          </p:nvSpPr>
          <p:spPr>
            <a:xfrm>
              <a:off x="10698053" y="1681439"/>
              <a:ext cx="84476" cy="64585"/>
            </a:xfrm>
            <a:custGeom>
              <a:avLst/>
              <a:gdLst>
                <a:gd name="connsiteX0" fmla="*/ 84476 w 84476"/>
                <a:gd name="connsiteY0" fmla="*/ 64586 h 64585"/>
                <a:gd name="connsiteX1" fmla="*/ 40717 w 84476"/>
                <a:gd name="connsiteY1" fmla="*/ 34282 h 64585"/>
                <a:gd name="connsiteX2" fmla="*/ 0 w 84476"/>
                <a:gd name="connsiteY2" fmla="*/ 0 h 64585"/>
                <a:gd name="connsiteX3" fmla="*/ 43642 w 84476"/>
                <a:gd name="connsiteY3" fmla="*/ 30304 h 64585"/>
                <a:gd name="connsiteX4" fmla="*/ 84476 w 84476"/>
                <a:gd name="connsiteY4" fmla="*/ 64586 h 6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76" h="64585">
                  <a:moveTo>
                    <a:pt x="84476" y="64586"/>
                  </a:moveTo>
                  <a:cubicBezTo>
                    <a:pt x="68997" y="55834"/>
                    <a:pt x="54348" y="45701"/>
                    <a:pt x="40717" y="34282"/>
                  </a:cubicBezTo>
                  <a:cubicBezTo>
                    <a:pt x="26115" y="24126"/>
                    <a:pt x="12496" y="12648"/>
                    <a:pt x="0" y="0"/>
                  </a:cubicBezTo>
                  <a:cubicBezTo>
                    <a:pt x="15433" y="8764"/>
                    <a:pt x="30035" y="18908"/>
                    <a:pt x="43642" y="30304"/>
                  </a:cubicBezTo>
                  <a:cubicBezTo>
                    <a:pt x="58256" y="40471"/>
                    <a:pt x="71922" y="51949"/>
                    <a:pt x="84476" y="64586"/>
                  </a:cubicBezTo>
                  <a:close/>
                </a:path>
              </a:pathLst>
            </a:custGeom>
            <a:solidFill>
              <a:srgbClr val="E0E0E0"/>
            </a:solidFill>
            <a:ln w="11697" cap="flat">
              <a:noFill/>
              <a:prstDash val="solid"/>
              <a:miter/>
            </a:ln>
          </p:spPr>
          <p:txBody>
            <a:bodyPr rtlCol="0" anchor="ctr"/>
            <a:lstStyle/>
            <a:p>
              <a:endParaRPr lang="en-US"/>
            </a:p>
          </p:txBody>
        </p:sp>
        <p:sp>
          <p:nvSpPr>
            <p:cNvPr id="482" name="Hình tự do: Hình 481">
              <a:extLst>
                <a:ext uri="{FF2B5EF4-FFF2-40B4-BE49-F238E27FC236}">
                  <a16:creationId xmlns:a16="http://schemas.microsoft.com/office/drawing/2014/main" xmlns="" id="{792D9FFF-A231-EDA4-E6F4-80BB1C19245B}"/>
                </a:ext>
              </a:extLst>
            </p:cNvPr>
            <p:cNvSpPr/>
            <p:nvPr/>
          </p:nvSpPr>
          <p:spPr>
            <a:xfrm>
              <a:off x="10622937" y="1725198"/>
              <a:ext cx="156433" cy="119577"/>
            </a:xfrm>
            <a:custGeom>
              <a:avLst/>
              <a:gdLst>
                <a:gd name="connsiteX0" fmla="*/ 156433 w 156433"/>
                <a:gd name="connsiteY0" fmla="*/ 119577 h 119577"/>
                <a:gd name="connsiteX1" fmla="*/ 132448 w 156433"/>
                <a:gd name="connsiteY1" fmla="*/ 103548 h 119577"/>
                <a:gd name="connsiteX2" fmla="*/ 76754 w 156433"/>
                <a:gd name="connsiteY2" fmla="*/ 61778 h 119577"/>
                <a:gd name="connsiteX3" fmla="*/ 21880 w 156433"/>
                <a:gd name="connsiteY3" fmla="*/ 18955 h 119577"/>
                <a:gd name="connsiteX4" fmla="*/ 0 w 156433"/>
                <a:gd name="connsiteY4" fmla="*/ 0 h 119577"/>
                <a:gd name="connsiteX5" fmla="*/ 23986 w 156433"/>
                <a:gd name="connsiteY5" fmla="*/ 16147 h 119577"/>
                <a:gd name="connsiteX6" fmla="*/ 79796 w 156433"/>
                <a:gd name="connsiteY6" fmla="*/ 57917 h 119577"/>
                <a:gd name="connsiteX7" fmla="*/ 134554 w 156433"/>
                <a:gd name="connsiteY7" fmla="*/ 100740 h 119577"/>
                <a:gd name="connsiteX8" fmla="*/ 156433 w 156433"/>
                <a:gd name="connsiteY8" fmla="*/ 119577 h 1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33" h="119577">
                  <a:moveTo>
                    <a:pt x="156433" y="119577"/>
                  </a:moveTo>
                  <a:cubicBezTo>
                    <a:pt x="147997" y="114921"/>
                    <a:pt x="139971" y="109562"/>
                    <a:pt x="132448" y="103548"/>
                  </a:cubicBezTo>
                  <a:cubicBezTo>
                    <a:pt x="118056" y="93018"/>
                    <a:pt x="98400" y="78275"/>
                    <a:pt x="76754" y="61778"/>
                  </a:cubicBezTo>
                  <a:cubicBezTo>
                    <a:pt x="55108" y="45280"/>
                    <a:pt x="35803" y="30070"/>
                    <a:pt x="21880" y="18955"/>
                  </a:cubicBezTo>
                  <a:cubicBezTo>
                    <a:pt x="14064" y="13268"/>
                    <a:pt x="6739" y="6927"/>
                    <a:pt x="0" y="0"/>
                  </a:cubicBezTo>
                  <a:cubicBezTo>
                    <a:pt x="8424" y="4715"/>
                    <a:pt x="16451" y="10121"/>
                    <a:pt x="23986" y="16147"/>
                  </a:cubicBezTo>
                  <a:cubicBezTo>
                    <a:pt x="38377" y="26677"/>
                    <a:pt x="58151" y="41419"/>
                    <a:pt x="79796" y="57917"/>
                  </a:cubicBezTo>
                  <a:cubicBezTo>
                    <a:pt x="101442" y="74414"/>
                    <a:pt x="120747" y="89508"/>
                    <a:pt x="134554" y="100740"/>
                  </a:cubicBezTo>
                  <a:cubicBezTo>
                    <a:pt x="142346" y="106415"/>
                    <a:pt x="149671" y="112709"/>
                    <a:pt x="156433" y="119577"/>
                  </a:cubicBezTo>
                  <a:close/>
                </a:path>
              </a:pathLst>
            </a:custGeom>
            <a:solidFill>
              <a:srgbClr val="E0E0E0"/>
            </a:solidFill>
            <a:ln w="11697" cap="flat">
              <a:noFill/>
              <a:prstDash val="solid"/>
              <a:miter/>
            </a:ln>
          </p:spPr>
          <p:txBody>
            <a:bodyPr rtlCol="0" anchor="ctr"/>
            <a:lstStyle/>
            <a:p>
              <a:endParaRPr lang="en-US"/>
            </a:p>
          </p:txBody>
        </p:sp>
        <p:sp>
          <p:nvSpPr>
            <p:cNvPr id="483" name="Hình tự do: Hình 482">
              <a:extLst>
                <a:ext uri="{FF2B5EF4-FFF2-40B4-BE49-F238E27FC236}">
                  <a16:creationId xmlns:a16="http://schemas.microsoft.com/office/drawing/2014/main" xmlns="" id="{64F2F852-08FE-AD47-E878-DBB57AFAEE09}"/>
                </a:ext>
              </a:extLst>
            </p:cNvPr>
            <p:cNvSpPr/>
            <p:nvPr/>
          </p:nvSpPr>
          <p:spPr>
            <a:xfrm>
              <a:off x="10574964" y="919981"/>
              <a:ext cx="34168" cy="34164"/>
            </a:xfrm>
            <a:custGeom>
              <a:avLst/>
              <a:gdLst>
                <a:gd name="connsiteX0" fmla="*/ 34167 w 34168"/>
                <a:gd name="connsiteY0" fmla="*/ 16849 h 34164"/>
                <a:gd name="connsiteX1" fmla="*/ 17318 w 34168"/>
                <a:gd name="connsiteY1" fmla="*/ 34163 h 34164"/>
                <a:gd name="connsiteX2" fmla="*/ 2 w 34168"/>
                <a:gd name="connsiteY2" fmla="*/ 17316 h 34164"/>
                <a:gd name="connsiteX3" fmla="*/ 16850 w 34168"/>
                <a:gd name="connsiteY3" fmla="*/ 2 h 34164"/>
                <a:gd name="connsiteX4" fmla="*/ 17201 w 34168"/>
                <a:gd name="connsiteY4" fmla="*/ 1 h 34164"/>
                <a:gd name="connsiteX5" fmla="*/ 34167 w 34168"/>
                <a:gd name="connsiteY5" fmla="*/ 16849 h 3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8" h="34164">
                  <a:moveTo>
                    <a:pt x="34167" y="16849"/>
                  </a:moveTo>
                  <a:cubicBezTo>
                    <a:pt x="34295" y="26283"/>
                    <a:pt x="26749" y="34034"/>
                    <a:pt x="17318" y="34163"/>
                  </a:cubicBezTo>
                  <a:cubicBezTo>
                    <a:pt x="7888" y="34293"/>
                    <a:pt x="130" y="26750"/>
                    <a:pt x="2" y="17316"/>
                  </a:cubicBezTo>
                  <a:cubicBezTo>
                    <a:pt x="-127" y="7883"/>
                    <a:pt x="7420" y="130"/>
                    <a:pt x="16850" y="2"/>
                  </a:cubicBezTo>
                  <a:cubicBezTo>
                    <a:pt x="16967" y="1"/>
                    <a:pt x="17084" y="-1"/>
                    <a:pt x="17201" y="1"/>
                  </a:cubicBezTo>
                  <a:cubicBezTo>
                    <a:pt x="26526" y="1"/>
                    <a:pt x="34108" y="7525"/>
                    <a:pt x="34167" y="16849"/>
                  </a:cubicBezTo>
                  <a:close/>
                </a:path>
              </a:pathLst>
            </a:custGeom>
            <a:solidFill>
              <a:srgbClr val="E0E0E0"/>
            </a:solidFill>
            <a:ln w="11697" cap="flat">
              <a:noFill/>
              <a:prstDash val="solid"/>
              <a:miter/>
            </a:ln>
          </p:spPr>
          <p:txBody>
            <a:bodyPr rtlCol="0" anchor="ctr"/>
            <a:lstStyle/>
            <a:p>
              <a:endParaRPr lang="en-US"/>
            </a:p>
          </p:txBody>
        </p:sp>
        <p:sp>
          <p:nvSpPr>
            <p:cNvPr id="484" name="Hình tự do: Hình 483">
              <a:extLst>
                <a:ext uri="{FF2B5EF4-FFF2-40B4-BE49-F238E27FC236}">
                  <a16:creationId xmlns:a16="http://schemas.microsoft.com/office/drawing/2014/main" xmlns="" id="{77F028AB-2577-52EA-11EB-8D1D32F44B44}"/>
                </a:ext>
              </a:extLst>
            </p:cNvPr>
            <p:cNvSpPr/>
            <p:nvPr/>
          </p:nvSpPr>
          <p:spPr>
            <a:xfrm>
              <a:off x="11275698" y="919747"/>
              <a:ext cx="34164" cy="34165"/>
            </a:xfrm>
            <a:custGeom>
              <a:avLst/>
              <a:gdLst>
                <a:gd name="connsiteX0" fmla="*/ 34165 w 34164"/>
                <a:gd name="connsiteY0" fmla="*/ 17083 h 34165"/>
                <a:gd name="connsiteX1" fmla="*/ 17082 w 34164"/>
                <a:gd name="connsiteY1" fmla="*/ 34165 h 34165"/>
                <a:gd name="connsiteX2" fmla="*/ 0 w 34164"/>
                <a:gd name="connsiteY2" fmla="*/ 17083 h 34165"/>
                <a:gd name="connsiteX3" fmla="*/ 17082 w 34164"/>
                <a:gd name="connsiteY3" fmla="*/ 0 h 34165"/>
                <a:gd name="connsiteX4" fmla="*/ 34165 w 34164"/>
                <a:gd name="connsiteY4" fmla="*/ 16848 h 34165"/>
                <a:gd name="connsiteX5" fmla="*/ 34165 w 34164"/>
                <a:gd name="connsiteY5" fmla="*/ 17083 h 3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4" h="34165">
                  <a:moveTo>
                    <a:pt x="34165" y="17083"/>
                  </a:moveTo>
                  <a:cubicBezTo>
                    <a:pt x="34165" y="26517"/>
                    <a:pt x="26513" y="34165"/>
                    <a:pt x="17082" y="34165"/>
                  </a:cubicBezTo>
                  <a:cubicBezTo>
                    <a:pt x="7652" y="34165"/>
                    <a:pt x="0" y="26517"/>
                    <a:pt x="0" y="17083"/>
                  </a:cubicBezTo>
                  <a:cubicBezTo>
                    <a:pt x="0" y="7649"/>
                    <a:pt x="7652" y="0"/>
                    <a:pt x="17082" y="0"/>
                  </a:cubicBezTo>
                  <a:cubicBezTo>
                    <a:pt x="26454" y="-64"/>
                    <a:pt x="34095" y="7478"/>
                    <a:pt x="34165" y="16848"/>
                  </a:cubicBezTo>
                  <a:cubicBezTo>
                    <a:pt x="34165" y="16926"/>
                    <a:pt x="34165" y="17005"/>
                    <a:pt x="34165" y="17083"/>
                  </a:cubicBezTo>
                  <a:close/>
                </a:path>
              </a:pathLst>
            </a:custGeom>
            <a:solidFill>
              <a:srgbClr val="E0E0E0"/>
            </a:solidFill>
            <a:ln w="11697" cap="flat">
              <a:noFill/>
              <a:prstDash val="solid"/>
              <a:miter/>
            </a:ln>
          </p:spPr>
          <p:txBody>
            <a:bodyPr rtlCol="0" anchor="ctr"/>
            <a:lstStyle/>
            <a:p>
              <a:endParaRPr lang="en-US"/>
            </a:p>
          </p:txBody>
        </p:sp>
        <p:sp>
          <p:nvSpPr>
            <p:cNvPr id="485" name="Hình tự do: Hình 484">
              <a:extLst>
                <a:ext uri="{FF2B5EF4-FFF2-40B4-BE49-F238E27FC236}">
                  <a16:creationId xmlns:a16="http://schemas.microsoft.com/office/drawing/2014/main" xmlns="" id="{CA6268FE-2F55-6730-0317-CB7837470E1F}"/>
                </a:ext>
              </a:extLst>
            </p:cNvPr>
            <p:cNvSpPr/>
            <p:nvPr/>
          </p:nvSpPr>
          <p:spPr>
            <a:xfrm>
              <a:off x="6480085" y="871893"/>
              <a:ext cx="1129900" cy="1637811"/>
            </a:xfrm>
            <a:custGeom>
              <a:avLst/>
              <a:gdLst>
                <a:gd name="connsiteX0" fmla="*/ 0 w 1129900"/>
                <a:gd name="connsiteY0" fmla="*/ 0 h 1637811"/>
                <a:gd name="connsiteX1" fmla="*/ 1129901 w 1129900"/>
                <a:gd name="connsiteY1" fmla="*/ 0 h 1637811"/>
                <a:gd name="connsiteX2" fmla="*/ 1129901 w 1129900"/>
                <a:gd name="connsiteY2" fmla="*/ 1637812 h 1637811"/>
                <a:gd name="connsiteX3" fmla="*/ 0 w 1129900"/>
                <a:gd name="connsiteY3" fmla="*/ 1637812 h 1637811"/>
              </a:gdLst>
              <a:ahLst/>
              <a:cxnLst>
                <a:cxn ang="0">
                  <a:pos x="connsiteX0" y="connsiteY0"/>
                </a:cxn>
                <a:cxn ang="0">
                  <a:pos x="connsiteX1" y="connsiteY1"/>
                </a:cxn>
                <a:cxn ang="0">
                  <a:pos x="connsiteX2" y="connsiteY2"/>
                </a:cxn>
                <a:cxn ang="0">
                  <a:pos x="connsiteX3" y="connsiteY3"/>
                </a:cxn>
              </a:cxnLst>
              <a:rect l="l" t="t" r="r" b="b"/>
              <a:pathLst>
                <a:path w="1129900" h="1637811">
                  <a:moveTo>
                    <a:pt x="0" y="0"/>
                  </a:moveTo>
                  <a:lnTo>
                    <a:pt x="1129901" y="0"/>
                  </a:lnTo>
                  <a:lnTo>
                    <a:pt x="1129901" y="1637812"/>
                  </a:lnTo>
                  <a:lnTo>
                    <a:pt x="0" y="1637812"/>
                  </a:lnTo>
                  <a:close/>
                </a:path>
              </a:pathLst>
            </a:custGeom>
            <a:solidFill>
              <a:srgbClr val="E0E0E0"/>
            </a:solidFill>
            <a:ln w="11697" cap="flat">
              <a:noFill/>
              <a:prstDash val="solid"/>
              <a:miter/>
            </a:ln>
          </p:spPr>
          <p:txBody>
            <a:bodyPr rtlCol="0" anchor="ctr"/>
            <a:lstStyle/>
            <a:p>
              <a:endParaRPr lang="en-US"/>
            </a:p>
          </p:txBody>
        </p:sp>
        <p:sp>
          <p:nvSpPr>
            <p:cNvPr id="486" name="Hình tự do: Hình 485">
              <a:extLst>
                <a:ext uri="{FF2B5EF4-FFF2-40B4-BE49-F238E27FC236}">
                  <a16:creationId xmlns:a16="http://schemas.microsoft.com/office/drawing/2014/main" xmlns="" id="{3FA197AD-C328-CC39-E59D-640DCC9BB4C8}"/>
                </a:ext>
              </a:extLst>
            </p:cNvPr>
            <p:cNvSpPr/>
            <p:nvPr/>
          </p:nvSpPr>
          <p:spPr>
            <a:xfrm>
              <a:off x="6423455" y="871893"/>
              <a:ext cx="1129900" cy="1637811"/>
            </a:xfrm>
            <a:custGeom>
              <a:avLst/>
              <a:gdLst>
                <a:gd name="connsiteX0" fmla="*/ 0 w 1129900"/>
                <a:gd name="connsiteY0" fmla="*/ 0 h 1637811"/>
                <a:gd name="connsiteX1" fmla="*/ 1129901 w 1129900"/>
                <a:gd name="connsiteY1" fmla="*/ 0 h 1637811"/>
                <a:gd name="connsiteX2" fmla="*/ 1129901 w 1129900"/>
                <a:gd name="connsiteY2" fmla="*/ 1637812 h 1637811"/>
                <a:gd name="connsiteX3" fmla="*/ 0 w 1129900"/>
                <a:gd name="connsiteY3" fmla="*/ 1637812 h 1637811"/>
              </a:gdLst>
              <a:ahLst/>
              <a:cxnLst>
                <a:cxn ang="0">
                  <a:pos x="connsiteX0" y="connsiteY0"/>
                </a:cxn>
                <a:cxn ang="0">
                  <a:pos x="connsiteX1" y="connsiteY1"/>
                </a:cxn>
                <a:cxn ang="0">
                  <a:pos x="connsiteX2" y="connsiteY2"/>
                </a:cxn>
                <a:cxn ang="0">
                  <a:pos x="connsiteX3" y="connsiteY3"/>
                </a:cxn>
              </a:cxnLst>
              <a:rect l="l" t="t" r="r" b="b"/>
              <a:pathLst>
                <a:path w="1129900" h="1637811">
                  <a:moveTo>
                    <a:pt x="0" y="0"/>
                  </a:moveTo>
                  <a:lnTo>
                    <a:pt x="1129901" y="0"/>
                  </a:lnTo>
                  <a:lnTo>
                    <a:pt x="1129901" y="1637812"/>
                  </a:lnTo>
                  <a:lnTo>
                    <a:pt x="0" y="1637812"/>
                  </a:lnTo>
                  <a:close/>
                </a:path>
              </a:pathLst>
            </a:custGeom>
            <a:solidFill>
              <a:srgbClr val="F5F5F5"/>
            </a:solidFill>
            <a:ln w="11697" cap="flat">
              <a:noFill/>
              <a:prstDash val="solid"/>
              <a:miter/>
            </a:ln>
          </p:spPr>
          <p:txBody>
            <a:bodyPr rtlCol="0" anchor="ctr"/>
            <a:lstStyle/>
            <a:p>
              <a:endParaRPr lang="en-US"/>
            </a:p>
          </p:txBody>
        </p:sp>
        <p:sp>
          <p:nvSpPr>
            <p:cNvPr id="487" name="Hình tự do: Hình 486">
              <a:extLst>
                <a:ext uri="{FF2B5EF4-FFF2-40B4-BE49-F238E27FC236}">
                  <a16:creationId xmlns:a16="http://schemas.microsoft.com/office/drawing/2014/main" xmlns="" id="{57E31B0B-13C3-BC08-F45E-A151CBC2ADF4}"/>
                </a:ext>
              </a:extLst>
            </p:cNvPr>
            <p:cNvSpPr/>
            <p:nvPr/>
          </p:nvSpPr>
          <p:spPr>
            <a:xfrm>
              <a:off x="6563859" y="1049387"/>
              <a:ext cx="849209" cy="1283057"/>
            </a:xfrm>
            <a:custGeom>
              <a:avLst/>
              <a:gdLst>
                <a:gd name="connsiteX0" fmla="*/ 0 w 849209"/>
                <a:gd name="connsiteY0" fmla="*/ 0 h 1283057"/>
                <a:gd name="connsiteX1" fmla="*/ 849210 w 849209"/>
                <a:gd name="connsiteY1" fmla="*/ 0 h 1283057"/>
                <a:gd name="connsiteX2" fmla="*/ 849210 w 849209"/>
                <a:gd name="connsiteY2" fmla="*/ 1283058 h 1283057"/>
                <a:gd name="connsiteX3" fmla="*/ 0 w 849209"/>
                <a:gd name="connsiteY3" fmla="*/ 1283058 h 1283057"/>
              </a:gdLst>
              <a:ahLst/>
              <a:cxnLst>
                <a:cxn ang="0">
                  <a:pos x="connsiteX0" y="connsiteY0"/>
                </a:cxn>
                <a:cxn ang="0">
                  <a:pos x="connsiteX1" y="connsiteY1"/>
                </a:cxn>
                <a:cxn ang="0">
                  <a:pos x="connsiteX2" y="connsiteY2"/>
                </a:cxn>
                <a:cxn ang="0">
                  <a:pos x="connsiteX3" y="connsiteY3"/>
                </a:cxn>
              </a:cxnLst>
              <a:rect l="l" t="t" r="r" b="b"/>
              <a:pathLst>
                <a:path w="849209" h="1283057">
                  <a:moveTo>
                    <a:pt x="0" y="0"/>
                  </a:moveTo>
                  <a:lnTo>
                    <a:pt x="849210" y="0"/>
                  </a:lnTo>
                  <a:lnTo>
                    <a:pt x="849210" y="1283058"/>
                  </a:lnTo>
                  <a:lnTo>
                    <a:pt x="0" y="1283058"/>
                  </a:lnTo>
                  <a:close/>
                </a:path>
              </a:pathLst>
            </a:custGeom>
            <a:solidFill>
              <a:srgbClr val="FFFFFF"/>
            </a:solidFill>
            <a:ln w="11697" cap="flat">
              <a:noFill/>
              <a:prstDash val="solid"/>
              <a:miter/>
            </a:ln>
          </p:spPr>
          <p:txBody>
            <a:bodyPr rtlCol="0" anchor="ctr"/>
            <a:lstStyle/>
            <a:p>
              <a:endParaRPr lang="en-US"/>
            </a:p>
          </p:txBody>
        </p:sp>
        <p:sp>
          <p:nvSpPr>
            <p:cNvPr id="488" name="Hình tự do: Hình 487">
              <a:extLst>
                <a:ext uri="{FF2B5EF4-FFF2-40B4-BE49-F238E27FC236}">
                  <a16:creationId xmlns:a16="http://schemas.microsoft.com/office/drawing/2014/main" xmlns="" id="{6B32113B-4930-8F85-192F-894FE6486B43}"/>
                </a:ext>
              </a:extLst>
            </p:cNvPr>
            <p:cNvSpPr/>
            <p:nvPr/>
          </p:nvSpPr>
          <p:spPr>
            <a:xfrm>
              <a:off x="6561402" y="1044590"/>
              <a:ext cx="855059" cy="1288557"/>
            </a:xfrm>
            <a:custGeom>
              <a:avLst/>
              <a:gdLst>
                <a:gd name="connsiteX0" fmla="*/ 851667 w 855059"/>
                <a:gd name="connsiteY0" fmla="*/ 1287738 h 1288557"/>
                <a:gd name="connsiteX1" fmla="*/ 851667 w 855059"/>
                <a:gd name="connsiteY1" fmla="*/ 1281537 h 1288557"/>
                <a:gd name="connsiteX2" fmla="*/ 851667 w 855059"/>
                <a:gd name="connsiteY2" fmla="*/ 1263284 h 1288557"/>
                <a:gd name="connsiteX3" fmla="*/ 851667 w 855059"/>
                <a:gd name="connsiteY3" fmla="*/ 1193082 h 1288557"/>
                <a:gd name="connsiteX4" fmla="*/ 850848 w 855059"/>
                <a:gd name="connsiteY4" fmla="*/ 928772 h 1288557"/>
                <a:gd name="connsiteX5" fmla="*/ 849444 w 855059"/>
                <a:gd name="connsiteY5" fmla="*/ 4446 h 1288557"/>
                <a:gd name="connsiteX6" fmla="*/ 852369 w 855059"/>
                <a:gd name="connsiteY6" fmla="*/ 7254 h 1288557"/>
                <a:gd name="connsiteX7" fmla="*/ 3276 w 855059"/>
                <a:gd name="connsiteY7" fmla="*/ 7254 h 1288557"/>
                <a:gd name="connsiteX8" fmla="*/ 3276 w 855059"/>
                <a:gd name="connsiteY8" fmla="*/ 7254 h 1288557"/>
                <a:gd name="connsiteX9" fmla="*/ 6318 w 855059"/>
                <a:gd name="connsiteY9" fmla="*/ 4212 h 1288557"/>
                <a:gd name="connsiteX10" fmla="*/ 6318 w 855059"/>
                <a:gd name="connsiteY10" fmla="*/ 1287153 h 1288557"/>
                <a:gd name="connsiteX11" fmla="*/ 3861 w 855059"/>
                <a:gd name="connsiteY11" fmla="*/ 1284696 h 1288557"/>
                <a:gd name="connsiteX12" fmla="*/ 621990 w 855059"/>
                <a:gd name="connsiteY12" fmla="*/ 1285983 h 1288557"/>
                <a:gd name="connsiteX13" fmla="*/ 792697 w 855059"/>
                <a:gd name="connsiteY13" fmla="*/ 1286685 h 1288557"/>
                <a:gd name="connsiteX14" fmla="*/ 837510 w 855059"/>
                <a:gd name="connsiteY14" fmla="*/ 1286685 h 1288557"/>
                <a:gd name="connsiteX15" fmla="*/ 853071 w 855059"/>
                <a:gd name="connsiteY15" fmla="*/ 1286685 h 1288557"/>
                <a:gd name="connsiteX16" fmla="*/ 838094 w 855059"/>
                <a:gd name="connsiteY16" fmla="*/ 1286685 h 1288557"/>
                <a:gd name="connsiteX17" fmla="*/ 793633 w 855059"/>
                <a:gd name="connsiteY17" fmla="*/ 1286685 h 1288557"/>
                <a:gd name="connsiteX18" fmla="*/ 623511 w 855059"/>
                <a:gd name="connsiteY18" fmla="*/ 1287270 h 1288557"/>
                <a:gd name="connsiteX19" fmla="*/ 3393 w 855059"/>
                <a:gd name="connsiteY19" fmla="*/ 1288557 h 1288557"/>
                <a:gd name="connsiteX20" fmla="*/ 0 w 855059"/>
                <a:gd name="connsiteY20" fmla="*/ 1288557 h 1288557"/>
                <a:gd name="connsiteX21" fmla="*/ 0 w 855059"/>
                <a:gd name="connsiteY21" fmla="*/ 1286100 h 1288557"/>
                <a:gd name="connsiteX22" fmla="*/ 0 w 855059"/>
                <a:gd name="connsiteY22" fmla="*/ 3159 h 1288557"/>
                <a:gd name="connsiteX23" fmla="*/ 0 w 855059"/>
                <a:gd name="connsiteY23" fmla="*/ 0 h 1288557"/>
                <a:gd name="connsiteX24" fmla="*/ 3159 w 855059"/>
                <a:gd name="connsiteY24" fmla="*/ 0 h 1288557"/>
                <a:gd name="connsiteX25" fmla="*/ 852252 w 855059"/>
                <a:gd name="connsiteY25" fmla="*/ 0 h 1288557"/>
                <a:gd name="connsiteX26" fmla="*/ 855060 w 855059"/>
                <a:gd name="connsiteY26" fmla="*/ 0 h 1288557"/>
                <a:gd name="connsiteX27" fmla="*/ 855060 w 855059"/>
                <a:gd name="connsiteY27" fmla="*/ 2925 h 1288557"/>
                <a:gd name="connsiteX28" fmla="*/ 853656 w 855059"/>
                <a:gd name="connsiteY28" fmla="*/ 928655 h 1288557"/>
                <a:gd name="connsiteX29" fmla="*/ 852837 w 855059"/>
                <a:gd name="connsiteY29" fmla="*/ 1192264 h 1288557"/>
                <a:gd name="connsiteX30" fmla="*/ 852837 w 855059"/>
                <a:gd name="connsiteY30" fmla="*/ 1262465 h 1288557"/>
                <a:gd name="connsiteX31" fmla="*/ 852837 w 855059"/>
                <a:gd name="connsiteY31" fmla="*/ 1280250 h 1288557"/>
                <a:gd name="connsiteX32" fmla="*/ 851667 w 855059"/>
                <a:gd name="connsiteY32" fmla="*/ 1287738 h 12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5059" h="1288557">
                  <a:moveTo>
                    <a:pt x="851667" y="1287738"/>
                  </a:moveTo>
                  <a:cubicBezTo>
                    <a:pt x="851667" y="1287738"/>
                    <a:pt x="851667" y="1285632"/>
                    <a:pt x="851667" y="1281537"/>
                  </a:cubicBezTo>
                  <a:cubicBezTo>
                    <a:pt x="851667" y="1277442"/>
                    <a:pt x="851667" y="1271241"/>
                    <a:pt x="851667" y="1263284"/>
                  </a:cubicBezTo>
                  <a:cubicBezTo>
                    <a:pt x="851667" y="1247138"/>
                    <a:pt x="851667" y="1223620"/>
                    <a:pt x="851667" y="1193082"/>
                  </a:cubicBezTo>
                  <a:cubicBezTo>
                    <a:pt x="851667" y="1131539"/>
                    <a:pt x="851667" y="1041914"/>
                    <a:pt x="850848" y="928772"/>
                  </a:cubicBezTo>
                  <a:cubicBezTo>
                    <a:pt x="850848" y="702488"/>
                    <a:pt x="850029" y="382133"/>
                    <a:pt x="849444" y="4446"/>
                  </a:cubicBezTo>
                  <a:lnTo>
                    <a:pt x="852369" y="7254"/>
                  </a:lnTo>
                  <a:lnTo>
                    <a:pt x="3276" y="7254"/>
                  </a:lnTo>
                  <a:lnTo>
                    <a:pt x="3276" y="7254"/>
                  </a:lnTo>
                  <a:lnTo>
                    <a:pt x="6318" y="4212"/>
                  </a:lnTo>
                  <a:cubicBezTo>
                    <a:pt x="6318" y="488138"/>
                    <a:pt x="6318" y="934388"/>
                    <a:pt x="6318" y="1287153"/>
                  </a:cubicBezTo>
                  <a:lnTo>
                    <a:pt x="3861" y="1284696"/>
                  </a:lnTo>
                  <a:lnTo>
                    <a:pt x="621990" y="1285983"/>
                  </a:lnTo>
                  <a:lnTo>
                    <a:pt x="792697" y="1286685"/>
                  </a:lnTo>
                  <a:lnTo>
                    <a:pt x="837510" y="1286685"/>
                  </a:lnTo>
                  <a:lnTo>
                    <a:pt x="853071" y="1286685"/>
                  </a:lnTo>
                  <a:cubicBezTo>
                    <a:pt x="853071" y="1286685"/>
                    <a:pt x="848040" y="1286685"/>
                    <a:pt x="838094" y="1286685"/>
                  </a:cubicBezTo>
                  <a:lnTo>
                    <a:pt x="793633" y="1286685"/>
                  </a:lnTo>
                  <a:lnTo>
                    <a:pt x="623511" y="1287270"/>
                  </a:lnTo>
                  <a:lnTo>
                    <a:pt x="3393" y="1288557"/>
                  </a:lnTo>
                  <a:lnTo>
                    <a:pt x="0" y="1288557"/>
                  </a:lnTo>
                  <a:lnTo>
                    <a:pt x="0" y="1286100"/>
                  </a:lnTo>
                  <a:cubicBezTo>
                    <a:pt x="0" y="933335"/>
                    <a:pt x="0" y="487085"/>
                    <a:pt x="0" y="3159"/>
                  </a:cubicBezTo>
                  <a:lnTo>
                    <a:pt x="0" y="0"/>
                  </a:lnTo>
                  <a:lnTo>
                    <a:pt x="3159" y="0"/>
                  </a:lnTo>
                  <a:lnTo>
                    <a:pt x="852252" y="0"/>
                  </a:lnTo>
                  <a:lnTo>
                    <a:pt x="855060" y="0"/>
                  </a:lnTo>
                  <a:lnTo>
                    <a:pt x="855060" y="2925"/>
                  </a:lnTo>
                  <a:cubicBezTo>
                    <a:pt x="855060" y="380846"/>
                    <a:pt x="854007" y="701903"/>
                    <a:pt x="853656" y="928655"/>
                  </a:cubicBezTo>
                  <a:cubicBezTo>
                    <a:pt x="853656" y="1041563"/>
                    <a:pt x="853656" y="1130954"/>
                    <a:pt x="852837" y="1192264"/>
                  </a:cubicBezTo>
                  <a:cubicBezTo>
                    <a:pt x="852837" y="1222684"/>
                    <a:pt x="852837" y="1246085"/>
                    <a:pt x="852837" y="1262465"/>
                  </a:cubicBezTo>
                  <a:cubicBezTo>
                    <a:pt x="852837" y="1270188"/>
                    <a:pt x="852837" y="1276155"/>
                    <a:pt x="852837" y="1280250"/>
                  </a:cubicBezTo>
                  <a:cubicBezTo>
                    <a:pt x="852837" y="1284345"/>
                    <a:pt x="851667" y="1287738"/>
                    <a:pt x="851667" y="1287738"/>
                  </a:cubicBezTo>
                  <a:close/>
                </a:path>
              </a:pathLst>
            </a:custGeom>
            <a:solidFill>
              <a:srgbClr val="E0E0E0"/>
            </a:solidFill>
            <a:ln w="11697" cap="flat">
              <a:noFill/>
              <a:prstDash val="solid"/>
              <a:miter/>
            </a:ln>
          </p:spPr>
          <p:txBody>
            <a:bodyPr rtlCol="0" anchor="ctr"/>
            <a:lstStyle/>
            <a:p>
              <a:endParaRPr lang="en-US"/>
            </a:p>
          </p:txBody>
        </p:sp>
        <p:sp>
          <p:nvSpPr>
            <p:cNvPr id="489" name="Hình tự do: Hình 488">
              <a:extLst>
                <a:ext uri="{FF2B5EF4-FFF2-40B4-BE49-F238E27FC236}">
                  <a16:creationId xmlns:a16="http://schemas.microsoft.com/office/drawing/2014/main" xmlns="" id="{C24B1CAD-05FA-DB51-A0C5-EAE8E685FE5D}"/>
                </a:ext>
              </a:extLst>
            </p:cNvPr>
            <p:cNvSpPr/>
            <p:nvPr/>
          </p:nvSpPr>
          <p:spPr>
            <a:xfrm>
              <a:off x="7402656" y="871893"/>
              <a:ext cx="153976" cy="187322"/>
            </a:xfrm>
            <a:custGeom>
              <a:avLst/>
              <a:gdLst>
                <a:gd name="connsiteX0" fmla="*/ 153976 w 153976"/>
                <a:gd name="connsiteY0" fmla="*/ 0 h 187322"/>
                <a:gd name="connsiteX1" fmla="*/ 133735 w 153976"/>
                <a:gd name="connsiteY1" fmla="*/ 29836 h 187322"/>
                <a:gd name="connsiteX2" fmla="*/ 80732 w 153976"/>
                <a:gd name="connsiteY2" fmla="*/ 96996 h 187322"/>
                <a:gd name="connsiteX3" fmla="*/ 24922 w 153976"/>
                <a:gd name="connsiteY3" fmla="*/ 161933 h 187322"/>
                <a:gd name="connsiteX4" fmla="*/ 0 w 153976"/>
                <a:gd name="connsiteY4" fmla="*/ 187322 h 187322"/>
                <a:gd name="connsiteX5" fmla="*/ 21646 w 153976"/>
                <a:gd name="connsiteY5" fmla="*/ 158539 h 187322"/>
                <a:gd name="connsiteX6" fmla="*/ 76052 w 153976"/>
                <a:gd name="connsiteY6" fmla="*/ 92550 h 187322"/>
                <a:gd name="connsiteX7" fmla="*/ 130342 w 153976"/>
                <a:gd name="connsiteY7" fmla="*/ 26560 h 187322"/>
                <a:gd name="connsiteX8" fmla="*/ 153976 w 153976"/>
                <a:gd name="connsiteY8" fmla="*/ 0 h 18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76" h="187322">
                  <a:moveTo>
                    <a:pt x="153976" y="0"/>
                  </a:moveTo>
                  <a:cubicBezTo>
                    <a:pt x="148173" y="10555"/>
                    <a:pt x="141398" y="20543"/>
                    <a:pt x="133735" y="29836"/>
                  </a:cubicBezTo>
                  <a:cubicBezTo>
                    <a:pt x="120630" y="47386"/>
                    <a:pt x="102027" y="71255"/>
                    <a:pt x="80732" y="96996"/>
                  </a:cubicBezTo>
                  <a:cubicBezTo>
                    <a:pt x="59438" y="122736"/>
                    <a:pt x="39664" y="145669"/>
                    <a:pt x="24922" y="161933"/>
                  </a:cubicBezTo>
                  <a:cubicBezTo>
                    <a:pt x="17433" y="171168"/>
                    <a:pt x="9091" y="179669"/>
                    <a:pt x="0" y="187322"/>
                  </a:cubicBezTo>
                  <a:cubicBezTo>
                    <a:pt x="6400" y="177144"/>
                    <a:pt x="13643" y="167517"/>
                    <a:pt x="21646" y="158539"/>
                  </a:cubicBezTo>
                  <a:lnTo>
                    <a:pt x="76052" y="92550"/>
                  </a:lnTo>
                  <a:lnTo>
                    <a:pt x="130342" y="26560"/>
                  </a:lnTo>
                  <a:cubicBezTo>
                    <a:pt x="137502" y="17093"/>
                    <a:pt x="145400" y="8211"/>
                    <a:pt x="153976" y="0"/>
                  </a:cubicBezTo>
                  <a:close/>
                </a:path>
              </a:pathLst>
            </a:custGeom>
            <a:solidFill>
              <a:srgbClr val="E0E0E0"/>
            </a:solidFill>
            <a:ln w="11697" cap="flat">
              <a:noFill/>
              <a:prstDash val="solid"/>
              <a:miter/>
            </a:ln>
          </p:spPr>
          <p:txBody>
            <a:bodyPr rtlCol="0" anchor="ctr"/>
            <a:lstStyle/>
            <a:p>
              <a:endParaRPr lang="en-US"/>
            </a:p>
          </p:txBody>
        </p:sp>
        <p:sp>
          <p:nvSpPr>
            <p:cNvPr id="490" name="Hình tự do: Hình 489">
              <a:extLst>
                <a:ext uri="{FF2B5EF4-FFF2-40B4-BE49-F238E27FC236}">
                  <a16:creationId xmlns:a16="http://schemas.microsoft.com/office/drawing/2014/main" xmlns="" id="{AA1E75BF-E6FB-AAF3-E26C-DD63F351A41C}"/>
                </a:ext>
              </a:extLst>
            </p:cNvPr>
            <p:cNvSpPr/>
            <p:nvPr/>
          </p:nvSpPr>
          <p:spPr>
            <a:xfrm>
              <a:off x="7417398" y="2328233"/>
              <a:ext cx="148009" cy="185216"/>
            </a:xfrm>
            <a:custGeom>
              <a:avLst/>
              <a:gdLst>
                <a:gd name="connsiteX0" fmla="*/ 0 w 148009"/>
                <a:gd name="connsiteY0" fmla="*/ 0 h 185216"/>
                <a:gd name="connsiteX1" fmla="*/ 148009 w 148009"/>
                <a:gd name="connsiteY1" fmla="*/ 185216 h 185216"/>
              </a:gdLst>
              <a:ahLst/>
              <a:cxnLst>
                <a:cxn ang="0">
                  <a:pos x="connsiteX0" y="connsiteY0"/>
                </a:cxn>
                <a:cxn ang="0">
                  <a:pos x="connsiteX1" y="connsiteY1"/>
                </a:cxn>
              </a:cxnLst>
              <a:rect l="l" t="t" r="r" b="b"/>
              <a:pathLst>
                <a:path w="148009" h="185216">
                  <a:moveTo>
                    <a:pt x="0" y="0"/>
                  </a:moveTo>
                  <a:cubicBezTo>
                    <a:pt x="42215" y="67101"/>
                    <a:pt x="91871" y="129230"/>
                    <a:pt x="148009" y="185216"/>
                  </a:cubicBezTo>
                </a:path>
              </a:pathLst>
            </a:custGeom>
            <a:solidFill>
              <a:srgbClr val="FFFFFF"/>
            </a:solidFill>
            <a:ln w="11697" cap="flat">
              <a:noFill/>
              <a:prstDash val="solid"/>
              <a:miter/>
            </a:ln>
          </p:spPr>
          <p:txBody>
            <a:bodyPr rtlCol="0" anchor="ctr"/>
            <a:lstStyle/>
            <a:p>
              <a:endParaRPr lang="en-US"/>
            </a:p>
          </p:txBody>
        </p:sp>
        <p:sp>
          <p:nvSpPr>
            <p:cNvPr id="491" name="Hình tự do: Hình 490">
              <a:extLst>
                <a:ext uri="{FF2B5EF4-FFF2-40B4-BE49-F238E27FC236}">
                  <a16:creationId xmlns:a16="http://schemas.microsoft.com/office/drawing/2014/main" xmlns="" id="{6941E5BC-4371-7118-C5C8-AA6FB06983E5}"/>
                </a:ext>
              </a:extLst>
            </p:cNvPr>
            <p:cNvSpPr/>
            <p:nvPr/>
          </p:nvSpPr>
          <p:spPr>
            <a:xfrm>
              <a:off x="7417398" y="2328350"/>
              <a:ext cx="148009" cy="185099"/>
            </a:xfrm>
            <a:custGeom>
              <a:avLst/>
              <a:gdLst>
                <a:gd name="connsiteX0" fmla="*/ 148009 w 148009"/>
                <a:gd name="connsiteY0" fmla="*/ 185099 h 185099"/>
                <a:gd name="connsiteX1" fmla="*/ 122268 w 148009"/>
                <a:gd name="connsiteY1" fmla="*/ 161699 h 185099"/>
                <a:gd name="connsiteX2" fmla="*/ 66341 w 148009"/>
                <a:gd name="connsiteY2" fmla="*/ 98751 h 185099"/>
                <a:gd name="connsiteX3" fmla="*/ 17199 w 148009"/>
                <a:gd name="connsiteY3" fmla="*/ 30304 h 185099"/>
                <a:gd name="connsiteX4" fmla="*/ 0 w 148009"/>
                <a:gd name="connsiteY4" fmla="*/ 0 h 185099"/>
                <a:gd name="connsiteX5" fmla="*/ 20827 w 148009"/>
                <a:gd name="connsiteY5" fmla="*/ 27964 h 185099"/>
                <a:gd name="connsiteX6" fmla="*/ 71138 w 148009"/>
                <a:gd name="connsiteY6" fmla="*/ 94890 h 185099"/>
                <a:gd name="connsiteX7" fmla="*/ 125428 w 148009"/>
                <a:gd name="connsiteY7" fmla="*/ 158774 h 185099"/>
                <a:gd name="connsiteX8" fmla="*/ 148009 w 148009"/>
                <a:gd name="connsiteY8" fmla="*/ 185099 h 18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09" h="185099">
                  <a:moveTo>
                    <a:pt x="148009" y="185099"/>
                  </a:moveTo>
                  <a:cubicBezTo>
                    <a:pt x="138649" y="178196"/>
                    <a:pt x="130026" y="170357"/>
                    <a:pt x="122268" y="161699"/>
                  </a:cubicBezTo>
                  <a:cubicBezTo>
                    <a:pt x="102542" y="141703"/>
                    <a:pt x="83880" y="120689"/>
                    <a:pt x="66341" y="98751"/>
                  </a:cubicBezTo>
                  <a:cubicBezTo>
                    <a:pt x="48802" y="76789"/>
                    <a:pt x="32398" y="53950"/>
                    <a:pt x="17199" y="30304"/>
                  </a:cubicBezTo>
                  <a:cubicBezTo>
                    <a:pt x="10402" y="20850"/>
                    <a:pt x="4633" y="10683"/>
                    <a:pt x="0" y="0"/>
                  </a:cubicBezTo>
                  <a:cubicBezTo>
                    <a:pt x="7593" y="8822"/>
                    <a:pt x="14543" y="18171"/>
                    <a:pt x="20827" y="27964"/>
                  </a:cubicBezTo>
                  <a:cubicBezTo>
                    <a:pt x="33229" y="45397"/>
                    <a:pt x="50779" y="69266"/>
                    <a:pt x="71138" y="94890"/>
                  </a:cubicBezTo>
                  <a:cubicBezTo>
                    <a:pt x="91496" y="120513"/>
                    <a:pt x="111036" y="142744"/>
                    <a:pt x="125428" y="158774"/>
                  </a:cubicBezTo>
                  <a:cubicBezTo>
                    <a:pt x="133594" y="166976"/>
                    <a:pt x="141141" y="175774"/>
                    <a:pt x="148009" y="185099"/>
                  </a:cubicBezTo>
                  <a:close/>
                </a:path>
              </a:pathLst>
            </a:custGeom>
            <a:solidFill>
              <a:srgbClr val="E0E0E0"/>
            </a:solidFill>
            <a:ln w="11697" cap="flat">
              <a:noFill/>
              <a:prstDash val="solid"/>
              <a:miter/>
            </a:ln>
          </p:spPr>
          <p:txBody>
            <a:bodyPr rtlCol="0" anchor="ctr"/>
            <a:lstStyle/>
            <a:p>
              <a:endParaRPr lang="en-US"/>
            </a:p>
          </p:txBody>
        </p:sp>
        <p:sp>
          <p:nvSpPr>
            <p:cNvPr id="492" name="Hình tự do: Hình 491">
              <a:extLst>
                <a:ext uri="{FF2B5EF4-FFF2-40B4-BE49-F238E27FC236}">
                  <a16:creationId xmlns:a16="http://schemas.microsoft.com/office/drawing/2014/main" xmlns="" id="{7462BB06-A425-FE97-647D-9BF36F9451A5}"/>
                </a:ext>
              </a:extLst>
            </p:cNvPr>
            <p:cNvSpPr/>
            <p:nvPr/>
          </p:nvSpPr>
          <p:spPr>
            <a:xfrm>
              <a:off x="6423338" y="2325893"/>
              <a:ext cx="148009" cy="182525"/>
            </a:xfrm>
            <a:custGeom>
              <a:avLst/>
              <a:gdLst>
                <a:gd name="connsiteX0" fmla="*/ 0 w 148009"/>
                <a:gd name="connsiteY0" fmla="*/ 182525 h 182525"/>
                <a:gd name="connsiteX1" fmla="*/ 148009 w 148009"/>
                <a:gd name="connsiteY1" fmla="*/ 0 h 182525"/>
              </a:gdLst>
              <a:ahLst/>
              <a:cxnLst>
                <a:cxn ang="0">
                  <a:pos x="connsiteX0" y="connsiteY0"/>
                </a:cxn>
                <a:cxn ang="0">
                  <a:pos x="connsiteX1" y="connsiteY1"/>
                </a:cxn>
              </a:cxnLst>
              <a:rect l="l" t="t" r="r" b="b"/>
              <a:pathLst>
                <a:path w="148009" h="182525">
                  <a:moveTo>
                    <a:pt x="0" y="182525"/>
                  </a:moveTo>
                  <a:lnTo>
                    <a:pt x="148009" y="0"/>
                  </a:lnTo>
                </a:path>
              </a:pathLst>
            </a:custGeom>
            <a:solidFill>
              <a:srgbClr val="FFFFFF"/>
            </a:solidFill>
            <a:ln w="11697" cap="flat">
              <a:noFill/>
              <a:prstDash val="solid"/>
              <a:miter/>
            </a:ln>
          </p:spPr>
          <p:txBody>
            <a:bodyPr rtlCol="0" anchor="ctr"/>
            <a:lstStyle/>
            <a:p>
              <a:endParaRPr lang="en-US"/>
            </a:p>
          </p:txBody>
        </p:sp>
        <p:sp>
          <p:nvSpPr>
            <p:cNvPr id="493" name="Hình tự do: Hình 492">
              <a:extLst>
                <a:ext uri="{FF2B5EF4-FFF2-40B4-BE49-F238E27FC236}">
                  <a16:creationId xmlns:a16="http://schemas.microsoft.com/office/drawing/2014/main" xmlns="" id="{B9EDAC15-0E59-FE72-FA7C-5FD2E344A0A7}"/>
                </a:ext>
              </a:extLst>
            </p:cNvPr>
            <p:cNvSpPr/>
            <p:nvPr/>
          </p:nvSpPr>
          <p:spPr>
            <a:xfrm>
              <a:off x="6423338" y="2325893"/>
              <a:ext cx="148009" cy="182993"/>
            </a:xfrm>
            <a:custGeom>
              <a:avLst/>
              <a:gdLst>
                <a:gd name="connsiteX0" fmla="*/ 148009 w 148009"/>
                <a:gd name="connsiteY0" fmla="*/ 0 h 182993"/>
                <a:gd name="connsiteX1" fmla="*/ 76403 w 148009"/>
                <a:gd name="connsiteY1" fmla="*/ 93603 h 182993"/>
                <a:gd name="connsiteX2" fmla="*/ 0 w 148009"/>
                <a:gd name="connsiteY2" fmla="*/ 182993 h 182993"/>
                <a:gd name="connsiteX3" fmla="*/ 71606 w 148009"/>
                <a:gd name="connsiteY3" fmla="*/ 89391 h 182993"/>
                <a:gd name="connsiteX4" fmla="*/ 148009 w 148009"/>
                <a:gd name="connsiteY4" fmla="*/ 0 h 18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09" h="182993">
                  <a:moveTo>
                    <a:pt x="148009" y="0"/>
                  </a:moveTo>
                  <a:cubicBezTo>
                    <a:pt x="125746" y="32398"/>
                    <a:pt x="101847" y="63638"/>
                    <a:pt x="76403" y="93603"/>
                  </a:cubicBezTo>
                  <a:cubicBezTo>
                    <a:pt x="52464" y="124679"/>
                    <a:pt x="26963" y="154503"/>
                    <a:pt x="0" y="182993"/>
                  </a:cubicBezTo>
                  <a:cubicBezTo>
                    <a:pt x="22155" y="150513"/>
                    <a:pt x="46058" y="119273"/>
                    <a:pt x="71606" y="89391"/>
                  </a:cubicBezTo>
                  <a:cubicBezTo>
                    <a:pt x="95403" y="58209"/>
                    <a:pt x="120911" y="28362"/>
                    <a:pt x="148009" y="0"/>
                  </a:cubicBezTo>
                  <a:close/>
                </a:path>
              </a:pathLst>
            </a:custGeom>
            <a:solidFill>
              <a:srgbClr val="E0E0E0"/>
            </a:solidFill>
            <a:ln w="11697" cap="flat">
              <a:noFill/>
              <a:prstDash val="solid"/>
              <a:miter/>
            </a:ln>
          </p:spPr>
          <p:txBody>
            <a:bodyPr rtlCol="0" anchor="ctr"/>
            <a:lstStyle/>
            <a:p>
              <a:endParaRPr lang="en-US"/>
            </a:p>
          </p:txBody>
        </p:sp>
        <p:sp>
          <p:nvSpPr>
            <p:cNvPr id="494" name="Hình tự do: Hình 493">
              <a:extLst>
                <a:ext uri="{FF2B5EF4-FFF2-40B4-BE49-F238E27FC236}">
                  <a16:creationId xmlns:a16="http://schemas.microsoft.com/office/drawing/2014/main" xmlns="" id="{74F768E5-E142-7BE6-FA12-DAB7D235D1D5}"/>
                </a:ext>
              </a:extLst>
            </p:cNvPr>
            <p:cNvSpPr/>
            <p:nvPr/>
          </p:nvSpPr>
          <p:spPr>
            <a:xfrm>
              <a:off x="6423455" y="871893"/>
              <a:ext cx="138882" cy="175621"/>
            </a:xfrm>
            <a:custGeom>
              <a:avLst/>
              <a:gdLst>
                <a:gd name="connsiteX0" fmla="*/ 0 w 138882"/>
                <a:gd name="connsiteY0" fmla="*/ 0 h 175621"/>
                <a:gd name="connsiteX1" fmla="*/ 71840 w 138882"/>
                <a:gd name="connsiteY1" fmla="*/ 85880 h 175621"/>
                <a:gd name="connsiteX2" fmla="*/ 138883 w 138882"/>
                <a:gd name="connsiteY2" fmla="*/ 175622 h 175621"/>
                <a:gd name="connsiteX3" fmla="*/ 67043 w 138882"/>
                <a:gd name="connsiteY3" fmla="*/ 89741 h 175621"/>
                <a:gd name="connsiteX4" fmla="*/ 0 w 138882"/>
                <a:gd name="connsiteY4" fmla="*/ 0 h 17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82" h="175621">
                  <a:moveTo>
                    <a:pt x="0" y="0"/>
                  </a:moveTo>
                  <a:cubicBezTo>
                    <a:pt x="25465" y="27323"/>
                    <a:pt x="49446" y="55991"/>
                    <a:pt x="71840" y="85880"/>
                  </a:cubicBezTo>
                  <a:cubicBezTo>
                    <a:pt x="95788" y="114565"/>
                    <a:pt x="118169" y="144522"/>
                    <a:pt x="138883" y="175622"/>
                  </a:cubicBezTo>
                  <a:cubicBezTo>
                    <a:pt x="113423" y="148296"/>
                    <a:pt x="89443" y="119628"/>
                    <a:pt x="67043" y="89741"/>
                  </a:cubicBezTo>
                  <a:cubicBezTo>
                    <a:pt x="43063" y="61083"/>
                    <a:pt x="20682" y="31123"/>
                    <a:pt x="0" y="0"/>
                  </a:cubicBezTo>
                  <a:close/>
                </a:path>
              </a:pathLst>
            </a:custGeom>
            <a:solidFill>
              <a:srgbClr val="E0E0E0"/>
            </a:solidFill>
            <a:ln w="11697" cap="flat">
              <a:noFill/>
              <a:prstDash val="solid"/>
              <a:miter/>
            </a:ln>
          </p:spPr>
          <p:txBody>
            <a:bodyPr rtlCol="0" anchor="ctr"/>
            <a:lstStyle/>
            <a:p>
              <a:endParaRPr lang="en-US"/>
            </a:p>
          </p:txBody>
        </p:sp>
        <p:sp>
          <p:nvSpPr>
            <p:cNvPr id="495" name="Hình tự do: Hình 494">
              <a:extLst>
                <a:ext uri="{FF2B5EF4-FFF2-40B4-BE49-F238E27FC236}">
                  <a16:creationId xmlns:a16="http://schemas.microsoft.com/office/drawing/2014/main" xmlns="" id="{DEF86636-4C3E-8B00-8287-02EDD4C726B5}"/>
                </a:ext>
              </a:extLst>
            </p:cNvPr>
            <p:cNvSpPr/>
            <p:nvPr/>
          </p:nvSpPr>
          <p:spPr>
            <a:xfrm>
              <a:off x="7007770" y="1611588"/>
              <a:ext cx="182057" cy="182057"/>
            </a:xfrm>
            <a:custGeom>
              <a:avLst/>
              <a:gdLst>
                <a:gd name="connsiteX0" fmla="*/ 182057 w 182057"/>
                <a:gd name="connsiteY0" fmla="*/ 91029 h 182057"/>
                <a:gd name="connsiteX1" fmla="*/ 91029 w 182057"/>
                <a:gd name="connsiteY1" fmla="*/ 182057 h 182057"/>
                <a:gd name="connsiteX2" fmla="*/ 0 w 182057"/>
                <a:gd name="connsiteY2" fmla="*/ 91029 h 182057"/>
                <a:gd name="connsiteX3" fmla="*/ 91029 w 182057"/>
                <a:gd name="connsiteY3" fmla="*/ 0 h 182057"/>
                <a:gd name="connsiteX4" fmla="*/ 182057 w 182057"/>
                <a:gd name="connsiteY4" fmla="*/ 91029 h 18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57" h="182057">
                  <a:moveTo>
                    <a:pt x="182057" y="91029"/>
                  </a:moveTo>
                  <a:cubicBezTo>
                    <a:pt x="182057" y="141305"/>
                    <a:pt x="141305" y="182057"/>
                    <a:pt x="91029" y="182057"/>
                  </a:cubicBezTo>
                  <a:cubicBezTo>
                    <a:pt x="40755" y="182057"/>
                    <a:pt x="0" y="141305"/>
                    <a:pt x="0" y="91029"/>
                  </a:cubicBezTo>
                  <a:cubicBezTo>
                    <a:pt x="0" y="40755"/>
                    <a:pt x="40755" y="0"/>
                    <a:pt x="91029" y="0"/>
                  </a:cubicBezTo>
                  <a:cubicBezTo>
                    <a:pt x="141305" y="0"/>
                    <a:pt x="182057" y="40755"/>
                    <a:pt x="182057" y="91029"/>
                  </a:cubicBezTo>
                  <a:close/>
                </a:path>
              </a:pathLst>
            </a:custGeom>
            <a:solidFill>
              <a:srgbClr val="E0E0E0"/>
            </a:solidFill>
            <a:ln w="11697" cap="flat">
              <a:noFill/>
              <a:prstDash val="solid"/>
              <a:miter/>
            </a:ln>
          </p:spPr>
          <p:txBody>
            <a:bodyPr rtlCol="0" anchor="ctr"/>
            <a:lstStyle/>
            <a:p>
              <a:endParaRPr lang="en-US"/>
            </a:p>
          </p:txBody>
        </p:sp>
        <p:sp>
          <p:nvSpPr>
            <p:cNvPr id="496" name="Hình tự do: Hình 495">
              <a:extLst>
                <a:ext uri="{FF2B5EF4-FFF2-40B4-BE49-F238E27FC236}">
                  <a16:creationId xmlns:a16="http://schemas.microsoft.com/office/drawing/2014/main" xmlns="" id="{BA926205-4A26-3FDF-E1B4-5029F40E2285}"/>
                </a:ext>
              </a:extLst>
            </p:cNvPr>
            <p:cNvSpPr/>
            <p:nvPr/>
          </p:nvSpPr>
          <p:spPr>
            <a:xfrm>
              <a:off x="7102542" y="1313931"/>
              <a:ext cx="136191" cy="136191"/>
            </a:xfrm>
            <a:custGeom>
              <a:avLst/>
              <a:gdLst>
                <a:gd name="connsiteX0" fmla="*/ 136192 w 136191"/>
                <a:gd name="connsiteY0" fmla="*/ 68096 h 136191"/>
                <a:gd name="connsiteX1" fmla="*/ 68096 w 136191"/>
                <a:gd name="connsiteY1" fmla="*/ 136192 h 136191"/>
                <a:gd name="connsiteX2" fmla="*/ 0 w 136191"/>
                <a:gd name="connsiteY2" fmla="*/ 68096 h 136191"/>
                <a:gd name="connsiteX3" fmla="*/ 68096 w 136191"/>
                <a:gd name="connsiteY3" fmla="*/ 0 h 136191"/>
                <a:gd name="connsiteX4" fmla="*/ 136192 w 136191"/>
                <a:gd name="connsiteY4" fmla="*/ 67862 h 136191"/>
                <a:gd name="connsiteX5" fmla="*/ 136192 w 136191"/>
                <a:gd name="connsiteY5" fmla="*/ 68096 h 13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91" h="136191">
                  <a:moveTo>
                    <a:pt x="136192" y="68096"/>
                  </a:moveTo>
                  <a:cubicBezTo>
                    <a:pt x="136192" y="105704"/>
                    <a:pt x="105701" y="136192"/>
                    <a:pt x="68096" y="136192"/>
                  </a:cubicBezTo>
                  <a:cubicBezTo>
                    <a:pt x="30491" y="136192"/>
                    <a:pt x="0" y="105704"/>
                    <a:pt x="0" y="68096"/>
                  </a:cubicBezTo>
                  <a:cubicBezTo>
                    <a:pt x="0" y="30488"/>
                    <a:pt x="30491" y="0"/>
                    <a:pt x="68096" y="0"/>
                  </a:cubicBezTo>
                  <a:cubicBezTo>
                    <a:pt x="105642" y="-64"/>
                    <a:pt x="136122" y="30318"/>
                    <a:pt x="136192" y="67862"/>
                  </a:cubicBezTo>
                  <a:cubicBezTo>
                    <a:pt x="136192" y="67940"/>
                    <a:pt x="136192" y="68018"/>
                    <a:pt x="136192" y="68096"/>
                  </a:cubicBezTo>
                  <a:close/>
                </a:path>
              </a:pathLst>
            </a:custGeom>
            <a:solidFill>
              <a:srgbClr val="E0E0E0"/>
            </a:solidFill>
            <a:ln w="11697" cap="flat">
              <a:noFill/>
              <a:prstDash val="solid"/>
              <a:miter/>
            </a:ln>
          </p:spPr>
          <p:txBody>
            <a:bodyPr rtlCol="0" anchor="ctr"/>
            <a:lstStyle/>
            <a:p>
              <a:endParaRPr lang="en-US"/>
            </a:p>
          </p:txBody>
        </p:sp>
        <p:sp>
          <p:nvSpPr>
            <p:cNvPr id="497" name="Hình tự do: Hình 496">
              <a:extLst>
                <a:ext uri="{FF2B5EF4-FFF2-40B4-BE49-F238E27FC236}">
                  <a16:creationId xmlns:a16="http://schemas.microsoft.com/office/drawing/2014/main" xmlns="" id="{1B921B1F-E703-1598-CFA5-E736BFDB574D}"/>
                </a:ext>
              </a:extLst>
            </p:cNvPr>
            <p:cNvSpPr/>
            <p:nvPr/>
          </p:nvSpPr>
          <p:spPr>
            <a:xfrm>
              <a:off x="6875322" y="1437487"/>
              <a:ext cx="98516" cy="98516"/>
            </a:xfrm>
            <a:custGeom>
              <a:avLst/>
              <a:gdLst>
                <a:gd name="connsiteX0" fmla="*/ 98517 w 98516"/>
                <a:gd name="connsiteY0" fmla="*/ 49259 h 98516"/>
                <a:gd name="connsiteX1" fmla="*/ 49258 w 98516"/>
                <a:gd name="connsiteY1" fmla="*/ 98517 h 98516"/>
                <a:gd name="connsiteX2" fmla="*/ 0 w 98516"/>
                <a:gd name="connsiteY2" fmla="*/ 49259 h 98516"/>
                <a:gd name="connsiteX3" fmla="*/ 49258 w 98516"/>
                <a:gd name="connsiteY3" fmla="*/ 0 h 98516"/>
                <a:gd name="connsiteX4" fmla="*/ 98517 w 98516"/>
                <a:gd name="connsiteY4" fmla="*/ 49025 h 98516"/>
                <a:gd name="connsiteX5" fmla="*/ 98517 w 98516"/>
                <a:gd name="connsiteY5" fmla="*/ 49259 h 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16" h="98516">
                  <a:moveTo>
                    <a:pt x="98517" y="49259"/>
                  </a:moveTo>
                  <a:cubicBezTo>
                    <a:pt x="98517" y="76463"/>
                    <a:pt x="76463" y="98517"/>
                    <a:pt x="49258" y="98517"/>
                  </a:cubicBezTo>
                  <a:cubicBezTo>
                    <a:pt x="22054" y="98517"/>
                    <a:pt x="0" y="76463"/>
                    <a:pt x="0" y="49259"/>
                  </a:cubicBezTo>
                  <a:cubicBezTo>
                    <a:pt x="0" y="22054"/>
                    <a:pt x="22054" y="0"/>
                    <a:pt x="49258" y="0"/>
                  </a:cubicBezTo>
                  <a:cubicBezTo>
                    <a:pt x="76398" y="-64"/>
                    <a:pt x="98452" y="21884"/>
                    <a:pt x="98517" y="49025"/>
                  </a:cubicBezTo>
                  <a:cubicBezTo>
                    <a:pt x="98517" y="49103"/>
                    <a:pt x="98517" y="49180"/>
                    <a:pt x="98517" y="49259"/>
                  </a:cubicBezTo>
                  <a:close/>
                </a:path>
              </a:pathLst>
            </a:custGeom>
            <a:solidFill>
              <a:srgbClr val="E0E0E0"/>
            </a:solidFill>
            <a:ln w="11697" cap="flat">
              <a:noFill/>
              <a:prstDash val="solid"/>
              <a:miter/>
            </a:ln>
          </p:spPr>
          <p:txBody>
            <a:bodyPr rtlCol="0" anchor="ctr"/>
            <a:lstStyle/>
            <a:p>
              <a:endParaRPr lang="en-US"/>
            </a:p>
          </p:txBody>
        </p:sp>
        <p:sp>
          <p:nvSpPr>
            <p:cNvPr id="498" name="Hình tự do: Hình 497">
              <a:extLst>
                <a:ext uri="{FF2B5EF4-FFF2-40B4-BE49-F238E27FC236}">
                  <a16:creationId xmlns:a16="http://schemas.microsoft.com/office/drawing/2014/main" xmlns="" id="{59F8D9B4-1072-FE60-4585-A5639E3EC46C}"/>
                </a:ext>
              </a:extLst>
            </p:cNvPr>
            <p:cNvSpPr/>
            <p:nvPr/>
          </p:nvSpPr>
          <p:spPr>
            <a:xfrm>
              <a:off x="7193511" y="1950545"/>
              <a:ext cx="61311" cy="61312"/>
            </a:xfrm>
            <a:custGeom>
              <a:avLst/>
              <a:gdLst>
                <a:gd name="connsiteX0" fmla="*/ 52360 w 61311"/>
                <a:gd name="connsiteY0" fmla="*/ 52302 h 61312"/>
                <a:gd name="connsiteX1" fmla="*/ 9011 w 61311"/>
                <a:gd name="connsiteY1" fmla="*/ 52360 h 61312"/>
                <a:gd name="connsiteX2" fmla="*/ 8952 w 61311"/>
                <a:gd name="connsiteY2" fmla="*/ 9011 h 61312"/>
                <a:gd name="connsiteX3" fmla="*/ 52302 w 61311"/>
                <a:gd name="connsiteY3" fmla="*/ 8952 h 61312"/>
                <a:gd name="connsiteX4" fmla="*/ 52360 w 61311"/>
                <a:gd name="connsiteY4" fmla="*/ 9011 h 61312"/>
                <a:gd name="connsiteX5" fmla="*/ 52360 w 61311"/>
                <a:gd name="connsiteY5" fmla="*/ 52302 h 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11" h="61312">
                  <a:moveTo>
                    <a:pt x="52360" y="52302"/>
                  </a:moveTo>
                  <a:cubicBezTo>
                    <a:pt x="40403" y="64295"/>
                    <a:pt x="20992" y="64318"/>
                    <a:pt x="9011" y="52360"/>
                  </a:cubicBezTo>
                  <a:cubicBezTo>
                    <a:pt x="-2982" y="40414"/>
                    <a:pt x="-3005" y="21004"/>
                    <a:pt x="8952" y="9011"/>
                  </a:cubicBezTo>
                  <a:cubicBezTo>
                    <a:pt x="20898" y="-2982"/>
                    <a:pt x="40309" y="-3005"/>
                    <a:pt x="52302" y="8952"/>
                  </a:cubicBezTo>
                  <a:cubicBezTo>
                    <a:pt x="52325" y="8976"/>
                    <a:pt x="52337" y="8987"/>
                    <a:pt x="52360" y="9011"/>
                  </a:cubicBezTo>
                  <a:cubicBezTo>
                    <a:pt x="64295" y="20980"/>
                    <a:pt x="64295" y="40332"/>
                    <a:pt x="52360" y="52302"/>
                  </a:cubicBezTo>
                  <a:close/>
                </a:path>
              </a:pathLst>
            </a:custGeom>
            <a:solidFill>
              <a:srgbClr val="E0E0E0"/>
            </a:solidFill>
            <a:ln w="11697" cap="flat">
              <a:noFill/>
              <a:prstDash val="solid"/>
              <a:miter/>
            </a:ln>
          </p:spPr>
          <p:txBody>
            <a:bodyPr rtlCol="0" anchor="ctr"/>
            <a:lstStyle/>
            <a:p>
              <a:endParaRPr lang="en-US"/>
            </a:p>
          </p:txBody>
        </p:sp>
        <p:sp>
          <p:nvSpPr>
            <p:cNvPr id="499" name="Hình tự do: Hình 498">
              <a:extLst>
                <a:ext uri="{FF2B5EF4-FFF2-40B4-BE49-F238E27FC236}">
                  <a16:creationId xmlns:a16="http://schemas.microsoft.com/office/drawing/2014/main" xmlns="" id="{49E8EFEB-6F09-0457-712A-DCDEFBA68DB5}"/>
                </a:ext>
              </a:extLst>
            </p:cNvPr>
            <p:cNvSpPr/>
            <p:nvPr/>
          </p:nvSpPr>
          <p:spPr>
            <a:xfrm>
              <a:off x="6732110" y="1711274"/>
              <a:ext cx="98516" cy="98516"/>
            </a:xfrm>
            <a:custGeom>
              <a:avLst/>
              <a:gdLst>
                <a:gd name="connsiteX0" fmla="*/ 98517 w 98516"/>
                <a:gd name="connsiteY0" fmla="*/ 49258 h 98516"/>
                <a:gd name="connsiteX1" fmla="*/ 49258 w 98516"/>
                <a:gd name="connsiteY1" fmla="*/ 98517 h 98516"/>
                <a:gd name="connsiteX2" fmla="*/ 0 w 98516"/>
                <a:gd name="connsiteY2" fmla="*/ 49258 h 98516"/>
                <a:gd name="connsiteX3" fmla="*/ 49258 w 98516"/>
                <a:gd name="connsiteY3" fmla="*/ 0 h 98516"/>
                <a:gd name="connsiteX4" fmla="*/ 49375 w 98516"/>
                <a:gd name="connsiteY4" fmla="*/ 0 h 98516"/>
                <a:gd name="connsiteX5" fmla="*/ 98517 w 98516"/>
                <a:gd name="connsiteY5" fmla="*/ 49141 h 98516"/>
                <a:gd name="connsiteX6" fmla="*/ 98517 w 98516"/>
                <a:gd name="connsiteY6" fmla="*/ 49258 h 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16" h="98516">
                  <a:moveTo>
                    <a:pt x="98517" y="49258"/>
                  </a:moveTo>
                  <a:cubicBezTo>
                    <a:pt x="98517" y="76462"/>
                    <a:pt x="76463" y="98517"/>
                    <a:pt x="49258" y="98517"/>
                  </a:cubicBezTo>
                  <a:cubicBezTo>
                    <a:pt x="22054" y="98517"/>
                    <a:pt x="0" y="76462"/>
                    <a:pt x="0" y="49258"/>
                  </a:cubicBezTo>
                  <a:cubicBezTo>
                    <a:pt x="0" y="22055"/>
                    <a:pt x="22054" y="0"/>
                    <a:pt x="49258" y="0"/>
                  </a:cubicBezTo>
                  <a:cubicBezTo>
                    <a:pt x="49297" y="0"/>
                    <a:pt x="49337" y="0"/>
                    <a:pt x="49375" y="0"/>
                  </a:cubicBezTo>
                  <a:cubicBezTo>
                    <a:pt x="76516" y="0"/>
                    <a:pt x="98517" y="21997"/>
                    <a:pt x="98517" y="49141"/>
                  </a:cubicBezTo>
                  <a:cubicBezTo>
                    <a:pt x="98517" y="49176"/>
                    <a:pt x="98517" y="49223"/>
                    <a:pt x="98517" y="49258"/>
                  </a:cubicBezTo>
                  <a:close/>
                </a:path>
              </a:pathLst>
            </a:custGeom>
            <a:solidFill>
              <a:srgbClr val="E0E0E0"/>
            </a:solidFill>
            <a:ln w="11697" cap="flat">
              <a:noFill/>
              <a:prstDash val="solid"/>
              <a:miter/>
            </a:ln>
          </p:spPr>
          <p:txBody>
            <a:bodyPr rtlCol="0" anchor="ctr"/>
            <a:lstStyle/>
            <a:p>
              <a:endParaRPr lang="en-US"/>
            </a:p>
          </p:txBody>
        </p:sp>
        <p:sp>
          <p:nvSpPr>
            <p:cNvPr id="500" name="Hình tự do: Hình 499">
              <a:extLst>
                <a:ext uri="{FF2B5EF4-FFF2-40B4-BE49-F238E27FC236}">
                  <a16:creationId xmlns:a16="http://schemas.microsoft.com/office/drawing/2014/main" xmlns="" id="{C9A19028-A044-BBD7-2606-70546C29D673}"/>
                </a:ext>
              </a:extLst>
            </p:cNvPr>
            <p:cNvSpPr/>
            <p:nvPr/>
          </p:nvSpPr>
          <p:spPr>
            <a:xfrm>
              <a:off x="7098551" y="1702587"/>
              <a:ext cx="125336" cy="266938"/>
            </a:xfrm>
            <a:custGeom>
              <a:avLst/>
              <a:gdLst>
                <a:gd name="connsiteX0" fmla="*/ 247 w 125336"/>
                <a:gd name="connsiteY0" fmla="*/ 29 h 266938"/>
                <a:gd name="connsiteX1" fmla="*/ 68226 w 125336"/>
                <a:gd name="connsiteY1" fmla="*/ 130839 h 266938"/>
                <a:gd name="connsiteX2" fmla="*/ 125090 w 125336"/>
                <a:gd name="connsiteY2" fmla="*/ 266914 h 266938"/>
                <a:gd name="connsiteX3" fmla="*/ 57111 w 125336"/>
                <a:gd name="connsiteY3" fmla="*/ 136104 h 266938"/>
                <a:gd name="connsiteX4" fmla="*/ 247 w 125336"/>
                <a:gd name="connsiteY4" fmla="*/ 29 h 26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6" h="266938">
                  <a:moveTo>
                    <a:pt x="247" y="29"/>
                  </a:moveTo>
                  <a:cubicBezTo>
                    <a:pt x="3289" y="-1492"/>
                    <a:pt x="33710" y="57127"/>
                    <a:pt x="68226" y="130839"/>
                  </a:cubicBezTo>
                  <a:cubicBezTo>
                    <a:pt x="102742" y="204551"/>
                    <a:pt x="128132" y="265509"/>
                    <a:pt x="125090" y="266914"/>
                  </a:cubicBezTo>
                  <a:cubicBezTo>
                    <a:pt x="122048" y="268317"/>
                    <a:pt x="91627" y="209816"/>
                    <a:pt x="57111" y="136104"/>
                  </a:cubicBezTo>
                  <a:cubicBezTo>
                    <a:pt x="22595" y="62392"/>
                    <a:pt x="-2795" y="1433"/>
                    <a:pt x="247" y="29"/>
                  </a:cubicBezTo>
                  <a:close/>
                </a:path>
              </a:pathLst>
            </a:custGeom>
            <a:solidFill>
              <a:srgbClr val="E0E0E0"/>
            </a:solidFill>
            <a:ln w="11697" cap="flat">
              <a:noFill/>
              <a:prstDash val="solid"/>
              <a:miter/>
            </a:ln>
          </p:spPr>
          <p:txBody>
            <a:bodyPr rtlCol="0" anchor="ctr"/>
            <a:lstStyle/>
            <a:p>
              <a:endParaRPr lang="en-US"/>
            </a:p>
          </p:txBody>
        </p:sp>
        <p:sp>
          <p:nvSpPr>
            <p:cNvPr id="501" name="Hình tự do: Hình 500">
              <a:extLst>
                <a:ext uri="{FF2B5EF4-FFF2-40B4-BE49-F238E27FC236}">
                  <a16:creationId xmlns:a16="http://schemas.microsoft.com/office/drawing/2014/main" xmlns="" id="{8FE83570-F27C-4A2F-E5B2-4D53224C2C5C}"/>
                </a:ext>
              </a:extLst>
            </p:cNvPr>
            <p:cNvSpPr/>
            <p:nvPr/>
          </p:nvSpPr>
          <p:spPr>
            <a:xfrm>
              <a:off x="6793066" y="1711214"/>
              <a:ext cx="298477" cy="45523"/>
            </a:xfrm>
            <a:custGeom>
              <a:avLst/>
              <a:gdLst>
                <a:gd name="connsiteX0" fmla="*/ 298478 w 298477"/>
                <a:gd name="connsiteY0" fmla="*/ 645 h 45523"/>
                <a:gd name="connsiteX1" fmla="*/ 150118 w 298477"/>
                <a:gd name="connsiteY1" fmla="*/ 28726 h 45523"/>
                <a:gd name="connsiteX2" fmla="*/ 2 w 298477"/>
                <a:gd name="connsiteY2" fmla="*/ 44638 h 45523"/>
                <a:gd name="connsiteX3" fmla="*/ 148363 w 298477"/>
                <a:gd name="connsiteY3" fmla="*/ 16558 h 45523"/>
                <a:gd name="connsiteX4" fmla="*/ 298478 w 298477"/>
                <a:gd name="connsiteY4" fmla="*/ 645 h 4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77" h="45523">
                  <a:moveTo>
                    <a:pt x="298478" y="645"/>
                  </a:moveTo>
                  <a:cubicBezTo>
                    <a:pt x="298478" y="3921"/>
                    <a:pt x="232488" y="16558"/>
                    <a:pt x="150118" y="28726"/>
                  </a:cubicBezTo>
                  <a:cubicBezTo>
                    <a:pt x="67747" y="40894"/>
                    <a:pt x="470" y="48148"/>
                    <a:pt x="2" y="44638"/>
                  </a:cubicBezTo>
                  <a:cubicBezTo>
                    <a:pt x="-466" y="41128"/>
                    <a:pt x="65875" y="28726"/>
                    <a:pt x="148363" y="16558"/>
                  </a:cubicBezTo>
                  <a:cubicBezTo>
                    <a:pt x="230850" y="4389"/>
                    <a:pt x="297893" y="-2163"/>
                    <a:pt x="298478" y="645"/>
                  </a:cubicBezTo>
                  <a:close/>
                </a:path>
              </a:pathLst>
            </a:custGeom>
            <a:solidFill>
              <a:srgbClr val="E0E0E0"/>
            </a:solidFill>
            <a:ln w="11697" cap="flat">
              <a:noFill/>
              <a:prstDash val="solid"/>
              <a:miter/>
            </a:ln>
          </p:spPr>
          <p:txBody>
            <a:bodyPr rtlCol="0" anchor="ctr"/>
            <a:lstStyle/>
            <a:p>
              <a:endParaRPr lang="en-US"/>
            </a:p>
          </p:txBody>
        </p:sp>
        <p:sp>
          <p:nvSpPr>
            <p:cNvPr id="502" name="Hình tự do: Hình 501">
              <a:extLst>
                <a:ext uri="{FF2B5EF4-FFF2-40B4-BE49-F238E27FC236}">
                  <a16:creationId xmlns:a16="http://schemas.microsoft.com/office/drawing/2014/main" xmlns="" id="{9DA1CB0B-EDCD-3689-8C34-0B5317748A87}"/>
                </a:ext>
              </a:extLst>
            </p:cNvPr>
            <p:cNvSpPr/>
            <p:nvPr/>
          </p:nvSpPr>
          <p:spPr>
            <a:xfrm>
              <a:off x="6932664" y="1482723"/>
              <a:ext cx="152675" cy="185500"/>
            </a:xfrm>
            <a:custGeom>
              <a:avLst/>
              <a:gdLst>
                <a:gd name="connsiteX0" fmla="*/ 152562 w 152675"/>
                <a:gd name="connsiteY0" fmla="*/ 185377 h 185500"/>
                <a:gd name="connsiteX1" fmla="*/ 65746 w 152675"/>
                <a:gd name="connsiteY1" fmla="*/ 101486 h 185500"/>
                <a:gd name="connsiteX2" fmla="*/ 224 w 152675"/>
                <a:gd name="connsiteY2" fmla="*/ 44 h 185500"/>
                <a:gd name="connsiteX3" fmla="*/ 75223 w 152675"/>
                <a:gd name="connsiteY3" fmla="*/ 93647 h 185500"/>
                <a:gd name="connsiteX4" fmla="*/ 152562 w 152675"/>
                <a:gd name="connsiteY4" fmla="*/ 185377 h 18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5" h="185500">
                  <a:moveTo>
                    <a:pt x="152562" y="185377"/>
                  </a:moveTo>
                  <a:cubicBezTo>
                    <a:pt x="150456" y="187834"/>
                    <a:pt x="108218" y="153318"/>
                    <a:pt x="65746" y="101486"/>
                  </a:cubicBezTo>
                  <a:cubicBezTo>
                    <a:pt x="23273" y="49653"/>
                    <a:pt x="-2701" y="1682"/>
                    <a:pt x="224" y="44"/>
                  </a:cubicBezTo>
                  <a:cubicBezTo>
                    <a:pt x="3149" y="-1594"/>
                    <a:pt x="33219" y="42867"/>
                    <a:pt x="75223" y="93647"/>
                  </a:cubicBezTo>
                  <a:cubicBezTo>
                    <a:pt x="117227" y="144426"/>
                    <a:pt x="155019" y="182803"/>
                    <a:pt x="152562" y="185377"/>
                  </a:cubicBezTo>
                  <a:close/>
                </a:path>
              </a:pathLst>
            </a:custGeom>
            <a:solidFill>
              <a:srgbClr val="E0E0E0"/>
            </a:solidFill>
            <a:ln w="11697" cap="flat">
              <a:noFill/>
              <a:prstDash val="solid"/>
              <a:miter/>
            </a:ln>
          </p:spPr>
          <p:txBody>
            <a:bodyPr rtlCol="0" anchor="ctr"/>
            <a:lstStyle/>
            <a:p>
              <a:endParaRPr lang="en-US"/>
            </a:p>
          </p:txBody>
        </p:sp>
        <p:sp>
          <p:nvSpPr>
            <p:cNvPr id="503" name="Hình tự do: Hình 502">
              <a:extLst>
                <a:ext uri="{FF2B5EF4-FFF2-40B4-BE49-F238E27FC236}">
                  <a16:creationId xmlns:a16="http://schemas.microsoft.com/office/drawing/2014/main" xmlns="" id="{2B73FEEA-D5AB-FC93-1748-0BE21F7654D8}"/>
                </a:ext>
              </a:extLst>
            </p:cNvPr>
            <p:cNvSpPr/>
            <p:nvPr/>
          </p:nvSpPr>
          <p:spPr>
            <a:xfrm>
              <a:off x="7094200" y="1381676"/>
              <a:ext cx="76503" cy="296257"/>
            </a:xfrm>
            <a:custGeom>
              <a:avLst/>
              <a:gdLst>
                <a:gd name="connsiteX0" fmla="*/ 76438 w 76503"/>
                <a:gd name="connsiteY0" fmla="*/ 351 h 296257"/>
                <a:gd name="connsiteX1" fmla="*/ 76438 w 76503"/>
                <a:gd name="connsiteY1" fmla="*/ 351 h 296257"/>
                <a:gd name="connsiteX2" fmla="*/ 76438 w 76503"/>
                <a:gd name="connsiteY2" fmla="*/ 351 h 296257"/>
                <a:gd name="connsiteX3" fmla="*/ 76438 w 76503"/>
                <a:gd name="connsiteY3" fmla="*/ 351 h 296257"/>
                <a:gd name="connsiteX4" fmla="*/ 76438 w 76503"/>
                <a:gd name="connsiteY4" fmla="*/ 2574 h 296257"/>
                <a:gd name="connsiteX5" fmla="*/ 74917 w 76503"/>
                <a:gd name="connsiteY5" fmla="*/ 11466 h 296257"/>
                <a:gd name="connsiteX6" fmla="*/ 67897 w 76503"/>
                <a:gd name="connsiteY6" fmla="*/ 43525 h 296257"/>
                <a:gd name="connsiteX7" fmla="*/ 42273 w 76503"/>
                <a:gd name="connsiteY7" fmla="*/ 148828 h 296257"/>
                <a:gd name="connsiteX8" fmla="*/ 503 w 76503"/>
                <a:gd name="connsiteY8" fmla="*/ 296252 h 296257"/>
                <a:gd name="connsiteX9" fmla="*/ 30339 w 76503"/>
                <a:gd name="connsiteY9" fmla="*/ 145786 h 296257"/>
                <a:gd name="connsiteX10" fmla="*/ 59590 w 76503"/>
                <a:gd name="connsiteY10" fmla="*/ 41419 h 296257"/>
                <a:gd name="connsiteX11" fmla="*/ 70354 w 76503"/>
                <a:gd name="connsiteY11" fmla="*/ 10296 h 296257"/>
                <a:gd name="connsiteX12" fmla="*/ 74098 w 76503"/>
                <a:gd name="connsiteY12" fmla="*/ 1989 h 296257"/>
                <a:gd name="connsiteX13" fmla="*/ 75619 w 76503"/>
                <a:gd name="connsiteY13" fmla="*/ 0 h 296257"/>
                <a:gd name="connsiteX14" fmla="*/ 75619 w 76503"/>
                <a:gd name="connsiteY14" fmla="*/ 0 h 296257"/>
                <a:gd name="connsiteX15" fmla="*/ 76438 w 76503"/>
                <a:gd name="connsiteY15" fmla="*/ 0 h 296257"/>
                <a:gd name="connsiteX16" fmla="*/ 76438 w 76503"/>
                <a:gd name="connsiteY16" fmla="*/ 351 h 2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503" h="296257">
                  <a:moveTo>
                    <a:pt x="76438" y="351"/>
                  </a:moveTo>
                  <a:lnTo>
                    <a:pt x="76438" y="351"/>
                  </a:lnTo>
                  <a:cubicBezTo>
                    <a:pt x="76438" y="351"/>
                    <a:pt x="76438" y="351"/>
                    <a:pt x="76438" y="351"/>
                  </a:cubicBezTo>
                  <a:lnTo>
                    <a:pt x="76438" y="351"/>
                  </a:lnTo>
                  <a:lnTo>
                    <a:pt x="76438" y="2574"/>
                  </a:lnTo>
                  <a:lnTo>
                    <a:pt x="74917" y="11466"/>
                  </a:lnTo>
                  <a:cubicBezTo>
                    <a:pt x="72694" y="21763"/>
                    <a:pt x="70354" y="32410"/>
                    <a:pt x="67897" y="43525"/>
                  </a:cubicBezTo>
                  <a:cubicBezTo>
                    <a:pt x="61696" y="70436"/>
                    <a:pt x="52686" y="107643"/>
                    <a:pt x="42273" y="148828"/>
                  </a:cubicBezTo>
                  <a:cubicBezTo>
                    <a:pt x="21213" y="230730"/>
                    <a:pt x="3662" y="296954"/>
                    <a:pt x="503" y="296252"/>
                  </a:cubicBezTo>
                  <a:cubicBezTo>
                    <a:pt x="-2656" y="295550"/>
                    <a:pt x="9278" y="227805"/>
                    <a:pt x="30339" y="145786"/>
                  </a:cubicBezTo>
                  <a:cubicBezTo>
                    <a:pt x="40752" y="104835"/>
                    <a:pt x="51165" y="67862"/>
                    <a:pt x="59590" y="41419"/>
                  </a:cubicBezTo>
                  <a:cubicBezTo>
                    <a:pt x="63802" y="28198"/>
                    <a:pt x="67429" y="18019"/>
                    <a:pt x="70354" y="10296"/>
                  </a:cubicBezTo>
                  <a:cubicBezTo>
                    <a:pt x="71419" y="7446"/>
                    <a:pt x="72659" y="4671"/>
                    <a:pt x="74098" y="1989"/>
                  </a:cubicBezTo>
                  <a:cubicBezTo>
                    <a:pt x="74554" y="1289"/>
                    <a:pt x="75069" y="625"/>
                    <a:pt x="75619" y="0"/>
                  </a:cubicBezTo>
                  <a:lnTo>
                    <a:pt x="75619" y="0"/>
                  </a:lnTo>
                  <a:cubicBezTo>
                    <a:pt x="75619" y="0"/>
                    <a:pt x="76789" y="0"/>
                    <a:pt x="76438" y="0"/>
                  </a:cubicBezTo>
                  <a:cubicBezTo>
                    <a:pt x="76461" y="116"/>
                    <a:pt x="76461" y="235"/>
                    <a:pt x="76438" y="351"/>
                  </a:cubicBezTo>
                  <a:close/>
                </a:path>
              </a:pathLst>
            </a:custGeom>
            <a:solidFill>
              <a:srgbClr val="E0E0E0"/>
            </a:solidFill>
            <a:ln w="11697" cap="flat">
              <a:noFill/>
              <a:prstDash val="solid"/>
              <a:miter/>
            </a:ln>
          </p:spPr>
          <p:txBody>
            <a:bodyPr rtlCol="0" anchor="ctr"/>
            <a:lstStyle/>
            <a:p>
              <a:endParaRPr lang="en-US"/>
            </a:p>
          </p:txBody>
        </p:sp>
        <p:sp>
          <p:nvSpPr>
            <p:cNvPr id="504" name="Hình tự do: Hình 503">
              <a:extLst>
                <a:ext uri="{FF2B5EF4-FFF2-40B4-BE49-F238E27FC236}">
                  <a16:creationId xmlns:a16="http://schemas.microsoft.com/office/drawing/2014/main" xmlns="" id="{DF01999B-053D-FF24-AE7F-B9E373B6884A}"/>
                </a:ext>
              </a:extLst>
            </p:cNvPr>
            <p:cNvSpPr/>
            <p:nvPr/>
          </p:nvSpPr>
          <p:spPr>
            <a:xfrm>
              <a:off x="6539303" y="5389498"/>
              <a:ext cx="243199" cy="151749"/>
            </a:xfrm>
            <a:custGeom>
              <a:avLst/>
              <a:gdLst>
                <a:gd name="connsiteX0" fmla="*/ 45616 w 243199"/>
                <a:gd name="connsiteY0" fmla="*/ 18846 h 151749"/>
                <a:gd name="connsiteX1" fmla="*/ 169406 w 243199"/>
                <a:gd name="connsiteY1" fmla="*/ 3870 h 151749"/>
                <a:gd name="connsiteX2" fmla="*/ 230482 w 243199"/>
                <a:gd name="connsiteY2" fmla="*/ 31131 h 151749"/>
                <a:gd name="connsiteX3" fmla="*/ 231184 w 243199"/>
                <a:gd name="connsiteY3" fmla="*/ 92207 h 151749"/>
                <a:gd name="connsiteX4" fmla="*/ 192572 w 243199"/>
                <a:gd name="connsiteY4" fmla="*/ 101918 h 151749"/>
                <a:gd name="connsiteX5" fmla="*/ 97449 w 243199"/>
                <a:gd name="connsiteY5" fmla="*/ 115491 h 151749"/>
                <a:gd name="connsiteX6" fmla="*/ 54860 w 243199"/>
                <a:gd name="connsiteY6" fmla="*/ 150592 h 151749"/>
                <a:gd name="connsiteX7" fmla="*/ 8058 w 243199"/>
                <a:gd name="connsiteY7" fmla="*/ 129882 h 151749"/>
                <a:gd name="connsiteX8" fmla="*/ 2793 w 243199"/>
                <a:gd name="connsiteY8" fmla="*/ 76763 h 151749"/>
                <a:gd name="connsiteX9" fmla="*/ 45616 w 243199"/>
                <a:gd name="connsiteY9" fmla="*/ 18846 h 15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99" h="151749">
                  <a:moveTo>
                    <a:pt x="45616" y="18846"/>
                  </a:moveTo>
                  <a:cubicBezTo>
                    <a:pt x="84222" y="769"/>
                    <a:pt x="127602" y="-4485"/>
                    <a:pt x="169406" y="3870"/>
                  </a:cubicBezTo>
                  <a:cubicBezTo>
                    <a:pt x="192250" y="5835"/>
                    <a:pt x="213764" y="15441"/>
                    <a:pt x="230482" y="31131"/>
                  </a:cubicBezTo>
                  <a:cubicBezTo>
                    <a:pt x="245809" y="47980"/>
                    <a:pt x="248734" y="77933"/>
                    <a:pt x="231184" y="92207"/>
                  </a:cubicBezTo>
                  <a:cubicBezTo>
                    <a:pt x="219845" y="99859"/>
                    <a:pt x="206182" y="103299"/>
                    <a:pt x="192572" y="101918"/>
                  </a:cubicBezTo>
                  <a:cubicBezTo>
                    <a:pt x="159929" y="101918"/>
                    <a:pt x="123658" y="95834"/>
                    <a:pt x="97449" y="115491"/>
                  </a:cubicBezTo>
                  <a:cubicBezTo>
                    <a:pt x="82589" y="127191"/>
                    <a:pt x="72644" y="145327"/>
                    <a:pt x="54860" y="150592"/>
                  </a:cubicBezTo>
                  <a:cubicBezTo>
                    <a:pt x="36377" y="155003"/>
                    <a:pt x="17224" y="146532"/>
                    <a:pt x="8058" y="129882"/>
                  </a:cubicBezTo>
                  <a:cubicBezTo>
                    <a:pt x="-396" y="113490"/>
                    <a:pt x="-2279" y="94489"/>
                    <a:pt x="2793" y="76763"/>
                  </a:cubicBezTo>
                  <a:cubicBezTo>
                    <a:pt x="7256" y="51841"/>
                    <a:pt x="23092" y="30418"/>
                    <a:pt x="45616" y="18846"/>
                  </a:cubicBezTo>
                  <a:close/>
                </a:path>
              </a:pathLst>
            </a:custGeom>
            <a:solidFill>
              <a:srgbClr val="EBEBEB"/>
            </a:solidFill>
            <a:ln w="11697" cap="flat">
              <a:noFill/>
              <a:prstDash val="solid"/>
              <a:miter/>
            </a:ln>
          </p:spPr>
          <p:txBody>
            <a:bodyPr rtlCol="0" anchor="ctr"/>
            <a:lstStyle/>
            <a:p>
              <a:endParaRPr lang="en-US"/>
            </a:p>
          </p:txBody>
        </p:sp>
        <p:sp>
          <p:nvSpPr>
            <p:cNvPr id="505" name="Hình tự do: Hình 504">
              <a:extLst>
                <a:ext uri="{FF2B5EF4-FFF2-40B4-BE49-F238E27FC236}">
                  <a16:creationId xmlns:a16="http://schemas.microsoft.com/office/drawing/2014/main" xmlns="" id="{B197AD14-6575-E618-8BFC-EB82BD121F18}"/>
                </a:ext>
              </a:extLst>
            </p:cNvPr>
            <p:cNvSpPr/>
            <p:nvPr/>
          </p:nvSpPr>
          <p:spPr>
            <a:xfrm>
              <a:off x="6477160" y="4900817"/>
              <a:ext cx="175441" cy="361995"/>
            </a:xfrm>
            <a:custGeom>
              <a:avLst/>
              <a:gdLst>
                <a:gd name="connsiteX0" fmla="*/ 21529 w 175441"/>
                <a:gd name="connsiteY0" fmla="*/ 341031 h 361995"/>
                <a:gd name="connsiteX1" fmla="*/ 110100 w 175441"/>
                <a:gd name="connsiteY1" fmla="*/ 343020 h 361995"/>
                <a:gd name="connsiteX2" fmla="*/ 147541 w 175441"/>
                <a:gd name="connsiteY2" fmla="*/ 266149 h 361995"/>
                <a:gd name="connsiteX3" fmla="*/ 170942 w 175441"/>
                <a:gd name="connsiteY3" fmla="*/ 71806 h 361995"/>
                <a:gd name="connsiteX4" fmla="*/ 146137 w 175441"/>
                <a:gd name="connsiteY4" fmla="*/ 18921 h 361995"/>
                <a:gd name="connsiteX5" fmla="*/ 92667 w 175441"/>
                <a:gd name="connsiteY5" fmla="*/ 1137 h 361995"/>
                <a:gd name="connsiteX6" fmla="*/ 45865 w 175441"/>
                <a:gd name="connsiteY6" fmla="*/ 50161 h 361995"/>
                <a:gd name="connsiteX7" fmla="*/ 0 w 175441"/>
                <a:gd name="connsiteY7" fmla="*/ 249066 h 361995"/>
                <a:gd name="connsiteX8" fmla="*/ 21763 w 175441"/>
                <a:gd name="connsiteY8" fmla="*/ 341031 h 36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1" h="361995">
                  <a:moveTo>
                    <a:pt x="21529" y="341031"/>
                  </a:moveTo>
                  <a:cubicBezTo>
                    <a:pt x="44929" y="373909"/>
                    <a:pt x="89274" y="363028"/>
                    <a:pt x="110100" y="343020"/>
                  </a:cubicBezTo>
                  <a:cubicBezTo>
                    <a:pt x="130927" y="323013"/>
                    <a:pt x="139585" y="293879"/>
                    <a:pt x="147541" y="266149"/>
                  </a:cubicBezTo>
                  <a:cubicBezTo>
                    <a:pt x="165794" y="202733"/>
                    <a:pt x="184163" y="136275"/>
                    <a:pt x="170942" y="71806"/>
                  </a:cubicBezTo>
                  <a:cubicBezTo>
                    <a:pt x="167683" y="52232"/>
                    <a:pt x="159101" y="33944"/>
                    <a:pt x="146137" y="18921"/>
                  </a:cubicBezTo>
                  <a:cubicBezTo>
                    <a:pt x="132751" y="3898"/>
                    <a:pt x="112385" y="-2877"/>
                    <a:pt x="92667" y="1137"/>
                  </a:cubicBezTo>
                  <a:cubicBezTo>
                    <a:pt x="70085" y="7104"/>
                    <a:pt x="56045" y="29217"/>
                    <a:pt x="45865" y="50161"/>
                  </a:cubicBezTo>
                  <a:cubicBezTo>
                    <a:pt x="15970" y="112220"/>
                    <a:pt x="300" y="180175"/>
                    <a:pt x="0" y="249066"/>
                  </a:cubicBezTo>
                  <a:cubicBezTo>
                    <a:pt x="0" y="281008"/>
                    <a:pt x="3744" y="314588"/>
                    <a:pt x="21763" y="341031"/>
                  </a:cubicBezTo>
                </a:path>
              </a:pathLst>
            </a:custGeom>
            <a:solidFill>
              <a:srgbClr val="EBEBEB"/>
            </a:solidFill>
            <a:ln w="11697" cap="flat">
              <a:noFill/>
              <a:prstDash val="solid"/>
              <a:miter/>
            </a:ln>
          </p:spPr>
          <p:txBody>
            <a:bodyPr rtlCol="0" anchor="ctr"/>
            <a:lstStyle/>
            <a:p>
              <a:endParaRPr lang="en-US"/>
            </a:p>
          </p:txBody>
        </p:sp>
        <p:sp>
          <p:nvSpPr>
            <p:cNvPr id="506" name="Hình tự do: Hình 505">
              <a:extLst>
                <a:ext uri="{FF2B5EF4-FFF2-40B4-BE49-F238E27FC236}">
                  <a16:creationId xmlns:a16="http://schemas.microsoft.com/office/drawing/2014/main" xmlns="" id="{88E7EDC7-A3C3-F6A0-64B1-81938713B587}"/>
                </a:ext>
              </a:extLst>
            </p:cNvPr>
            <p:cNvSpPr/>
            <p:nvPr/>
          </p:nvSpPr>
          <p:spPr>
            <a:xfrm>
              <a:off x="6170196" y="5006747"/>
              <a:ext cx="289925" cy="299518"/>
            </a:xfrm>
            <a:custGeom>
              <a:avLst/>
              <a:gdLst>
                <a:gd name="connsiteX0" fmla="*/ 265311 w 289925"/>
                <a:gd name="connsiteY0" fmla="*/ 282604 h 299518"/>
                <a:gd name="connsiteX1" fmla="*/ 283914 w 289925"/>
                <a:gd name="connsiteY1" fmla="*/ 172504 h 299518"/>
                <a:gd name="connsiteX2" fmla="*/ 218743 w 289925"/>
                <a:gd name="connsiteY2" fmla="*/ 77966 h 299518"/>
                <a:gd name="connsiteX3" fmla="*/ 101740 w 289925"/>
                <a:gd name="connsiteY3" fmla="*/ 9051 h 299518"/>
                <a:gd name="connsiteX4" fmla="*/ 49206 w 289925"/>
                <a:gd name="connsiteY4" fmla="*/ 158 h 299518"/>
                <a:gd name="connsiteX5" fmla="*/ 5213 w 289925"/>
                <a:gd name="connsiteY5" fmla="*/ 26718 h 299518"/>
                <a:gd name="connsiteX6" fmla="*/ 16913 w 289925"/>
                <a:gd name="connsiteY6" fmla="*/ 101834 h 299518"/>
                <a:gd name="connsiteX7" fmla="*/ 93667 w 289925"/>
                <a:gd name="connsiteY7" fmla="*/ 218837 h 299518"/>
                <a:gd name="connsiteX8" fmla="*/ 177909 w 289925"/>
                <a:gd name="connsiteY8" fmla="*/ 291029 h 299518"/>
                <a:gd name="connsiteX9" fmla="*/ 267885 w 289925"/>
                <a:gd name="connsiteY9" fmla="*/ 278626 h 2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925" h="299518">
                  <a:moveTo>
                    <a:pt x="265311" y="282604"/>
                  </a:moveTo>
                  <a:cubicBezTo>
                    <a:pt x="289319" y="251236"/>
                    <a:pt x="296282" y="210027"/>
                    <a:pt x="283914" y="172504"/>
                  </a:cubicBezTo>
                  <a:cubicBezTo>
                    <a:pt x="271312" y="135590"/>
                    <a:pt x="248758" y="102876"/>
                    <a:pt x="218743" y="77966"/>
                  </a:cubicBezTo>
                  <a:cubicBezTo>
                    <a:pt x="184616" y="47580"/>
                    <a:pt x="144866" y="24167"/>
                    <a:pt x="101740" y="9051"/>
                  </a:cubicBezTo>
                  <a:cubicBezTo>
                    <a:pt x="85089" y="2288"/>
                    <a:pt x="67156" y="-754"/>
                    <a:pt x="49206" y="158"/>
                  </a:cubicBezTo>
                  <a:cubicBezTo>
                    <a:pt x="31046" y="1176"/>
                    <a:pt x="14569" y="11122"/>
                    <a:pt x="5213" y="26718"/>
                  </a:cubicBezTo>
                  <a:cubicBezTo>
                    <a:pt x="-7073" y="50119"/>
                    <a:pt x="4627" y="78668"/>
                    <a:pt x="16913" y="101834"/>
                  </a:cubicBezTo>
                  <a:cubicBezTo>
                    <a:pt x="39369" y="142797"/>
                    <a:pt x="65034" y="181923"/>
                    <a:pt x="93667" y="218837"/>
                  </a:cubicBezTo>
                  <a:cubicBezTo>
                    <a:pt x="117068" y="248439"/>
                    <a:pt x="142925" y="277339"/>
                    <a:pt x="177909" y="291029"/>
                  </a:cubicBezTo>
                  <a:cubicBezTo>
                    <a:pt x="212893" y="304718"/>
                    <a:pt x="249398" y="302729"/>
                    <a:pt x="267885" y="278626"/>
                  </a:cubicBezTo>
                </a:path>
              </a:pathLst>
            </a:custGeom>
            <a:solidFill>
              <a:srgbClr val="EBEBEB"/>
            </a:solidFill>
            <a:ln w="11697" cap="flat">
              <a:noFill/>
              <a:prstDash val="solid"/>
              <a:miter/>
            </a:ln>
          </p:spPr>
          <p:txBody>
            <a:bodyPr rtlCol="0" anchor="ctr"/>
            <a:lstStyle/>
            <a:p>
              <a:endParaRPr lang="en-US"/>
            </a:p>
          </p:txBody>
        </p:sp>
        <p:sp>
          <p:nvSpPr>
            <p:cNvPr id="507" name="Hình tự do: Hình 506">
              <a:extLst>
                <a:ext uri="{FF2B5EF4-FFF2-40B4-BE49-F238E27FC236}">
                  <a16:creationId xmlns:a16="http://schemas.microsoft.com/office/drawing/2014/main" xmlns="" id="{9740FE52-4572-A769-9FD9-3709656B4663}"/>
                </a:ext>
              </a:extLst>
            </p:cNvPr>
            <p:cNvSpPr/>
            <p:nvPr/>
          </p:nvSpPr>
          <p:spPr>
            <a:xfrm>
              <a:off x="6496569" y="5436065"/>
              <a:ext cx="172358" cy="301760"/>
            </a:xfrm>
            <a:custGeom>
              <a:avLst/>
              <a:gdLst>
                <a:gd name="connsiteX0" fmla="*/ 481 w 172358"/>
                <a:gd name="connsiteY0" fmla="*/ 301760 h 301760"/>
                <a:gd name="connsiteX1" fmla="*/ 2587 w 172358"/>
                <a:gd name="connsiteY1" fmla="*/ 286784 h 301760"/>
                <a:gd name="connsiteX2" fmla="*/ 6565 w 172358"/>
                <a:gd name="connsiteY2" fmla="*/ 246067 h 301760"/>
                <a:gd name="connsiteX3" fmla="*/ 15691 w 172358"/>
                <a:gd name="connsiteY3" fmla="*/ 186278 h 301760"/>
                <a:gd name="connsiteX4" fmla="*/ 37454 w 172358"/>
                <a:gd name="connsiteY4" fmla="*/ 116076 h 301760"/>
                <a:gd name="connsiteX5" fmla="*/ 73608 w 172358"/>
                <a:gd name="connsiteY5" fmla="*/ 52192 h 301760"/>
                <a:gd name="connsiteX6" fmla="*/ 119122 w 172358"/>
                <a:gd name="connsiteY6" fmla="*/ 14283 h 301760"/>
                <a:gd name="connsiteX7" fmla="*/ 157499 w 172358"/>
                <a:gd name="connsiteY7" fmla="*/ 2583 h 301760"/>
                <a:gd name="connsiteX8" fmla="*/ 172359 w 172358"/>
                <a:gd name="connsiteY8" fmla="*/ 360 h 301760"/>
                <a:gd name="connsiteX9" fmla="*/ 157265 w 172358"/>
                <a:gd name="connsiteY9" fmla="*/ 360 h 301760"/>
                <a:gd name="connsiteX10" fmla="*/ 117250 w 172358"/>
                <a:gd name="connsiteY10" fmla="*/ 10773 h 301760"/>
                <a:gd name="connsiteX11" fmla="*/ 69162 w 172358"/>
                <a:gd name="connsiteY11" fmla="*/ 49033 h 301760"/>
                <a:gd name="connsiteX12" fmla="*/ 31838 w 172358"/>
                <a:gd name="connsiteY12" fmla="*/ 114204 h 301760"/>
                <a:gd name="connsiteX13" fmla="*/ 10192 w 172358"/>
                <a:gd name="connsiteY13" fmla="*/ 185927 h 301760"/>
                <a:gd name="connsiteX14" fmla="*/ 2236 w 172358"/>
                <a:gd name="connsiteY14" fmla="*/ 246418 h 301760"/>
                <a:gd name="connsiteX15" fmla="*/ 481 w 172358"/>
                <a:gd name="connsiteY15" fmla="*/ 286199 h 301760"/>
                <a:gd name="connsiteX16" fmla="*/ 481 w 172358"/>
                <a:gd name="connsiteY16" fmla="*/ 301760 h 3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58" h="301760">
                  <a:moveTo>
                    <a:pt x="481" y="301760"/>
                  </a:moveTo>
                  <a:cubicBezTo>
                    <a:pt x="1737" y="296858"/>
                    <a:pt x="2444" y="291838"/>
                    <a:pt x="2587" y="286784"/>
                  </a:cubicBezTo>
                  <a:cubicBezTo>
                    <a:pt x="3640" y="275903"/>
                    <a:pt x="4927" y="262213"/>
                    <a:pt x="6565" y="246067"/>
                  </a:cubicBezTo>
                  <a:cubicBezTo>
                    <a:pt x="8546" y="225989"/>
                    <a:pt x="11593" y="206028"/>
                    <a:pt x="15691" y="186278"/>
                  </a:cubicBezTo>
                  <a:cubicBezTo>
                    <a:pt x="21077" y="162339"/>
                    <a:pt x="28355" y="138868"/>
                    <a:pt x="37454" y="116076"/>
                  </a:cubicBezTo>
                  <a:cubicBezTo>
                    <a:pt x="46356" y="93143"/>
                    <a:pt x="58534" y="71627"/>
                    <a:pt x="73608" y="52192"/>
                  </a:cubicBezTo>
                  <a:cubicBezTo>
                    <a:pt x="85722" y="36280"/>
                    <a:pt x="101284" y="23327"/>
                    <a:pt x="119122" y="14283"/>
                  </a:cubicBezTo>
                  <a:cubicBezTo>
                    <a:pt x="131207" y="8363"/>
                    <a:pt x="144164" y="4408"/>
                    <a:pt x="157499" y="2583"/>
                  </a:cubicBezTo>
                  <a:cubicBezTo>
                    <a:pt x="162519" y="2384"/>
                    <a:pt x="167501" y="1635"/>
                    <a:pt x="172359" y="360"/>
                  </a:cubicBezTo>
                  <a:cubicBezTo>
                    <a:pt x="167339" y="-120"/>
                    <a:pt x="162285" y="-120"/>
                    <a:pt x="157265" y="360"/>
                  </a:cubicBezTo>
                  <a:cubicBezTo>
                    <a:pt x="143420" y="1460"/>
                    <a:pt x="129875" y="4981"/>
                    <a:pt x="117250" y="10773"/>
                  </a:cubicBezTo>
                  <a:cubicBezTo>
                    <a:pt x="98498" y="19665"/>
                    <a:pt x="82044" y="32758"/>
                    <a:pt x="69162" y="49033"/>
                  </a:cubicBezTo>
                  <a:cubicBezTo>
                    <a:pt x="53584" y="68807"/>
                    <a:pt x="41007" y="90768"/>
                    <a:pt x="31838" y="114204"/>
                  </a:cubicBezTo>
                  <a:cubicBezTo>
                    <a:pt x="22564" y="137441"/>
                    <a:pt x="15322" y="161438"/>
                    <a:pt x="10192" y="185927"/>
                  </a:cubicBezTo>
                  <a:cubicBezTo>
                    <a:pt x="6381" y="205923"/>
                    <a:pt x="3725" y="226118"/>
                    <a:pt x="2236" y="246418"/>
                  </a:cubicBezTo>
                  <a:cubicBezTo>
                    <a:pt x="481" y="262798"/>
                    <a:pt x="481" y="276956"/>
                    <a:pt x="481" y="286199"/>
                  </a:cubicBezTo>
                  <a:cubicBezTo>
                    <a:pt x="-160" y="291370"/>
                    <a:pt x="-160" y="296589"/>
                    <a:pt x="481" y="301760"/>
                  </a:cubicBezTo>
                  <a:close/>
                </a:path>
              </a:pathLst>
            </a:custGeom>
            <a:solidFill>
              <a:srgbClr val="E0E0E0"/>
            </a:solidFill>
            <a:ln w="11697" cap="flat">
              <a:noFill/>
              <a:prstDash val="solid"/>
              <a:miter/>
            </a:ln>
          </p:spPr>
          <p:txBody>
            <a:bodyPr rtlCol="0" anchor="ctr"/>
            <a:lstStyle/>
            <a:p>
              <a:endParaRPr lang="en-US"/>
            </a:p>
          </p:txBody>
        </p:sp>
        <p:sp>
          <p:nvSpPr>
            <p:cNvPr id="508" name="Hình tự do: Hình 507">
              <a:extLst>
                <a:ext uri="{FF2B5EF4-FFF2-40B4-BE49-F238E27FC236}">
                  <a16:creationId xmlns:a16="http://schemas.microsoft.com/office/drawing/2014/main" xmlns="" id="{5816E44F-A6D5-51DD-9A83-BBFA7516A6AF}"/>
                </a:ext>
              </a:extLst>
            </p:cNvPr>
            <p:cNvSpPr/>
            <p:nvPr/>
          </p:nvSpPr>
          <p:spPr>
            <a:xfrm>
              <a:off x="6496465" y="5032529"/>
              <a:ext cx="79445" cy="673938"/>
            </a:xfrm>
            <a:custGeom>
              <a:avLst/>
              <a:gdLst>
                <a:gd name="connsiteX0" fmla="*/ 3510 w 79445"/>
                <a:gd name="connsiteY0" fmla="*/ 673939 h 673938"/>
                <a:gd name="connsiteX1" fmla="*/ 3510 w 79445"/>
                <a:gd name="connsiteY1" fmla="*/ 666919 h 673938"/>
                <a:gd name="connsiteX2" fmla="*/ 3510 w 79445"/>
                <a:gd name="connsiteY2" fmla="*/ 647145 h 673938"/>
                <a:gd name="connsiteX3" fmla="*/ 4329 w 79445"/>
                <a:gd name="connsiteY3" fmla="*/ 574369 h 673938"/>
                <a:gd name="connsiteX4" fmla="*/ 21412 w 79445"/>
                <a:gd name="connsiteY4" fmla="*/ 353350 h 673938"/>
                <a:gd name="connsiteX5" fmla="*/ 57800 w 79445"/>
                <a:gd name="connsiteY5" fmla="*/ 97230 h 673938"/>
                <a:gd name="connsiteX6" fmla="*/ 66458 w 79445"/>
                <a:gd name="connsiteY6" fmla="*/ 56630 h 673938"/>
                <a:gd name="connsiteX7" fmla="*/ 73595 w 79445"/>
                <a:gd name="connsiteY7" fmla="*/ 26209 h 673938"/>
                <a:gd name="connsiteX8" fmla="*/ 78275 w 79445"/>
                <a:gd name="connsiteY8" fmla="*/ 6904 h 673938"/>
                <a:gd name="connsiteX9" fmla="*/ 79445 w 79445"/>
                <a:gd name="connsiteY9" fmla="*/ 0 h 673938"/>
                <a:gd name="connsiteX10" fmla="*/ 77105 w 79445"/>
                <a:gd name="connsiteY10" fmla="*/ 6552 h 673938"/>
                <a:gd name="connsiteX11" fmla="*/ 71255 w 79445"/>
                <a:gd name="connsiteY11" fmla="*/ 25507 h 673938"/>
                <a:gd name="connsiteX12" fmla="*/ 63182 w 79445"/>
                <a:gd name="connsiteY12" fmla="*/ 55811 h 673938"/>
                <a:gd name="connsiteX13" fmla="*/ 53587 w 79445"/>
                <a:gd name="connsiteY13" fmla="*/ 96294 h 673938"/>
                <a:gd name="connsiteX14" fmla="*/ 15327 w 79445"/>
                <a:gd name="connsiteY14" fmla="*/ 334045 h 673938"/>
                <a:gd name="connsiteX15" fmla="*/ 0 w 79445"/>
                <a:gd name="connsiteY15" fmla="*/ 574252 h 673938"/>
                <a:gd name="connsiteX16" fmla="*/ 1053 w 79445"/>
                <a:gd name="connsiteY16" fmla="*/ 647145 h 673938"/>
                <a:gd name="connsiteX17" fmla="*/ 2340 w 79445"/>
                <a:gd name="connsiteY17" fmla="*/ 667036 h 673938"/>
                <a:gd name="connsiteX18" fmla="*/ 3510 w 79445"/>
                <a:gd name="connsiteY18" fmla="*/ 673939 h 67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5" h="673938">
                  <a:moveTo>
                    <a:pt x="3510" y="673939"/>
                  </a:moveTo>
                  <a:cubicBezTo>
                    <a:pt x="3811" y="671611"/>
                    <a:pt x="3811" y="669247"/>
                    <a:pt x="3510" y="666919"/>
                  </a:cubicBezTo>
                  <a:lnTo>
                    <a:pt x="3510" y="647145"/>
                  </a:lnTo>
                  <a:cubicBezTo>
                    <a:pt x="3510" y="629946"/>
                    <a:pt x="3510" y="605024"/>
                    <a:pt x="4329" y="574369"/>
                  </a:cubicBezTo>
                  <a:cubicBezTo>
                    <a:pt x="5850" y="512826"/>
                    <a:pt x="11232" y="446719"/>
                    <a:pt x="21412" y="353350"/>
                  </a:cubicBezTo>
                  <a:cubicBezTo>
                    <a:pt x="31123" y="265715"/>
                    <a:pt x="44110" y="163571"/>
                    <a:pt x="57800" y="97230"/>
                  </a:cubicBezTo>
                  <a:cubicBezTo>
                    <a:pt x="60725" y="82137"/>
                    <a:pt x="63650" y="68564"/>
                    <a:pt x="66458" y="56630"/>
                  </a:cubicBezTo>
                  <a:cubicBezTo>
                    <a:pt x="69266" y="44695"/>
                    <a:pt x="71372" y="34516"/>
                    <a:pt x="73595" y="26209"/>
                  </a:cubicBezTo>
                  <a:cubicBezTo>
                    <a:pt x="75818" y="17901"/>
                    <a:pt x="76988" y="11935"/>
                    <a:pt x="78275" y="6904"/>
                  </a:cubicBezTo>
                  <a:cubicBezTo>
                    <a:pt x="78937" y="4657"/>
                    <a:pt x="79331" y="2340"/>
                    <a:pt x="79445" y="0"/>
                  </a:cubicBezTo>
                  <a:cubicBezTo>
                    <a:pt x="78385" y="2071"/>
                    <a:pt x="77599" y="4271"/>
                    <a:pt x="77105" y="6552"/>
                  </a:cubicBezTo>
                  <a:cubicBezTo>
                    <a:pt x="75584" y="11584"/>
                    <a:pt x="73595" y="18252"/>
                    <a:pt x="71255" y="25507"/>
                  </a:cubicBezTo>
                  <a:cubicBezTo>
                    <a:pt x="68915" y="32761"/>
                    <a:pt x="66107" y="43993"/>
                    <a:pt x="63182" y="55811"/>
                  </a:cubicBezTo>
                  <a:cubicBezTo>
                    <a:pt x="60257" y="67628"/>
                    <a:pt x="56747" y="81200"/>
                    <a:pt x="53587" y="96294"/>
                  </a:cubicBezTo>
                  <a:cubicBezTo>
                    <a:pt x="36588" y="174803"/>
                    <a:pt x="23816" y="254166"/>
                    <a:pt x="15327" y="334045"/>
                  </a:cubicBezTo>
                  <a:cubicBezTo>
                    <a:pt x="5031" y="427647"/>
                    <a:pt x="468" y="512591"/>
                    <a:pt x="0" y="574252"/>
                  </a:cubicBezTo>
                  <a:cubicBezTo>
                    <a:pt x="0" y="605024"/>
                    <a:pt x="0" y="629946"/>
                    <a:pt x="1053" y="647145"/>
                  </a:cubicBezTo>
                  <a:cubicBezTo>
                    <a:pt x="1053" y="655218"/>
                    <a:pt x="1989" y="661771"/>
                    <a:pt x="2340" y="667036"/>
                  </a:cubicBezTo>
                  <a:cubicBezTo>
                    <a:pt x="2465" y="669376"/>
                    <a:pt x="2857" y="671693"/>
                    <a:pt x="3510" y="673939"/>
                  </a:cubicBezTo>
                  <a:close/>
                </a:path>
              </a:pathLst>
            </a:custGeom>
            <a:solidFill>
              <a:srgbClr val="E0E0E0"/>
            </a:solidFill>
            <a:ln w="11697" cap="flat">
              <a:noFill/>
              <a:prstDash val="solid"/>
              <a:miter/>
            </a:ln>
          </p:spPr>
          <p:txBody>
            <a:bodyPr rtlCol="0" anchor="ctr"/>
            <a:lstStyle/>
            <a:p>
              <a:endParaRPr lang="en-US"/>
            </a:p>
          </p:txBody>
        </p:sp>
        <p:sp>
          <p:nvSpPr>
            <p:cNvPr id="509" name="Hình tự do: Hình 508">
              <a:extLst>
                <a:ext uri="{FF2B5EF4-FFF2-40B4-BE49-F238E27FC236}">
                  <a16:creationId xmlns:a16="http://schemas.microsoft.com/office/drawing/2014/main" xmlns="" id="{0B1FE860-7F33-A993-56B4-FB823A567A7D}"/>
                </a:ext>
              </a:extLst>
            </p:cNvPr>
            <p:cNvSpPr/>
            <p:nvPr/>
          </p:nvSpPr>
          <p:spPr>
            <a:xfrm>
              <a:off x="6280711" y="5082841"/>
              <a:ext cx="220036" cy="459471"/>
            </a:xfrm>
            <a:custGeom>
              <a:avLst/>
              <a:gdLst>
                <a:gd name="connsiteX0" fmla="*/ 219615 w 220036"/>
                <a:gd name="connsiteY0" fmla="*/ 459472 h 459471"/>
                <a:gd name="connsiteX1" fmla="*/ 219615 w 220036"/>
                <a:gd name="connsiteY1" fmla="*/ 438762 h 459471"/>
                <a:gd name="connsiteX2" fmla="*/ 213297 w 220036"/>
                <a:gd name="connsiteY2" fmla="*/ 382601 h 459471"/>
                <a:gd name="connsiteX3" fmla="*/ 195044 w 220036"/>
                <a:gd name="connsiteY3" fmla="*/ 300698 h 459471"/>
                <a:gd name="connsiteX4" fmla="*/ 160879 w 220036"/>
                <a:gd name="connsiteY4" fmla="*/ 203937 h 459471"/>
                <a:gd name="connsiteX5" fmla="*/ 60491 w 220036"/>
                <a:gd name="connsiteY5" fmla="*/ 47620 h 459471"/>
                <a:gd name="connsiteX6" fmla="*/ 37090 w 220036"/>
                <a:gd name="connsiteY6" fmla="*/ 25741 h 459471"/>
                <a:gd name="connsiteX7" fmla="*/ 27028 w 220036"/>
                <a:gd name="connsiteY7" fmla="*/ 17199 h 459471"/>
                <a:gd name="connsiteX8" fmla="*/ 17433 w 220036"/>
                <a:gd name="connsiteY8" fmla="*/ 11115 h 459471"/>
                <a:gd name="connsiteX9" fmla="*/ 0 w 220036"/>
                <a:gd name="connsiteY9" fmla="*/ 0 h 459471"/>
                <a:gd name="connsiteX10" fmla="*/ 57098 w 220036"/>
                <a:gd name="connsiteY10" fmla="*/ 50897 h 459471"/>
                <a:gd name="connsiteX11" fmla="*/ 155146 w 220036"/>
                <a:gd name="connsiteY11" fmla="*/ 206511 h 459471"/>
                <a:gd name="connsiteX12" fmla="*/ 189428 w 220036"/>
                <a:gd name="connsiteY12" fmla="*/ 302336 h 459471"/>
                <a:gd name="connsiteX13" fmla="*/ 208851 w 220036"/>
                <a:gd name="connsiteY13" fmla="*/ 383303 h 459471"/>
                <a:gd name="connsiteX14" fmla="*/ 217158 w 220036"/>
                <a:gd name="connsiteY14" fmla="*/ 438762 h 459471"/>
                <a:gd name="connsiteX15" fmla="*/ 219615 w 220036"/>
                <a:gd name="connsiteY15" fmla="*/ 459472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036" h="459471">
                  <a:moveTo>
                    <a:pt x="219615" y="459472"/>
                  </a:moveTo>
                  <a:cubicBezTo>
                    <a:pt x="220177" y="452580"/>
                    <a:pt x="220177" y="445654"/>
                    <a:pt x="219615" y="438762"/>
                  </a:cubicBezTo>
                  <a:cubicBezTo>
                    <a:pt x="218459" y="419948"/>
                    <a:pt x="216351" y="401204"/>
                    <a:pt x="213297" y="382601"/>
                  </a:cubicBezTo>
                  <a:cubicBezTo>
                    <a:pt x="208796" y="354976"/>
                    <a:pt x="202702" y="327621"/>
                    <a:pt x="195044" y="300698"/>
                  </a:cubicBezTo>
                  <a:cubicBezTo>
                    <a:pt x="186188" y="267610"/>
                    <a:pt x="174765" y="235258"/>
                    <a:pt x="160879" y="203937"/>
                  </a:cubicBezTo>
                  <a:cubicBezTo>
                    <a:pt x="137172" y="146172"/>
                    <a:pt x="103156" y="93205"/>
                    <a:pt x="60491" y="47620"/>
                  </a:cubicBezTo>
                  <a:cubicBezTo>
                    <a:pt x="53179" y="39816"/>
                    <a:pt x="45362" y="32515"/>
                    <a:pt x="37090" y="25741"/>
                  </a:cubicBezTo>
                  <a:cubicBezTo>
                    <a:pt x="33463" y="22699"/>
                    <a:pt x="30304" y="19656"/>
                    <a:pt x="27028" y="17199"/>
                  </a:cubicBezTo>
                  <a:lnTo>
                    <a:pt x="17433" y="11115"/>
                  </a:lnTo>
                  <a:cubicBezTo>
                    <a:pt x="11995" y="6856"/>
                    <a:pt x="6157" y="3136"/>
                    <a:pt x="0" y="0"/>
                  </a:cubicBezTo>
                  <a:cubicBezTo>
                    <a:pt x="20087" y="15749"/>
                    <a:pt x="39157" y="32749"/>
                    <a:pt x="57098" y="50897"/>
                  </a:cubicBezTo>
                  <a:cubicBezTo>
                    <a:pt x="98346" y="96844"/>
                    <a:pt x="131499" y="149472"/>
                    <a:pt x="155146" y="206511"/>
                  </a:cubicBezTo>
                  <a:cubicBezTo>
                    <a:pt x="168711" y="237645"/>
                    <a:pt x="180163" y="269657"/>
                    <a:pt x="189428" y="302336"/>
                  </a:cubicBezTo>
                  <a:cubicBezTo>
                    <a:pt x="197293" y="328978"/>
                    <a:pt x="203775" y="355994"/>
                    <a:pt x="208851" y="383303"/>
                  </a:cubicBezTo>
                  <a:cubicBezTo>
                    <a:pt x="213180" y="406703"/>
                    <a:pt x="215637" y="425658"/>
                    <a:pt x="217158" y="438762"/>
                  </a:cubicBezTo>
                  <a:cubicBezTo>
                    <a:pt x="217486" y="445712"/>
                    <a:pt x="218307" y="452639"/>
                    <a:pt x="219615" y="459472"/>
                  </a:cubicBezTo>
                  <a:close/>
                </a:path>
              </a:pathLst>
            </a:custGeom>
            <a:solidFill>
              <a:srgbClr val="E0E0E0"/>
            </a:solidFill>
            <a:ln w="11697" cap="flat">
              <a:noFill/>
              <a:prstDash val="solid"/>
              <a:miter/>
            </a:ln>
          </p:spPr>
          <p:txBody>
            <a:bodyPr rtlCol="0" anchor="ctr"/>
            <a:lstStyle/>
            <a:p>
              <a:endParaRPr lang="en-US"/>
            </a:p>
          </p:txBody>
        </p:sp>
        <p:sp>
          <p:nvSpPr>
            <p:cNvPr id="510" name="Hình tự do: Hình 509">
              <a:extLst>
                <a:ext uri="{FF2B5EF4-FFF2-40B4-BE49-F238E27FC236}">
                  <a16:creationId xmlns:a16="http://schemas.microsoft.com/office/drawing/2014/main" xmlns="" id="{50865B00-A93A-F13F-3508-DE5EAA2C9FCE}"/>
                </a:ext>
              </a:extLst>
            </p:cNvPr>
            <p:cNvSpPr/>
            <p:nvPr/>
          </p:nvSpPr>
          <p:spPr>
            <a:xfrm>
              <a:off x="6341670" y="5831896"/>
              <a:ext cx="322461" cy="225348"/>
            </a:xfrm>
            <a:custGeom>
              <a:avLst/>
              <a:gdLst>
                <a:gd name="connsiteX0" fmla="*/ 0 w 322461"/>
                <a:gd name="connsiteY0" fmla="*/ 0 h 225348"/>
                <a:gd name="connsiteX1" fmla="*/ 16497 w 322461"/>
                <a:gd name="connsiteY1" fmla="*/ 225348 h 225348"/>
                <a:gd name="connsiteX2" fmla="*/ 305964 w 322461"/>
                <a:gd name="connsiteY2" fmla="*/ 225348 h 225348"/>
                <a:gd name="connsiteX3" fmla="*/ 322461 w 322461"/>
                <a:gd name="connsiteY3" fmla="*/ 0 h 225348"/>
                <a:gd name="connsiteX4" fmla="*/ 0 w 322461"/>
                <a:gd name="connsiteY4" fmla="*/ 0 h 2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61" h="225348">
                  <a:moveTo>
                    <a:pt x="0" y="0"/>
                  </a:moveTo>
                  <a:lnTo>
                    <a:pt x="16497" y="225348"/>
                  </a:lnTo>
                  <a:lnTo>
                    <a:pt x="305964" y="225348"/>
                  </a:lnTo>
                  <a:lnTo>
                    <a:pt x="322461" y="0"/>
                  </a:lnTo>
                  <a:lnTo>
                    <a:pt x="0" y="0"/>
                  </a:lnTo>
                  <a:close/>
                </a:path>
              </a:pathLst>
            </a:custGeom>
            <a:solidFill>
              <a:srgbClr val="E0E0E0"/>
            </a:solidFill>
            <a:ln w="11697" cap="flat">
              <a:noFill/>
              <a:prstDash val="solid"/>
              <a:miter/>
            </a:ln>
          </p:spPr>
          <p:txBody>
            <a:bodyPr rtlCol="0" anchor="ctr"/>
            <a:lstStyle/>
            <a:p>
              <a:endParaRPr lang="en-US"/>
            </a:p>
          </p:txBody>
        </p:sp>
        <p:sp>
          <p:nvSpPr>
            <p:cNvPr id="511" name="Hình tự do: Hình 510">
              <a:extLst>
                <a:ext uri="{FF2B5EF4-FFF2-40B4-BE49-F238E27FC236}">
                  <a16:creationId xmlns:a16="http://schemas.microsoft.com/office/drawing/2014/main" xmlns="" id="{0855304C-E150-4F75-AD1F-AF81D0B86852}"/>
                </a:ext>
              </a:extLst>
            </p:cNvPr>
            <p:cNvSpPr/>
            <p:nvPr/>
          </p:nvSpPr>
          <p:spPr>
            <a:xfrm>
              <a:off x="6313706" y="5742973"/>
              <a:ext cx="384940" cy="88805"/>
            </a:xfrm>
            <a:custGeom>
              <a:avLst/>
              <a:gdLst>
                <a:gd name="connsiteX0" fmla="*/ 0 w 384940"/>
                <a:gd name="connsiteY0" fmla="*/ 0 h 88805"/>
                <a:gd name="connsiteX1" fmla="*/ 384941 w 384940"/>
                <a:gd name="connsiteY1" fmla="*/ 0 h 88805"/>
                <a:gd name="connsiteX2" fmla="*/ 384941 w 384940"/>
                <a:gd name="connsiteY2" fmla="*/ 88805 h 88805"/>
                <a:gd name="connsiteX3" fmla="*/ 0 w 384940"/>
                <a:gd name="connsiteY3" fmla="*/ 88805 h 88805"/>
              </a:gdLst>
              <a:ahLst/>
              <a:cxnLst>
                <a:cxn ang="0">
                  <a:pos x="connsiteX0" y="connsiteY0"/>
                </a:cxn>
                <a:cxn ang="0">
                  <a:pos x="connsiteX1" y="connsiteY1"/>
                </a:cxn>
                <a:cxn ang="0">
                  <a:pos x="connsiteX2" y="connsiteY2"/>
                </a:cxn>
                <a:cxn ang="0">
                  <a:pos x="connsiteX3" y="connsiteY3"/>
                </a:cxn>
              </a:cxnLst>
              <a:rect l="l" t="t" r="r" b="b"/>
              <a:pathLst>
                <a:path w="384940" h="88805">
                  <a:moveTo>
                    <a:pt x="0" y="0"/>
                  </a:moveTo>
                  <a:lnTo>
                    <a:pt x="384941" y="0"/>
                  </a:lnTo>
                  <a:lnTo>
                    <a:pt x="384941" y="88805"/>
                  </a:lnTo>
                  <a:lnTo>
                    <a:pt x="0" y="88805"/>
                  </a:lnTo>
                  <a:close/>
                </a:path>
              </a:pathLst>
            </a:custGeom>
            <a:solidFill>
              <a:srgbClr val="E0E0E0"/>
            </a:solidFill>
            <a:ln w="11697" cap="flat">
              <a:noFill/>
              <a:prstDash val="solid"/>
              <a:miter/>
            </a:ln>
          </p:spPr>
          <p:txBody>
            <a:bodyPr rtlCol="0" anchor="ctr"/>
            <a:lstStyle/>
            <a:p>
              <a:endParaRPr lang="en-US"/>
            </a:p>
          </p:txBody>
        </p:sp>
        <p:sp>
          <p:nvSpPr>
            <p:cNvPr id="512" name="Hình tự do: Hình 511">
              <a:extLst>
                <a:ext uri="{FF2B5EF4-FFF2-40B4-BE49-F238E27FC236}">
                  <a16:creationId xmlns:a16="http://schemas.microsoft.com/office/drawing/2014/main" xmlns="" id="{00BC882C-B732-12B6-5135-9F0C92D745BD}"/>
                </a:ext>
              </a:extLst>
            </p:cNvPr>
            <p:cNvSpPr/>
            <p:nvPr/>
          </p:nvSpPr>
          <p:spPr>
            <a:xfrm>
              <a:off x="6313706" y="6048586"/>
              <a:ext cx="378622" cy="24570"/>
            </a:xfrm>
            <a:custGeom>
              <a:avLst/>
              <a:gdLst>
                <a:gd name="connsiteX0" fmla="*/ 0 w 378622"/>
                <a:gd name="connsiteY0" fmla="*/ 0 h 24570"/>
                <a:gd name="connsiteX1" fmla="*/ 0 w 378622"/>
                <a:gd name="connsiteY1" fmla="*/ 24570 h 24570"/>
                <a:gd name="connsiteX2" fmla="*/ 18136 w 378622"/>
                <a:gd name="connsiteY2" fmla="*/ 24570 h 24570"/>
                <a:gd name="connsiteX3" fmla="*/ 378623 w 378622"/>
                <a:gd name="connsiteY3" fmla="*/ 24570 h 24570"/>
                <a:gd name="connsiteX4" fmla="*/ 378623 w 378622"/>
                <a:gd name="connsiteY4" fmla="*/ 0 h 24570"/>
                <a:gd name="connsiteX5" fmla="*/ 0 w 378622"/>
                <a:gd name="connsiteY5" fmla="*/ 0 h 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622" h="24570">
                  <a:moveTo>
                    <a:pt x="0" y="0"/>
                  </a:moveTo>
                  <a:lnTo>
                    <a:pt x="0" y="24570"/>
                  </a:lnTo>
                  <a:lnTo>
                    <a:pt x="18136" y="24570"/>
                  </a:lnTo>
                  <a:lnTo>
                    <a:pt x="378623" y="24570"/>
                  </a:lnTo>
                  <a:lnTo>
                    <a:pt x="378623" y="0"/>
                  </a:lnTo>
                  <a:lnTo>
                    <a:pt x="0" y="0"/>
                  </a:lnTo>
                  <a:close/>
                </a:path>
              </a:pathLst>
            </a:custGeom>
            <a:solidFill>
              <a:srgbClr val="EBEBEB"/>
            </a:solidFill>
            <a:ln w="11697" cap="flat">
              <a:noFill/>
              <a:prstDash val="solid"/>
              <a:miter/>
            </a:ln>
          </p:spPr>
          <p:txBody>
            <a:bodyPr rtlCol="0" anchor="ctr"/>
            <a:lstStyle/>
            <a:p>
              <a:endParaRPr lang="en-US"/>
            </a:p>
          </p:txBody>
        </p:sp>
        <p:sp>
          <p:nvSpPr>
            <p:cNvPr id="513" name="Hình tự do: Hình 512">
              <a:extLst>
                <a:ext uri="{FF2B5EF4-FFF2-40B4-BE49-F238E27FC236}">
                  <a16:creationId xmlns:a16="http://schemas.microsoft.com/office/drawing/2014/main" xmlns="" id="{CF8FD61E-8C49-672D-DA34-1A3B880B2288}"/>
                </a:ext>
              </a:extLst>
            </p:cNvPr>
            <p:cNvSpPr/>
            <p:nvPr/>
          </p:nvSpPr>
          <p:spPr>
            <a:xfrm>
              <a:off x="6331842" y="6073157"/>
              <a:ext cx="346680" cy="43408"/>
            </a:xfrm>
            <a:custGeom>
              <a:avLst/>
              <a:gdLst>
                <a:gd name="connsiteX0" fmla="*/ 17667 w 346680"/>
                <a:gd name="connsiteY0" fmla="*/ 43408 h 43408"/>
                <a:gd name="connsiteX1" fmla="*/ 0 w 346680"/>
                <a:gd name="connsiteY1" fmla="*/ 0 h 43408"/>
                <a:gd name="connsiteX2" fmla="*/ 346681 w 346680"/>
                <a:gd name="connsiteY2" fmla="*/ 0 h 43408"/>
                <a:gd name="connsiteX3" fmla="*/ 325971 w 346680"/>
                <a:gd name="connsiteY3" fmla="*/ 43408 h 43408"/>
                <a:gd name="connsiteX4" fmla="*/ 17667 w 346680"/>
                <a:gd name="connsiteY4" fmla="*/ 43408 h 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80" h="43408">
                  <a:moveTo>
                    <a:pt x="17667" y="43408"/>
                  </a:moveTo>
                  <a:lnTo>
                    <a:pt x="0" y="0"/>
                  </a:lnTo>
                  <a:lnTo>
                    <a:pt x="346681" y="0"/>
                  </a:lnTo>
                  <a:lnTo>
                    <a:pt x="325971" y="43408"/>
                  </a:lnTo>
                  <a:lnTo>
                    <a:pt x="17667" y="43408"/>
                  </a:lnTo>
                  <a:close/>
                </a:path>
              </a:pathLst>
            </a:custGeom>
            <a:solidFill>
              <a:srgbClr val="E0E0E0"/>
            </a:solidFill>
            <a:ln w="11697" cap="flat">
              <a:noFill/>
              <a:prstDash val="solid"/>
              <a:miter/>
            </a:ln>
          </p:spPr>
          <p:txBody>
            <a:bodyPr rtlCol="0" anchor="ctr"/>
            <a:lstStyle/>
            <a:p>
              <a:endParaRPr lang="en-US"/>
            </a:p>
          </p:txBody>
        </p:sp>
        <p:sp>
          <p:nvSpPr>
            <p:cNvPr id="514" name="Hình tự do: Hình 513">
              <a:extLst>
                <a:ext uri="{FF2B5EF4-FFF2-40B4-BE49-F238E27FC236}">
                  <a16:creationId xmlns:a16="http://schemas.microsoft.com/office/drawing/2014/main" xmlns="" id="{D8843D2B-8C13-E7A2-554E-C72AC0CC685F}"/>
                </a:ext>
              </a:extLst>
            </p:cNvPr>
            <p:cNvSpPr/>
            <p:nvPr/>
          </p:nvSpPr>
          <p:spPr>
            <a:xfrm>
              <a:off x="6346584" y="5873432"/>
              <a:ext cx="312164" cy="63883"/>
            </a:xfrm>
            <a:custGeom>
              <a:avLst/>
              <a:gdLst>
                <a:gd name="connsiteX0" fmla="*/ 312165 w 312164"/>
                <a:gd name="connsiteY0" fmla="*/ 32059 h 63883"/>
                <a:gd name="connsiteX1" fmla="*/ 310761 w 312164"/>
                <a:gd name="connsiteY1" fmla="*/ 34165 h 63883"/>
                <a:gd name="connsiteX2" fmla="*/ 306432 w 312164"/>
                <a:gd name="connsiteY2" fmla="*/ 39898 h 63883"/>
                <a:gd name="connsiteX3" fmla="*/ 289583 w 312164"/>
                <a:gd name="connsiteY3" fmla="*/ 61427 h 63883"/>
                <a:gd name="connsiteX4" fmla="*/ 288881 w 312164"/>
                <a:gd name="connsiteY4" fmla="*/ 62363 h 63883"/>
                <a:gd name="connsiteX5" fmla="*/ 288179 w 312164"/>
                <a:gd name="connsiteY5" fmla="*/ 61427 h 63883"/>
                <a:gd name="connsiteX6" fmla="*/ 246643 w 312164"/>
                <a:gd name="connsiteY6" fmla="*/ 4095 h 63883"/>
                <a:gd name="connsiteX7" fmla="*/ 249100 w 312164"/>
                <a:gd name="connsiteY7" fmla="*/ 4095 h 63883"/>
                <a:gd name="connsiteX8" fmla="*/ 208266 w 312164"/>
                <a:gd name="connsiteY8" fmla="*/ 61894 h 63883"/>
                <a:gd name="connsiteX9" fmla="*/ 206979 w 312164"/>
                <a:gd name="connsiteY9" fmla="*/ 63649 h 63883"/>
                <a:gd name="connsiteX10" fmla="*/ 205575 w 312164"/>
                <a:gd name="connsiteY10" fmla="*/ 62012 h 63883"/>
                <a:gd name="connsiteX11" fmla="*/ 157252 w 312164"/>
                <a:gd name="connsiteY11" fmla="*/ 4446 h 63883"/>
                <a:gd name="connsiteX12" fmla="*/ 159944 w 312164"/>
                <a:gd name="connsiteY12" fmla="*/ 4446 h 63883"/>
                <a:gd name="connsiteX13" fmla="*/ 157369 w 312164"/>
                <a:gd name="connsiteY13" fmla="*/ 7839 h 63883"/>
                <a:gd name="connsiteX14" fmla="*/ 114078 w 312164"/>
                <a:gd name="connsiteY14" fmla="*/ 62012 h 63883"/>
                <a:gd name="connsiteX15" fmla="*/ 112674 w 312164"/>
                <a:gd name="connsiteY15" fmla="*/ 63884 h 63883"/>
                <a:gd name="connsiteX16" fmla="*/ 111270 w 312164"/>
                <a:gd name="connsiteY16" fmla="*/ 62012 h 63883"/>
                <a:gd name="connsiteX17" fmla="*/ 70436 w 312164"/>
                <a:gd name="connsiteY17" fmla="*/ 4212 h 63883"/>
                <a:gd name="connsiteX18" fmla="*/ 72893 w 312164"/>
                <a:gd name="connsiteY18" fmla="*/ 4212 h 63883"/>
                <a:gd name="connsiteX19" fmla="*/ 22582 w 312164"/>
                <a:gd name="connsiteY19" fmla="*/ 61543 h 63883"/>
                <a:gd name="connsiteX20" fmla="*/ 21646 w 312164"/>
                <a:gd name="connsiteY20" fmla="*/ 62480 h 63883"/>
                <a:gd name="connsiteX21" fmla="*/ 21061 w 312164"/>
                <a:gd name="connsiteY21" fmla="*/ 61427 h 63883"/>
                <a:gd name="connsiteX22" fmla="*/ 5265 w 312164"/>
                <a:gd name="connsiteY22" fmla="*/ 34984 h 63883"/>
                <a:gd name="connsiteX23" fmla="*/ 1287 w 312164"/>
                <a:gd name="connsiteY23" fmla="*/ 27846 h 63883"/>
                <a:gd name="connsiteX24" fmla="*/ 0 w 312164"/>
                <a:gd name="connsiteY24" fmla="*/ 25390 h 63883"/>
                <a:gd name="connsiteX25" fmla="*/ 1755 w 312164"/>
                <a:gd name="connsiteY25" fmla="*/ 27613 h 63883"/>
                <a:gd name="connsiteX26" fmla="*/ 6201 w 312164"/>
                <a:gd name="connsiteY26" fmla="*/ 34399 h 63883"/>
                <a:gd name="connsiteX27" fmla="*/ 22699 w 312164"/>
                <a:gd name="connsiteY27" fmla="*/ 60373 h 63883"/>
                <a:gd name="connsiteX28" fmla="*/ 21061 w 312164"/>
                <a:gd name="connsiteY28" fmla="*/ 60373 h 63883"/>
                <a:gd name="connsiteX29" fmla="*/ 70553 w 312164"/>
                <a:gd name="connsiteY29" fmla="*/ 1872 h 63883"/>
                <a:gd name="connsiteX30" fmla="*/ 71840 w 312164"/>
                <a:gd name="connsiteY30" fmla="*/ 468 h 63883"/>
                <a:gd name="connsiteX31" fmla="*/ 72893 w 312164"/>
                <a:gd name="connsiteY31" fmla="*/ 1989 h 63883"/>
                <a:gd name="connsiteX32" fmla="*/ 114078 w 312164"/>
                <a:gd name="connsiteY32" fmla="*/ 59438 h 63883"/>
                <a:gd name="connsiteX33" fmla="*/ 111387 w 312164"/>
                <a:gd name="connsiteY33" fmla="*/ 59438 h 63883"/>
                <a:gd name="connsiteX34" fmla="*/ 154561 w 312164"/>
                <a:gd name="connsiteY34" fmla="*/ 5148 h 63883"/>
                <a:gd name="connsiteX35" fmla="*/ 157135 w 312164"/>
                <a:gd name="connsiteY35" fmla="*/ 1755 h 63883"/>
                <a:gd name="connsiteX36" fmla="*/ 158539 w 312164"/>
                <a:gd name="connsiteY36" fmla="*/ 0 h 63883"/>
                <a:gd name="connsiteX37" fmla="*/ 159944 w 312164"/>
                <a:gd name="connsiteY37" fmla="*/ 1755 h 63883"/>
                <a:gd name="connsiteX38" fmla="*/ 208149 w 312164"/>
                <a:gd name="connsiteY38" fmla="*/ 59438 h 63883"/>
                <a:gd name="connsiteX39" fmla="*/ 205458 w 312164"/>
                <a:gd name="connsiteY39" fmla="*/ 59438 h 63883"/>
                <a:gd name="connsiteX40" fmla="*/ 246643 w 312164"/>
                <a:gd name="connsiteY40" fmla="*/ 1989 h 63883"/>
                <a:gd name="connsiteX41" fmla="*/ 247930 w 312164"/>
                <a:gd name="connsiteY41" fmla="*/ 234 h 63883"/>
                <a:gd name="connsiteX42" fmla="*/ 249100 w 312164"/>
                <a:gd name="connsiteY42" fmla="*/ 1989 h 63883"/>
                <a:gd name="connsiteX43" fmla="*/ 289583 w 312164"/>
                <a:gd name="connsiteY43" fmla="*/ 59906 h 63883"/>
                <a:gd name="connsiteX44" fmla="*/ 288179 w 312164"/>
                <a:gd name="connsiteY44" fmla="*/ 59906 h 63883"/>
                <a:gd name="connsiteX45" fmla="*/ 305730 w 312164"/>
                <a:gd name="connsiteY45" fmla="*/ 38845 h 63883"/>
                <a:gd name="connsiteX46" fmla="*/ 310410 w 312164"/>
                <a:gd name="connsiteY46" fmla="*/ 33463 h 63883"/>
                <a:gd name="connsiteX47" fmla="*/ 312165 w 312164"/>
                <a:gd name="connsiteY47" fmla="*/ 32059 h 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164" h="63883">
                  <a:moveTo>
                    <a:pt x="312165" y="32059"/>
                  </a:moveTo>
                  <a:lnTo>
                    <a:pt x="310761" y="34165"/>
                  </a:lnTo>
                  <a:lnTo>
                    <a:pt x="306432" y="39898"/>
                  </a:lnTo>
                  <a:lnTo>
                    <a:pt x="289583" y="61427"/>
                  </a:lnTo>
                  <a:lnTo>
                    <a:pt x="288881" y="62363"/>
                  </a:lnTo>
                  <a:lnTo>
                    <a:pt x="288179" y="61427"/>
                  </a:lnTo>
                  <a:lnTo>
                    <a:pt x="246643" y="4095"/>
                  </a:lnTo>
                  <a:lnTo>
                    <a:pt x="249100" y="4095"/>
                  </a:lnTo>
                  <a:lnTo>
                    <a:pt x="208266" y="61894"/>
                  </a:lnTo>
                  <a:lnTo>
                    <a:pt x="206979" y="63649"/>
                  </a:lnTo>
                  <a:lnTo>
                    <a:pt x="205575" y="62012"/>
                  </a:lnTo>
                  <a:lnTo>
                    <a:pt x="157252" y="4446"/>
                  </a:lnTo>
                  <a:lnTo>
                    <a:pt x="159944" y="4446"/>
                  </a:lnTo>
                  <a:lnTo>
                    <a:pt x="157369" y="7839"/>
                  </a:lnTo>
                  <a:lnTo>
                    <a:pt x="114078" y="62012"/>
                  </a:lnTo>
                  <a:lnTo>
                    <a:pt x="112674" y="63884"/>
                  </a:lnTo>
                  <a:lnTo>
                    <a:pt x="111270" y="62012"/>
                  </a:lnTo>
                  <a:cubicBezTo>
                    <a:pt x="96645" y="41185"/>
                    <a:pt x="82838" y="21762"/>
                    <a:pt x="70436" y="4212"/>
                  </a:cubicBezTo>
                  <a:lnTo>
                    <a:pt x="72893" y="4212"/>
                  </a:lnTo>
                  <a:lnTo>
                    <a:pt x="22582" y="61543"/>
                  </a:lnTo>
                  <a:lnTo>
                    <a:pt x="21646" y="62480"/>
                  </a:lnTo>
                  <a:lnTo>
                    <a:pt x="21061" y="61427"/>
                  </a:lnTo>
                  <a:lnTo>
                    <a:pt x="5265" y="34984"/>
                  </a:lnTo>
                  <a:lnTo>
                    <a:pt x="1287" y="27846"/>
                  </a:lnTo>
                  <a:cubicBezTo>
                    <a:pt x="727" y="27098"/>
                    <a:pt x="293" y="26279"/>
                    <a:pt x="0" y="25390"/>
                  </a:cubicBezTo>
                  <a:cubicBezTo>
                    <a:pt x="687" y="26045"/>
                    <a:pt x="1278" y="26793"/>
                    <a:pt x="1755" y="27613"/>
                  </a:cubicBezTo>
                  <a:lnTo>
                    <a:pt x="6201" y="34399"/>
                  </a:lnTo>
                  <a:lnTo>
                    <a:pt x="22699" y="60373"/>
                  </a:lnTo>
                  <a:lnTo>
                    <a:pt x="21061" y="60373"/>
                  </a:lnTo>
                  <a:cubicBezTo>
                    <a:pt x="34048" y="45280"/>
                    <a:pt x="50779" y="25272"/>
                    <a:pt x="70553" y="1872"/>
                  </a:cubicBezTo>
                  <a:lnTo>
                    <a:pt x="71840" y="468"/>
                  </a:lnTo>
                  <a:lnTo>
                    <a:pt x="72893" y="1989"/>
                  </a:lnTo>
                  <a:lnTo>
                    <a:pt x="114078" y="59438"/>
                  </a:lnTo>
                  <a:lnTo>
                    <a:pt x="111387" y="59438"/>
                  </a:lnTo>
                  <a:lnTo>
                    <a:pt x="154561" y="5148"/>
                  </a:lnTo>
                  <a:lnTo>
                    <a:pt x="157135" y="1755"/>
                  </a:lnTo>
                  <a:lnTo>
                    <a:pt x="158539" y="0"/>
                  </a:lnTo>
                  <a:lnTo>
                    <a:pt x="159944" y="1755"/>
                  </a:lnTo>
                  <a:lnTo>
                    <a:pt x="208149" y="59438"/>
                  </a:lnTo>
                  <a:lnTo>
                    <a:pt x="205458" y="59438"/>
                  </a:lnTo>
                  <a:lnTo>
                    <a:pt x="246643" y="1989"/>
                  </a:lnTo>
                  <a:lnTo>
                    <a:pt x="247930" y="234"/>
                  </a:lnTo>
                  <a:lnTo>
                    <a:pt x="249100" y="1989"/>
                  </a:lnTo>
                  <a:cubicBezTo>
                    <a:pt x="265363" y="25390"/>
                    <a:pt x="279287" y="45046"/>
                    <a:pt x="289583" y="59906"/>
                  </a:cubicBezTo>
                  <a:lnTo>
                    <a:pt x="288179" y="59906"/>
                  </a:lnTo>
                  <a:lnTo>
                    <a:pt x="305730" y="38845"/>
                  </a:lnTo>
                  <a:lnTo>
                    <a:pt x="310410" y="33463"/>
                  </a:lnTo>
                  <a:cubicBezTo>
                    <a:pt x="310940" y="32925"/>
                    <a:pt x="311528" y="32457"/>
                    <a:pt x="312165" y="32059"/>
                  </a:cubicBezTo>
                  <a:close/>
                </a:path>
              </a:pathLst>
            </a:custGeom>
            <a:solidFill>
              <a:srgbClr val="F5F5F5"/>
            </a:solidFill>
            <a:ln w="11697" cap="flat">
              <a:noFill/>
              <a:prstDash val="solid"/>
              <a:miter/>
            </a:ln>
          </p:spPr>
          <p:txBody>
            <a:bodyPr rtlCol="0" anchor="ctr"/>
            <a:lstStyle/>
            <a:p>
              <a:endParaRPr lang="en-US"/>
            </a:p>
          </p:txBody>
        </p:sp>
        <p:sp>
          <p:nvSpPr>
            <p:cNvPr id="515" name="Hình tự do: Hình 514">
              <a:extLst>
                <a:ext uri="{FF2B5EF4-FFF2-40B4-BE49-F238E27FC236}">
                  <a16:creationId xmlns:a16="http://schemas.microsoft.com/office/drawing/2014/main" xmlns="" id="{A4999726-3D6A-5266-C6C5-1CB217820214}"/>
                </a:ext>
              </a:extLst>
            </p:cNvPr>
            <p:cNvSpPr/>
            <p:nvPr/>
          </p:nvSpPr>
          <p:spPr>
            <a:xfrm>
              <a:off x="6344127" y="5828503"/>
              <a:ext cx="323982" cy="3627"/>
            </a:xfrm>
            <a:custGeom>
              <a:avLst/>
              <a:gdLst>
                <a:gd name="connsiteX0" fmla="*/ 323982 w 323982"/>
                <a:gd name="connsiteY0" fmla="*/ 1872 h 3627"/>
                <a:gd name="connsiteX1" fmla="*/ 162050 w 323982"/>
                <a:gd name="connsiteY1" fmla="*/ 3627 h 3627"/>
                <a:gd name="connsiteX2" fmla="*/ 0 w 323982"/>
                <a:gd name="connsiteY2" fmla="*/ 1872 h 3627"/>
                <a:gd name="connsiteX3" fmla="*/ 162050 w 323982"/>
                <a:gd name="connsiteY3" fmla="*/ 0 h 3627"/>
                <a:gd name="connsiteX4" fmla="*/ 323982 w 323982"/>
                <a:gd name="connsiteY4" fmla="*/ 1872 h 3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2" h="3627">
                  <a:moveTo>
                    <a:pt x="323982" y="1872"/>
                  </a:moveTo>
                  <a:cubicBezTo>
                    <a:pt x="323982" y="2808"/>
                    <a:pt x="251440" y="3627"/>
                    <a:pt x="162050" y="3627"/>
                  </a:cubicBezTo>
                  <a:cubicBezTo>
                    <a:pt x="72659" y="3627"/>
                    <a:pt x="0" y="2808"/>
                    <a:pt x="0" y="1872"/>
                  </a:cubicBezTo>
                  <a:cubicBezTo>
                    <a:pt x="0" y="936"/>
                    <a:pt x="72542" y="0"/>
                    <a:pt x="162050" y="0"/>
                  </a:cubicBezTo>
                  <a:cubicBezTo>
                    <a:pt x="251557" y="0"/>
                    <a:pt x="323982" y="819"/>
                    <a:pt x="323982" y="1872"/>
                  </a:cubicBezTo>
                  <a:close/>
                </a:path>
              </a:pathLst>
            </a:custGeom>
            <a:solidFill>
              <a:srgbClr val="F5F5F5"/>
            </a:solidFill>
            <a:ln w="11697" cap="flat">
              <a:noFill/>
              <a:prstDash val="solid"/>
              <a:miter/>
            </a:ln>
          </p:spPr>
          <p:txBody>
            <a:bodyPr rtlCol="0" anchor="ctr"/>
            <a:lstStyle/>
            <a:p>
              <a:endParaRPr lang="en-US"/>
            </a:p>
          </p:txBody>
        </p:sp>
        <p:sp>
          <p:nvSpPr>
            <p:cNvPr id="516" name="Hình tự do: Hình 515">
              <a:extLst>
                <a:ext uri="{FF2B5EF4-FFF2-40B4-BE49-F238E27FC236}">
                  <a16:creationId xmlns:a16="http://schemas.microsoft.com/office/drawing/2014/main" xmlns="" id="{933386E3-5FBF-8981-E957-7A7EF837480C}"/>
                </a:ext>
              </a:extLst>
            </p:cNvPr>
            <p:cNvSpPr/>
            <p:nvPr/>
          </p:nvSpPr>
          <p:spPr>
            <a:xfrm>
              <a:off x="6331725" y="6073859"/>
              <a:ext cx="351009" cy="3510"/>
            </a:xfrm>
            <a:custGeom>
              <a:avLst/>
              <a:gdLst>
                <a:gd name="connsiteX0" fmla="*/ 351010 w 351009"/>
                <a:gd name="connsiteY0" fmla="*/ 1755 h 3510"/>
                <a:gd name="connsiteX1" fmla="*/ 175505 w 351009"/>
                <a:gd name="connsiteY1" fmla="*/ 3510 h 3510"/>
                <a:gd name="connsiteX2" fmla="*/ 0 w 351009"/>
                <a:gd name="connsiteY2" fmla="*/ 1755 h 3510"/>
                <a:gd name="connsiteX3" fmla="*/ 175505 w 351009"/>
                <a:gd name="connsiteY3" fmla="*/ 0 h 3510"/>
                <a:gd name="connsiteX4" fmla="*/ 351010 w 351009"/>
                <a:gd name="connsiteY4" fmla="*/ 1755 h 3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09" h="3510">
                  <a:moveTo>
                    <a:pt x="351010" y="1755"/>
                  </a:moveTo>
                  <a:cubicBezTo>
                    <a:pt x="351010" y="2808"/>
                    <a:pt x="272150" y="3510"/>
                    <a:pt x="175505" y="3510"/>
                  </a:cubicBezTo>
                  <a:cubicBezTo>
                    <a:pt x="78860" y="3510"/>
                    <a:pt x="0" y="2808"/>
                    <a:pt x="0" y="1755"/>
                  </a:cubicBezTo>
                  <a:cubicBezTo>
                    <a:pt x="0" y="702"/>
                    <a:pt x="78743" y="0"/>
                    <a:pt x="175505" y="0"/>
                  </a:cubicBezTo>
                  <a:cubicBezTo>
                    <a:pt x="272267" y="0"/>
                    <a:pt x="351010" y="702"/>
                    <a:pt x="351010" y="1755"/>
                  </a:cubicBezTo>
                  <a:close/>
                </a:path>
              </a:pathLst>
            </a:custGeom>
            <a:solidFill>
              <a:srgbClr val="F5F5F5"/>
            </a:solidFill>
            <a:ln w="11697" cap="flat">
              <a:noFill/>
              <a:prstDash val="solid"/>
              <a:miter/>
            </a:ln>
          </p:spPr>
          <p:txBody>
            <a:bodyPr rtlCol="0" anchor="ctr"/>
            <a:lstStyle/>
            <a:p>
              <a:endParaRPr lang="en-US"/>
            </a:p>
          </p:txBody>
        </p:sp>
        <p:sp>
          <p:nvSpPr>
            <p:cNvPr id="517" name="Hình tự do: Hình 516">
              <a:extLst>
                <a:ext uri="{FF2B5EF4-FFF2-40B4-BE49-F238E27FC236}">
                  <a16:creationId xmlns:a16="http://schemas.microsoft.com/office/drawing/2014/main" xmlns="" id="{221CE49E-8185-6919-E1C2-9A635EEEE9A2}"/>
                </a:ext>
              </a:extLst>
            </p:cNvPr>
            <p:cNvSpPr/>
            <p:nvPr/>
          </p:nvSpPr>
          <p:spPr>
            <a:xfrm>
              <a:off x="10974783" y="4251749"/>
              <a:ext cx="618534" cy="1216501"/>
            </a:xfrm>
            <a:custGeom>
              <a:avLst/>
              <a:gdLst>
                <a:gd name="connsiteX0" fmla="*/ 263240 w 618534"/>
                <a:gd name="connsiteY0" fmla="*/ 18 h 1216501"/>
                <a:gd name="connsiteX1" fmla="*/ 201346 w 618534"/>
                <a:gd name="connsiteY1" fmla="*/ 148027 h 1216501"/>
                <a:gd name="connsiteX2" fmla="*/ 223225 w 618534"/>
                <a:gd name="connsiteY2" fmla="*/ 382034 h 1216501"/>
                <a:gd name="connsiteX3" fmla="*/ 195027 w 618534"/>
                <a:gd name="connsiteY3" fmla="*/ 409295 h 1216501"/>
                <a:gd name="connsiteX4" fmla="*/ 94990 w 618534"/>
                <a:gd name="connsiteY4" fmla="*/ 394319 h 1216501"/>
                <a:gd name="connsiteX5" fmla="*/ 112189 w 618534"/>
                <a:gd name="connsiteY5" fmla="*/ 505355 h 1216501"/>
                <a:gd name="connsiteX6" fmla="*/ 221821 w 618534"/>
                <a:gd name="connsiteY6" fmla="*/ 664831 h 1216501"/>
                <a:gd name="connsiteX7" fmla="*/ 211876 w 618534"/>
                <a:gd name="connsiteY7" fmla="*/ 689752 h 1216501"/>
                <a:gd name="connsiteX8" fmla="*/ 50996 w 618534"/>
                <a:gd name="connsiteY8" fmla="*/ 706367 h 1216501"/>
                <a:gd name="connsiteX9" fmla="*/ 161330 w 618534"/>
                <a:gd name="connsiteY9" fmla="*/ 893572 h 1216501"/>
                <a:gd name="connsiteX10" fmla="*/ 169287 w 618534"/>
                <a:gd name="connsiteY10" fmla="*/ 921887 h 1216501"/>
                <a:gd name="connsiteX11" fmla="*/ 87384 w 618534"/>
                <a:gd name="connsiteY11" fmla="*/ 900592 h 1216501"/>
                <a:gd name="connsiteX12" fmla="*/ 568 w 618534"/>
                <a:gd name="connsiteY12" fmla="*/ 919781 h 1216501"/>
                <a:gd name="connsiteX13" fmla="*/ 233521 w 618534"/>
                <a:gd name="connsiteY13" fmla="*/ 1171104 h 1216501"/>
                <a:gd name="connsiteX14" fmla="*/ 324433 w 618534"/>
                <a:gd name="connsiteY14" fmla="*/ 1216501 h 1216501"/>
                <a:gd name="connsiteX15" fmla="*/ 410547 w 618534"/>
                <a:gd name="connsiteY15" fmla="*/ 1161627 h 1216501"/>
                <a:gd name="connsiteX16" fmla="*/ 617058 w 618534"/>
                <a:gd name="connsiteY16" fmla="*/ 888307 h 1216501"/>
                <a:gd name="connsiteX17" fmla="*/ 528838 w 618534"/>
                <a:gd name="connsiteY17" fmla="*/ 877776 h 1216501"/>
                <a:gd name="connsiteX18" fmla="*/ 449276 w 618534"/>
                <a:gd name="connsiteY18" fmla="*/ 907144 h 1216501"/>
                <a:gd name="connsiteX19" fmla="*/ 454424 w 618534"/>
                <a:gd name="connsiteY19" fmla="*/ 878245 h 1216501"/>
                <a:gd name="connsiteX20" fmla="*/ 545452 w 618534"/>
                <a:gd name="connsiteY20" fmla="*/ 681445 h 1216501"/>
                <a:gd name="connsiteX21" fmla="*/ 383754 w 618534"/>
                <a:gd name="connsiteY21" fmla="*/ 681445 h 1216501"/>
                <a:gd name="connsiteX22" fmla="*/ 371351 w 618534"/>
                <a:gd name="connsiteY22" fmla="*/ 658044 h 1216501"/>
                <a:gd name="connsiteX23" fmla="*/ 464954 w 618534"/>
                <a:gd name="connsiteY23" fmla="*/ 488272 h 1216501"/>
                <a:gd name="connsiteX24" fmla="*/ 470921 w 618534"/>
                <a:gd name="connsiteY24" fmla="*/ 376183 h 1216501"/>
                <a:gd name="connsiteX25" fmla="*/ 372989 w 618534"/>
                <a:gd name="connsiteY25" fmla="*/ 401105 h 1216501"/>
                <a:gd name="connsiteX26" fmla="*/ 342100 w 618534"/>
                <a:gd name="connsiteY26" fmla="*/ 376768 h 1216501"/>
                <a:gd name="connsiteX27" fmla="*/ 340462 w 618534"/>
                <a:gd name="connsiteY27" fmla="*/ 141475 h 1216501"/>
                <a:gd name="connsiteX28" fmla="*/ 262421 w 618534"/>
                <a:gd name="connsiteY28" fmla="*/ 1071 h 121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8534" h="1216501">
                  <a:moveTo>
                    <a:pt x="263240" y="18"/>
                  </a:moveTo>
                  <a:cubicBezTo>
                    <a:pt x="263240" y="18"/>
                    <a:pt x="195144" y="-4896"/>
                    <a:pt x="201346" y="148027"/>
                  </a:cubicBezTo>
                  <a:cubicBezTo>
                    <a:pt x="203475" y="226431"/>
                    <a:pt x="210788" y="304601"/>
                    <a:pt x="223225" y="382034"/>
                  </a:cubicBezTo>
                  <a:cubicBezTo>
                    <a:pt x="223225" y="382034"/>
                    <a:pt x="221236" y="415964"/>
                    <a:pt x="195027" y="409295"/>
                  </a:cubicBezTo>
                  <a:cubicBezTo>
                    <a:pt x="168819" y="402626"/>
                    <a:pt x="119326" y="369631"/>
                    <a:pt x="94990" y="394319"/>
                  </a:cubicBezTo>
                  <a:cubicBezTo>
                    <a:pt x="70653" y="419007"/>
                    <a:pt x="78726" y="459139"/>
                    <a:pt x="112189" y="505355"/>
                  </a:cubicBezTo>
                  <a:cubicBezTo>
                    <a:pt x="145652" y="551571"/>
                    <a:pt x="215620" y="655470"/>
                    <a:pt x="221821" y="664831"/>
                  </a:cubicBezTo>
                  <a:cubicBezTo>
                    <a:pt x="228022" y="674191"/>
                    <a:pt x="230479" y="691390"/>
                    <a:pt x="211876" y="689752"/>
                  </a:cubicBezTo>
                  <a:cubicBezTo>
                    <a:pt x="193272" y="688114"/>
                    <a:pt x="67728" y="645525"/>
                    <a:pt x="50996" y="706367"/>
                  </a:cubicBezTo>
                  <a:cubicBezTo>
                    <a:pt x="34265" y="767209"/>
                    <a:pt x="149045" y="880468"/>
                    <a:pt x="161330" y="893572"/>
                  </a:cubicBezTo>
                  <a:cubicBezTo>
                    <a:pt x="173616" y="906676"/>
                    <a:pt x="174318" y="914165"/>
                    <a:pt x="169287" y="921887"/>
                  </a:cubicBezTo>
                  <a:cubicBezTo>
                    <a:pt x="164255" y="929609"/>
                    <a:pt x="123421" y="911240"/>
                    <a:pt x="87384" y="900592"/>
                  </a:cubicBezTo>
                  <a:cubicBezTo>
                    <a:pt x="51347" y="889945"/>
                    <a:pt x="7237" y="883860"/>
                    <a:pt x="568" y="919781"/>
                  </a:cubicBezTo>
                  <a:cubicBezTo>
                    <a:pt x="-6101" y="955701"/>
                    <a:pt x="44444" y="1060185"/>
                    <a:pt x="233521" y="1171104"/>
                  </a:cubicBezTo>
                  <a:lnTo>
                    <a:pt x="324433" y="1216501"/>
                  </a:lnTo>
                  <a:lnTo>
                    <a:pt x="410547" y="1161627"/>
                  </a:lnTo>
                  <a:cubicBezTo>
                    <a:pt x="587574" y="1032923"/>
                    <a:pt x="627237" y="923291"/>
                    <a:pt x="617058" y="888307"/>
                  </a:cubicBezTo>
                  <a:cubicBezTo>
                    <a:pt x="606879" y="853323"/>
                    <a:pt x="563822" y="863619"/>
                    <a:pt x="528838" y="877776"/>
                  </a:cubicBezTo>
                  <a:cubicBezTo>
                    <a:pt x="493854" y="891934"/>
                    <a:pt x="455009" y="914281"/>
                    <a:pt x="449276" y="907144"/>
                  </a:cubicBezTo>
                  <a:cubicBezTo>
                    <a:pt x="443542" y="900007"/>
                    <a:pt x="443425" y="892051"/>
                    <a:pt x="454424" y="878245"/>
                  </a:cubicBezTo>
                  <a:cubicBezTo>
                    <a:pt x="465422" y="864438"/>
                    <a:pt x="568034" y="740180"/>
                    <a:pt x="545452" y="681445"/>
                  </a:cubicBezTo>
                  <a:cubicBezTo>
                    <a:pt x="522871" y="622709"/>
                    <a:pt x="402123" y="677467"/>
                    <a:pt x="383754" y="681445"/>
                  </a:cubicBezTo>
                  <a:cubicBezTo>
                    <a:pt x="365384" y="685423"/>
                    <a:pt x="366086" y="667522"/>
                    <a:pt x="371351" y="658044"/>
                  </a:cubicBezTo>
                  <a:cubicBezTo>
                    <a:pt x="376617" y="648567"/>
                    <a:pt x="435703" y="537648"/>
                    <a:pt x="464954" y="488272"/>
                  </a:cubicBezTo>
                  <a:cubicBezTo>
                    <a:pt x="494205" y="438897"/>
                    <a:pt x="498651" y="399116"/>
                    <a:pt x="470921" y="376183"/>
                  </a:cubicBezTo>
                  <a:cubicBezTo>
                    <a:pt x="443191" y="353251"/>
                    <a:pt x="398379" y="391862"/>
                    <a:pt x="372989" y="401105"/>
                  </a:cubicBezTo>
                  <a:cubicBezTo>
                    <a:pt x="347600" y="410349"/>
                    <a:pt x="342100" y="376768"/>
                    <a:pt x="342100" y="376768"/>
                  </a:cubicBezTo>
                  <a:cubicBezTo>
                    <a:pt x="346757" y="298388"/>
                    <a:pt x="346219" y="219785"/>
                    <a:pt x="340462" y="141475"/>
                  </a:cubicBezTo>
                  <a:cubicBezTo>
                    <a:pt x="331453" y="-11215"/>
                    <a:pt x="262421" y="1071"/>
                    <a:pt x="262421" y="1071"/>
                  </a:cubicBezTo>
                </a:path>
              </a:pathLst>
            </a:custGeom>
            <a:solidFill>
              <a:srgbClr val="EBEBEB"/>
            </a:solidFill>
            <a:ln w="11697" cap="flat">
              <a:noFill/>
              <a:prstDash val="solid"/>
              <a:miter/>
            </a:ln>
          </p:spPr>
          <p:txBody>
            <a:bodyPr rtlCol="0" anchor="ctr"/>
            <a:lstStyle/>
            <a:p>
              <a:endParaRPr lang="en-US"/>
            </a:p>
          </p:txBody>
        </p:sp>
        <p:sp>
          <p:nvSpPr>
            <p:cNvPr id="518" name="Hình tự do: Hình 517">
              <a:extLst>
                <a:ext uri="{FF2B5EF4-FFF2-40B4-BE49-F238E27FC236}">
                  <a16:creationId xmlns:a16="http://schemas.microsoft.com/office/drawing/2014/main" xmlns="" id="{5B831A12-DD94-E2BA-6545-43B4E94C8B6B}"/>
                </a:ext>
              </a:extLst>
            </p:cNvPr>
            <p:cNvSpPr/>
            <p:nvPr/>
          </p:nvSpPr>
          <p:spPr>
            <a:xfrm>
              <a:off x="11243405" y="4388426"/>
              <a:ext cx="60668" cy="1240234"/>
            </a:xfrm>
            <a:custGeom>
              <a:avLst/>
              <a:gdLst>
                <a:gd name="connsiteX0" fmla="*/ 0 w 60668"/>
                <a:gd name="connsiteY0" fmla="*/ 0 h 1240234"/>
                <a:gd name="connsiteX1" fmla="*/ 0 w 60668"/>
                <a:gd name="connsiteY1" fmla="*/ 3276 h 1240234"/>
                <a:gd name="connsiteX2" fmla="*/ 702 w 60668"/>
                <a:gd name="connsiteY2" fmla="*/ 12636 h 1240234"/>
                <a:gd name="connsiteX3" fmla="*/ 3159 w 60668"/>
                <a:gd name="connsiteY3" fmla="*/ 48673 h 1240234"/>
                <a:gd name="connsiteX4" fmla="*/ 11115 w 60668"/>
                <a:gd name="connsiteY4" fmla="*/ 181589 h 1240234"/>
                <a:gd name="connsiteX5" fmla="*/ 32059 w 60668"/>
                <a:gd name="connsiteY5" fmla="*/ 620000 h 1240234"/>
                <a:gd name="connsiteX6" fmla="*/ 52066 w 60668"/>
                <a:gd name="connsiteY6" fmla="*/ 1058646 h 1240234"/>
                <a:gd name="connsiteX7" fmla="*/ 58853 w 60668"/>
                <a:gd name="connsiteY7" fmla="*/ 1191444 h 1240234"/>
                <a:gd name="connsiteX8" fmla="*/ 60608 w 60668"/>
                <a:gd name="connsiteY8" fmla="*/ 1227599 h 1240234"/>
                <a:gd name="connsiteX9" fmla="*/ 60608 w 60668"/>
                <a:gd name="connsiteY9" fmla="*/ 1236959 h 1240234"/>
                <a:gd name="connsiteX10" fmla="*/ 60608 w 60668"/>
                <a:gd name="connsiteY10" fmla="*/ 1240235 h 1240234"/>
                <a:gd name="connsiteX11" fmla="*/ 60608 w 60668"/>
                <a:gd name="connsiteY11" fmla="*/ 1237076 h 1240234"/>
                <a:gd name="connsiteX12" fmla="*/ 59906 w 60668"/>
                <a:gd name="connsiteY12" fmla="*/ 1227599 h 1240234"/>
                <a:gd name="connsiteX13" fmla="*/ 57449 w 60668"/>
                <a:gd name="connsiteY13" fmla="*/ 1191561 h 1240234"/>
                <a:gd name="connsiteX14" fmla="*/ 49609 w 60668"/>
                <a:gd name="connsiteY14" fmla="*/ 1058763 h 1240234"/>
                <a:gd name="connsiteX15" fmla="*/ 28549 w 60668"/>
                <a:gd name="connsiteY15" fmla="*/ 620235 h 1240234"/>
                <a:gd name="connsiteX16" fmla="*/ 8658 w 60668"/>
                <a:gd name="connsiteY16" fmla="*/ 181706 h 1240234"/>
                <a:gd name="connsiteX17" fmla="*/ 1872 w 60668"/>
                <a:gd name="connsiteY17" fmla="*/ 48791 h 1240234"/>
                <a:gd name="connsiteX18" fmla="*/ 0 w 60668"/>
                <a:gd name="connsiteY18" fmla="*/ 12636 h 1240234"/>
                <a:gd name="connsiteX19" fmla="*/ 0 w 60668"/>
                <a:gd name="connsiteY19" fmla="*/ 3276 h 124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68" h="1240234">
                  <a:moveTo>
                    <a:pt x="0" y="0"/>
                  </a:moveTo>
                  <a:cubicBezTo>
                    <a:pt x="70" y="1088"/>
                    <a:pt x="70" y="2188"/>
                    <a:pt x="0" y="3276"/>
                  </a:cubicBezTo>
                  <a:cubicBezTo>
                    <a:pt x="0" y="5499"/>
                    <a:pt x="0" y="8658"/>
                    <a:pt x="702" y="12636"/>
                  </a:cubicBezTo>
                  <a:cubicBezTo>
                    <a:pt x="1287" y="21060"/>
                    <a:pt x="2106" y="33229"/>
                    <a:pt x="3159" y="48673"/>
                  </a:cubicBezTo>
                  <a:cubicBezTo>
                    <a:pt x="5265" y="80030"/>
                    <a:pt x="7956" y="125428"/>
                    <a:pt x="11115" y="181589"/>
                  </a:cubicBezTo>
                  <a:cubicBezTo>
                    <a:pt x="17317" y="293678"/>
                    <a:pt x="24571" y="448824"/>
                    <a:pt x="32059" y="620000"/>
                  </a:cubicBezTo>
                  <a:cubicBezTo>
                    <a:pt x="39547" y="791176"/>
                    <a:pt x="46450" y="946440"/>
                    <a:pt x="52066" y="1058646"/>
                  </a:cubicBezTo>
                  <a:cubicBezTo>
                    <a:pt x="54875" y="1114573"/>
                    <a:pt x="57214" y="1159971"/>
                    <a:pt x="58853" y="1191444"/>
                  </a:cubicBezTo>
                  <a:cubicBezTo>
                    <a:pt x="59555" y="1207006"/>
                    <a:pt x="60140" y="1219174"/>
                    <a:pt x="60608" y="1227599"/>
                  </a:cubicBezTo>
                  <a:cubicBezTo>
                    <a:pt x="60608" y="1231577"/>
                    <a:pt x="60608" y="1234736"/>
                    <a:pt x="60608" y="1236959"/>
                  </a:cubicBezTo>
                  <a:cubicBezTo>
                    <a:pt x="60689" y="1238047"/>
                    <a:pt x="60689" y="1239147"/>
                    <a:pt x="60608" y="1240235"/>
                  </a:cubicBezTo>
                  <a:lnTo>
                    <a:pt x="60608" y="1237076"/>
                  </a:lnTo>
                  <a:cubicBezTo>
                    <a:pt x="60608" y="1234736"/>
                    <a:pt x="60608" y="1231693"/>
                    <a:pt x="59906" y="1227599"/>
                  </a:cubicBezTo>
                  <a:cubicBezTo>
                    <a:pt x="59321" y="1219291"/>
                    <a:pt x="58502" y="1207123"/>
                    <a:pt x="57449" y="1191561"/>
                  </a:cubicBezTo>
                  <a:cubicBezTo>
                    <a:pt x="55343" y="1160205"/>
                    <a:pt x="52651" y="1114807"/>
                    <a:pt x="49609" y="1058763"/>
                  </a:cubicBezTo>
                  <a:cubicBezTo>
                    <a:pt x="43408" y="946556"/>
                    <a:pt x="36037" y="791527"/>
                    <a:pt x="28549" y="620235"/>
                  </a:cubicBezTo>
                  <a:cubicBezTo>
                    <a:pt x="21060" y="448942"/>
                    <a:pt x="14274" y="293912"/>
                    <a:pt x="8658" y="181706"/>
                  </a:cubicBezTo>
                  <a:cubicBezTo>
                    <a:pt x="5733" y="125661"/>
                    <a:pt x="3510" y="80381"/>
                    <a:pt x="1872" y="48791"/>
                  </a:cubicBezTo>
                  <a:cubicBezTo>
                    <a:pt x="1053" y="33229"/>
                    <a:pt x="468" y="21060"/>
                    <a:pt x="0" y="12636"/>
                  </a:cubicBezTo>
                  <a:cubicBezTo>
                    <a:pt x="0" y="8658"/>
                    <a:pt x="0" y="5499"/>
                    <a:pt x="0" y="3276"/>
                  </a:cubicBezTo>
                  <a:close/>
                </a:path>
              </a:pathLst>
            </a:custGeom>
            <a:solidFill>
              <a:srgbClr val="E0E0E0"/>
            </a:solidFill>
            <a:ln w="11697" cap="flat">
              <a:noFill/>
              <a:prstDash val="solid"/>
              <a:miter/>
            </a:ln>
          </p:spPr>
          <p:txBody>
            <a:bodyPr rtlCol="0" anchor="ctr"/>
            <a:lstStyle/>
            <a:p>
              <a:endParaRPr lang="en-US"/>
            </a:p>
          </p:txBody>
        </p:sp>
        <p:sp>
          <p:nvSpPr>
            <p:cNvPr id="519" name="Hình tự do: Hình 518">
              <a:extLst>
                <a:ext uri="{FF2B5EF4-FFF2-40B4-BE49-F238E27FC236}">
                  <a16:creationId xmlns:a16="http://schemas.microsoft.com/office/drawing/2014/main" xmlns="" id="{01CFC934-8FE2-F6AF-DCCC-D36158C44FAB}"/>
                </a:ext>
              </a:extLst>
            </p:cNvPr>
            <p:cNvSpPr/>
            <p:nvPr/>
          </p:nvSpPr>
          <p:spPr>
            <a:xfrm>
              <a:off x="11136932" y="4695209"/>
              <a:ext cx="128724" cy="134787"/>
            </a:xfrm>
            <a:custGeom>
              <a:avLst/>
              <a:gdLst>
                <a:gd name="connsiteX0" fmla="*/ 0 w 128724"/>
                <a:gd name="connsiteY0" fmla="*/ 0 h 134787"/>
                <a:gd name="connsiteX1" fmla="*/ 5733 w 128724"/>
                <a:gd name="connsiteY1" fmla="*/ 4680 h 134787"/>
                <a:gd name="connsiteX2" fmla="*/ 20125 w 128724"/>
                <a:gd name="connsiteY2" fmla="*/ 18603 h 134787"/>
                <a:gd name="connsiteX3" fmla="*/ 65756 w 128724"/>
                <a:gd name="connsiteY3" fmla="*/ 66224 h 134787"/>
                <a:gd name="connsiteX4" fmla="*/ 110451 w 128724"/>
                <a:gd name="connsiteY4" fmla="*/ 114429 h 134787"/>
                <a:gd name="connsiteX5" fmla="*/ 124024 w 128724"/>
                <a:gd name="connsiteY5" fmla="*/ 129172 h 134787"/>
                <a:gd name="connsiteX6" fmla="*/ 128704 w 128724"/>
                <a:gd name="connsiteY6" fmla="*/ 134788 h 134787"/>
                <a:gd name="connsiteX7" fmla="*/ 123087 w 128724"/>
                <a:gd name="connsiteY7" fmla="*/ 130108 h 134787"/>
                <a:gd name="connsiteX8" fmla="*/ 108696 w 128724"/>
                <a:gd name="connsiteY8" fmla="*/ 116184 h 134787"/>
                <a:gd name="connsiteX9" fmla="*/ 63416 w 128724"/>
                <a:gd name="connsiteY9" fmla="*/ 68213 h 134787"/>
                <a:gd name="connsiteX10" fmla="*/ 18370 w 128724"/>
                <a:gd name="connsiteY10" fmla="*/ 20827 h 134787"/>
                <a:gd name="connsiteX11" fmla="*/ 5148 w 128724"/>
                <a:gd name="connsiteY11" fmla="*/ 5733 h 134787"/>
                <a:gd name="connsiteX12" fmla="*/ 0 w 128724"/>
                <a:gd name="connsiteY12" fmla="*/ 0 h 1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24" h="134787">
                  <a:moveTo>
                    <a:pt x="0" y="0"/>
                  </a:moveTo>
                  <a:cubicBezTo>
                    <a:pt x="2095" y="1322"/>
                    <a:pt x="4013" y="2890"/>
                    <a:pt x="5733" y="4680"/>
                  </a:cubicBezTo>
                  <a:cubicBezTo>
                    <a:pt x="9243" y="7956"/>
                    <a:pt x="14157" y="12636"/>
                    <a:pt x="20125" y="18603"/>
                  </a:cubicBezTo>
                  <a:cubicBezTo>
                    <a:pt x="31825" y="30304"/>
                    <a:pt x="48322" y="47386"/>
                    <a:pt x="65756" y="66224"/>
                  </a:cubicBezTo>
                  <a:lnTo>
                    <a:pt x="110451" y="114429"/>
                  </a:lnTo>
                  <a:lnTo>
                    <a:pt x="124024" y="129172"/>
                  </a:lnTo>
                  <a:cubicBezTo>
                    <a:pt x="127183" y="132565"/>
                    <a:pt x="128937" y="134554"/>
                    <a:pt x="128704" y="134788"/>
                  </a:cubicBezTo>
                  <a:cubicBezTo>
                    <a:pt x="126691" y="133407"/>
                    <a:pt x="124807" y="131839"/>
                    <a:pt x="123087" y="130108"/>
                  </a:cubicBezTo>
                  <a:cubicBezTo>
                    <a:pt x="119577" y="126949"/>
                    <a:pt x="114663" y="122151"/>
                    <a:pt x="108696" y="116184"/>
                  </a:cubicBezTo>
                  <a:cubicBezTo>
                    <a:pt x="96996" y="104484"/>
                    <a:pt x="80849" y="87050"/>
                    <a:pt x="63416" y="68213"/>
                  </a:cubicBezTo>
                  <a:lnTo>
                    <a:pt x="18370" y="20827"/>
                  </a:lnTo>
                  <a:lnTo>
                    <a:pt x="5148" y="5733"/>
                  </a:lnTo>
                  <a:cubicBezTo>
                    <a:pt x="3183" y="4060"/>
                    <a:pt x="1451" y="2130"/>
                    <a:pt x="0" y="0"/>
                  </a:cubicBezTo>
                  <a:close/>
                </a:path>
              </a:pathLst>
            </a:custGeom>
            <a:solidFill>
              <a:srgbClr val="E0E0E0"/>
            </a:solidFill>
            <a:ln w="11697" cap="flat">
              <a:noFill/>
              <a:prstDash val="solid"/>
              <a:miter/>
            </a:ln>
          </p:spPr>
          <p:txBody>
            <a:bodyPr rtlCol="0" anchor="ctr"/>
            <a:lstStyle/>
            <a:p>
              <a:endParaRPr lang="en-US"/>
            </a:p>
          </p:txBody>
        </p:sp>
        <p:sp>
          <p:nvSpPr>
            <p:cNvPr id="520" name="Hình tự do: Hình 519">
              <a:extLst>
                <a:ext uri="{FF2B5EF4-FFF2-40B4-BE49-F238E27FC236}">
                  <a16:creationId xmlns:a16="http://schemas.microsoft.com/office/drawing/2014/main" xmlns="" id="{E0ACC56D-BDDF-CBD2-C1B8-1004A0CE1C52}"/>
                </a:ext>
              </a:extLst>
            </p:cNvPr>
            <p:cNvSpPr/>
            <p:nvPr/>
          </p:nvSpPr>
          <p:spPr>
            <a:xfrm>
              <a:off x="11274404" y="4674258"/>
              <a:ext cx="151066" cy="153175"/>
            </a:xfrm>
            <a:custGeom>
              <a:avLst/>
              <a:gdLst>
                <a:gd name="connsiteX0" fmla="*/ 8 w 151066"/>
                <a:gd name="connsiteY0" fmla="*/ 153165 h 153175"/>
                <a:gd name="connsiteX1" fmla="*/ 74305 w 151066"/>
                <a:gd name="connsiteY1" fmla="*/ 75358 h 153175"/>
                <a:gd name="connsiteX2" fmla="*/ 151059 w 151066"/>
                <a:gd name="connsiteY2" fmla="*/ 8 h 153175"/>
                <a:gd name="connsiteX3" fmla="*/ 76762 w 151066"/>
                <a:gd name="connsiteY3" fmla="*/ 77815 h 153175"/>
                <a:gd name="connsiteX4" fmla="*/ 8 w 151066"/>
                <a:gd name="connsiteY4" fmla="*/ 153165 h 15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66" h="153175">
                  <a:moveTo>
                    <a:pt x="8" y="153165"/>
                  </a:moveTo>
                  <a:cubicBezTo>
                    <a:pt x="-577" y="152463"/>
                    <a:pt x="32652" y="118064"/>
                    <a:pt x="74305" y="75358"/>
                  </a:cubicBezTo>
                  <a:cubicBezTo>
                    <a:pt x="115958" y="32652"/>
                    <a:pt x="150474" y="-577"/>
                    <a:pt x="151059" y="8"/>
                  </a:cubicBezTo>
                  <a:cubicBezTo>
                    <a:pt x="151644" y="593"/>
                    <a:pt x="118532" y="35109"/>
                    <a:pt x="76762" y="77815"/>
                  </a:cubicBezTo>
                  <a:cubicBezTo>
                    <a:pt x="34991" y="120521"/>
                    <a:pt x="710" y="153867"/>
                    <a:pt x="8" y="153165"/>
                  </a:cubicBezTo>
                  <a:close/>
                </a:path>
              </a:pathLst>
            </a:custGeom>
            <a:solidFill>
              <a:srgbClr val="E0E0E0"/>
            </a:solidFill>
            <a:ln w="11697" cap="flat">
              <a:noFill/>
              <a:prstDash val="solid"/>
              <a:miter/>
            </a:ln>
          </p:spPr>
          <p:txBody>
            <a:bodyPr rtlCol="0" anchor="ctr"/>
            <a:lstStyle/>
            <a:p>
              <a:endParaRPr lang="en-US"/>
            </a:p>
          </p:txBody>
        </p:sp>
        <p:sp>
          <p:nvSpPr>
            <p:cNvPr id="521" name="Hình tự do: Hình 520">
              <a:extLst>
                <a:ext uri="{FF2B5EF4-FFF2-40B4-BE49-F238E27FC236}">
                  <a16:creationId xmlns:a16="http://schemas.microsoft.com/office/drawing/2014/main" xmlns="" id="{CFD5BAD0-AB11-4023-A56F-53FD9BB03DC7}"/>
                </a:ext>
              </a:extLst>
            </p:cNvPr>
            <p:cNvSpPr/>
            <p:nvPr/>
          </p:nvSpPr>
          <p:spPr>
            <a:xfrm>
              <a:off x="11274060" y="4991110"/>
              <a:ext cx="162517" cy="99920"/>
            </a:xfrm>
            <a:custGeom>
              <a:avLst/>
              <a:gdLst>
                <a:gd name="connsiteX0" fmla="*/ 0 w 162517"/>
                <a:gd name="connsiteY0" fmla="*/ 99921 h 99920"/>
                <a:gd name="connsiteX1" fmla="*/ 6318 w 162517"/>
                <a:gd name="connsiteY1" fmla="*/ 95826 h 99920"/>
                <a:gd name="connsiteX2" fmla="*/ 24103 w 162517"/>
                <a:gd name="connsiteY2" fmla="*/ 85880 h 99920"/>
                <a:gd name="connsiteX3" fmla="*/ 82604 w 162517"/>
                <a:gd name="connsiteY3" fmla="*/ 51949 h 99920"/>
                <a:gd name="connsiteX4" fmla="*/ 139117 w 162517"/>
                <a:gd name="connsiteY4" fmla="*/ 15561 h 99920"/>
                <a:gd name="connsiteX5" fmla="*/ 156082 w 162517"/>
                <a:gd name="connsiteY5" fmla="*/ 3861 h 99920"/>
                <a:gd name="connsiteX6" fmla="*/ 162518 w 162517"/>
                <a:gd name="connsiteY6" fmla="*/ 0 h 99920"/>
                <a:gd name="connsiteX7" fmla="*/ 156901 w 162517"/>
                <a:gd name="connsiteY7" fmla="*/ 4914 h 99920"/>
                <a:gd name="connsiteX8" fmla="*/ 140521 w 162517"/>
                <a:gd name="connsiteY8" fmla="*/ 16614 h 99920"/>
                <a:gd name="connsiteX9" fmla="*/ 84359 w 162517"/>
                <a:gd name="connsiteY9" fmla="*/ 53938 h 99920"/>
                <a:gd name="connsiteX10" fmla="*/ 25858 w 162517"/>
                <a:gd name="connsiteY10" fmla="*/ 86933 h 99920"/>
                <a:gd name="connsiteX11" fmla="*/ 7605 w 162517"/>
                <a:gd name="connsiteY11" fmla="*/ 96060 h 99920"/>
                <a:gd name="connsiteX12" fmla="*/ 0 w 162517"/>
                <a:gd name="connsiteY12" fmla="*/ 99921 h 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17" h="99920">
                  <a:moveTo>
                    <a:pt x="0" y="99921"/>
                  </a:moveTo>
                  <a:cubicBezTo>
                    <a:pt x="1954" y="98329"/>
                    <a:pt x="4072" y="96960"/>
                    <a:pt x="6318" y="95826"/>
                  </a:cubicBezTo>
                  <a:lnTo>
                    <a:pt x="24103" y="85880"/>
                  </a:lnTo>
                  <a:cubicBezTo>
                    <a:pt x="39196" y="77456"/>
                    <a:pt x="59906" y="65756"/>
                    <a:pt x="82604" y="51949"/>
                  </a:cubicBezTo>
                  <a:cubicBezTo>
                    <a:pt x="105303" y="38143"/>
                    <a:pt x="124843" y="25156"/>
                    <a:pt x="139117" y="15561"/>
                  </a:cubicBezTo>
                  <a:lnTo>
                    <a:pt x="156082" y="3861"/>
                  </a:lnTo>
                  <a:cubicBezTo>
                    <a:pt x="158060" y="2317"/>
                    <a:pt x="160224" y="1018"/>
                    <a:pt x="162518" y="0"/>
                  </a:cubicBezTo>
                  <a:cubicBezTo>
                    <a:pt x="162518" y="0"/>
                    <a:pt x="160646" y="1872"/>
                    <a:pt x="156901" y="4914"/>
                  </a:cubicBezTo>
                  <a:lnTo>
                    <a:pt x="140521" y="16614"/>
                  </a:lnTo>
                  <a:cubicBezTo>
                    <a:pt x="126598" y="26677"/>
                    <a:pt x="106824" y="40015"/>
                    <a:pt x="84359" y="53938"/>
                  </a:cubicBezTo>
                  <a:cubicBezTo>
                    <a:pt x="61895" y="67862"/>
                    <a:pt x="40951" y="79094"/>
                    <a:pt x="25858" y="86933"/>
                  </a:cubicBezTo>
                  <a:cubicBezTo>
                    <a:pt x="18252" y="90911"/>
                    <a:pt x="11934" y="93954"/>
                    <a:pt x="7605" y="96060"/>
                  </a:cubicBezTo>
                  <a:cubicBezTo>
                    <a:pt x="5254" y="97674"/>
                    <a:pt x="2691" y="98973"/>
                    <a:pt x="0" y="99921"/>
                  </a:cubicBezTo>
                  <a:close/>
                </a:path>
              </a:pathLst>
            </a:custGeom>
            <a:solidFill>
              <a:srgbClr val="E0E0E0"/>
            </a:solidFill>
            <a:ln w="11697" cap="flat">
              <a:noFill/>
              <a:prstDash val="solid"/>
              <a:miter/>
            </a:ln>
          </p:spPr>
          <p:txBody>
            <a:bodyPr rtlCol="0" anchor="ctr"/>
            <a:lstStyle/>
            <a:p>
              <a:endParaRPr lang="en-US"/>
            </a:p>
          </p:txBody>
        </p:sp>
        <p:sp>
          <p:nvSpPr>
            <p:cNvPr id="522" name="Hình tự do: Hình 521">
              <a:extLst>
                <a:ext uri="{FF2B5EF4-FFF2-40B4-BE49-F238E27FC236}">
                  <a16:creationId xmlns:a16="http://schemas.microsoft.com/office/drawing/2014/main" xmlns="" id="{C95599F0-883C-A37F-0967-4066DBB4CE44}"/>
                </a:ext>
              </a:extLst>
            </p:cNvPr>
            <p:cNvSpPr/>
            <p:nvPr/>
          </p:nvSpPr>
          <p:spPr>
            <a:xfrm>
              <a:off x="11123459" y="4998716"/>
              <a:ext cx="151185" cy="89975"/>
            </a:xfrm>
            <a:custGeom>
              <a:avLst/>
              <a:gdLst>
                <a:gd name="connsiteX0" fmla="*/ 18 w 151185"/>
                <a:gd name="connsiteY0" fmla="*/ 0 h 89975"/>
                <a:gd name="connsiteX1" fmla="*/ 6219 w 151185"/>
                <a:gd name="connsiteY1" fmla="*/ 3042 h 89975"/>
                <a:gd name="connsiteX2" fmla="*/ 22716 w 151185"/>
                <a:gd name="connsiteY2" fmla="*/ 12168 h 89975"/>
                <a:gd name="connsiteX3" fmla="*/ 76421 w 151185"/>
                <a:gd name="connsiteY3" fmla="*/ 43525 h 89975"/>
                <a:gd name="connsiteX4" fmla="*/ 129657 w 151185"/>
                <a:gd name="connsiteY4" fmla="*/ 75818 h 89975"/>
                <a:gd name="connsiteX5" fmla="*/ 145570 w 151185"/>
                <a:gd name="connsiteY5" fmla="*/ 85880 h 89975"/>
                <a:gd name="connsiteX6" fmla="*/ 151186 w 151185"/>
                <a:gd name="connsiteY6" fmla="*/ 89976 h 89975"/>
                <a:gd name="connsiteX7" fmla="*/ 144868 w 151185"/>
                <a:gd name="connsiteY7" fmla="*/ 87050 h 89975"/>
                <a:gd name="connsiteX8" fmla="*/ 128370 w 151185"/>
                <a:gd name="connsiteY8" fmla="*/ 77924 h 89975"/>
                <a:gd name="connsiteX9" fmla="*/ 74666 w 151185"/>
                <a:gd name="connsiteY9" fmla="*/ 46567 h 89975"/>
                <a:gd name="connsiteX10" fmla="*/ 21429 w 151185"/>
                <a:gd name="connsiteY10" fmla="*/ 14274 h 89975"/>
                <a:gd name="connsiteX11" fmla="*/ 5517 w 151185"/>
                <a:gd name="connsiteY11" fmla="*/ 4212 h 89975"/>
                <a:gd name="connsiteX12" fmla="*/ 18 w 151185"/>
                <a:gd name="connsiteY12" fmla="*/ 0 h 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89975">
                  <a:moveTo>
                    <a:pt x="18" y="0"/>
                  </a:moveTo>
                  <a:cubicBezTo>
                    <a:pt x="2182" y="807"/>
                    <a:pt x="4253" y="1825"/>
                    <a:pt x="6219" y="3042"/>
                  </a:cubicBezTo>
                  <a:cubicBezTo>
                    <a:pt x="10197" y="5148"/>
                    <a:pt x="15813" y="8190"/>
                    <a:pt x="22716" y="12168"/>
                  </a:cubicBezTo>
                  <a:cubicBezTo>
                    <a:pt x="36640" y="20007"/>
                    <a:pt x="55594" y="31123"/>
                    <a:pt x="76421" y="43525"/>
                  </a:cubicBezTo>
                  <a:cubicBezTo>
                    <a:pt x="97247" y="55928"/>
                    <a:pt x="116202" y="66926"/>
                    <a:pt x="129657" y="75818"/>
                  </a:cubicBezTo>
                  <a:cubicBezTo>
                    <a:pt x="136444" y="80030"/>
                    <a:pt x="141943" y="83423"/>
                    <a:pt x="145570" y="85880"/>
                  </a:cubicBezTo>
                  <a:cubicBezTo>
                    <a:pt x="147617" y="86992"/>
                    <a:pt x="149501" y="88361"/>
                    <a:pt x="151186" y="89976"/>
                  </a:cubicBezTo>
                  <a:cubicBezTo>
                    <a:pt x="148951" y="89297"/>
                    <a:pt x="146822" y="88314"/>
                    <a:pt x="144868" y="87050"/>
                  </a:cubicBezTo>
                  <a:lnTo>
                    <a:pt x="128370" y="77924"/>
                  </a:lnTo>
                  <a:cubicBezTo>
                    <a:pt x="114564" y="69968"/>
                    <a:pt x="95609" y="58970"/>
                    <a:pt x="74666" y="46567"/>
                  </a:cubicBezTo>
                  <a:cubicBezTo>
                    <a:pt x="53722" y="34165"/>
                    <a:pt x="35002" y="23167"/>
                    <a:pt x="21429" y="14274"/>
                  </a:cubicBezTo>
                  <a:lnTo>
                    <a:pt x="5517" y="4212"/>
                  </a:lnTo>
                  <a:cubicBezTo>
                    <a:pt x="1890" y="1755"/>
                    <a:pt x="-216" y="234"/>
                    <a:pt x="18" y="0"/>
                  </a:cubicBezTo>
                  <a:close/>
                </a:path>
              </a:pathLst>
            </a:custGeom>
            <a:solidFill>
              <a:srgbClr val="E0E0E0"/>
            </a:solidFill>
            <a:ln w="11697" cap="flat">
              <a:noFill/>
              <a:prstDash val="solid"/>
              <a:miter/>
            </a:ln>
          </p:spPr>
          <p:txBody>
            <a:bodyPr rtlCol="0" anchor="ctr"/>
            <a:lstStyle/>
            <a:p>
              <a:endParaRPr lang="en-US"/>
            </a:p>
          </p:txBody>
        </p:sp>
        <p:sp>
          <p:nvSpPr>
            <p:cNvPr id="523" name="Hình tự do: Hình 522">
              <a:extLst>
                <a:ext uri="{FF2B5EF4-FFF2-40B4-BE49-F238E27FC236}">
                  <a16:creationId xmlns:a16="http://schemas.microsoft.com/office/drawing/2014/main" xmlns="" id="{4B1EA2E5-852B-231D-F66C-E72A6A1FE1A4}"/>
                </a:ext>
              </a:extLst>
            </p:cNvPr>
            <p:cNvSpPr/>
            <p:nvPr/>
          </p:nvSpPr>
          <p:spPr>
            <a:xfrm>
              <a:off x="11093524" y="5231435"/>
              <a:ext cx="194927" cy="113376"/>
            </a:xfrm>
            <a:custGeom>
              <a:avLst/>
              <a:gdLst>
                <a:gd name="connsiteX0" fmla="*/ 0 w 194927"/>
                <a:gd name="connsiteY0" fmla="*/ 0 h 113376"/>
                <a:gd name="connsiteX1" fmla="*/ 7956 w 194927"/>
                <a:gd name="connsiteY1" fmla="*/ 3861 h 113376"/>
                <a:gd name="connsiteX2" fmla="*/ 29134 w 194927"/>
                <a:gd name="connsiteY2" fmla="*/ 15562 h 113376"/>
                <a:gd name="connsiteX3" fmla="*/ 98400 w 194927"/>
                <a:gd name="connsiteY3" fmla="*/ 55109 h 113376"/>
                <a:gd name="connsiteX4" fmla="*/ 166964 w 194927"/>
                <a:gd name="connsiteY4" fmla="*/ 95709 h 113376"/>
                <a:gd name="connsiteX5" fmla="*/ 187673 w 194927"/>
                <a:gd name="connsiteY5" fmla="*/ 108345 h 113376"/>
                <a:gd name="connsiteX6" fmla="*/ 194928 w 194927"/>
                <a:gd name="connsiteY6" fmla="*/ 113376 h 113376"/>
                <a:gd name="connsiteX7" fmla="*/ 186971 w 194927"/>
                <a:gd name="connsiteY7" fmla="*/ 109515 h 113376"/>
                <a:gd name="connsiteX8" fmla="*/ 165793 w 194927"/>
                <a:gd name="connsiteY8" fmla="*/ 97815 h 113376"/>
                <a:gd name="connsiteX9" fmla="*/ 96644 w 194927"/>
                <a:gd name="connsiteY9" fmla="*/ 58151 h 113376"/>
                <a:gd name="connsiteX10" fmla="*/ 27964 w 194927"/>
                <a:gd name="connsiteY10" fmla="*/ 17668 h 113376"/>
                <a:gd name="connsiteX11" fmla="*/ 7371 w 194927"/>
                <a:gd name="connsiteY11" fmla="*/ 5031 h 113376"/>
                <a:gd name="connsiteX12" fmla="*/ 0 w 194927"/>
                <a:gd name="connsiteY12" fmla="*/ 0 h 11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927" h="113376">
                  <a:moveTo>
                    <a:pt x="0" y="0"/>
                  </a:moveTo>
                  <a:cubicBezTo>
                    <a:pt x="2785" y="995"/>
                    <a:pt x="5452" y="2293"/>
                    <a:pt x="7956" y="3861"/>
                  </a:cubicBezTo>
                  <a:lnTo>
                    <a:pt x="29134" y="15562"/>
                  </a:lnTo>
                  <a:cubicBezTo>
                    <a:pt x="46918" y="25507"/>
                    <a:pt x="71489" y="39547"/>
                    <a:pt x="98400" y="55109"/>
                  </a:cubicBezTo>
                  <a:cubicBezTo>
                    <a:pt x="125310" y="70670"/>
                    <a:pt x="149530" y="85178"/>
                    <a:pt x="166964" y="95709"/>
                  </a:cubicBezTo>
                  <a:lnTo>
                    <a:pt x="187673" y="108345"/>
                  </a:lnTo>
                  <a:cubicBezTo>
                    <a:pt x="190271" y="109749"/>
                    <a:pt x="192704" y="111446"/>
                    <a:pt x="194928" y="113376"/>
                  </a:cubicBezTo>
                  <a:cubicBezTo>
                    <a:pt x="192143" y="112382"/>
                    <a:pt x="189475" y="111083"/>
                    <a:pt x="186971" y="109515"/>
                  </a:cubicBezTo>
                  <a:lnTo>
                    <a:pt x="165793" y="97815"/>
                  </a:lnTo>
                  <a:cubicBezTo>
                    <a:pt x="148009" y="87870"/>
                    <a:pt x="123555" y="73829"/>
                    <a:pt x="96644" y="58151"/>
                  </a:cubicBezTo>
                  <a:cubicBezTo>
                    <a:pt x="69734" y="42472"/>
                    <a:pt x="45397" y="28198"/>
                    <a:pt x="27964" y="17668"/>
                  </a:cubicBezTo>
                  <a:lnTo>
                    <a:pt x="7371" y="5031"/>
                  </a:lnTo>
                  <a:cubicBezTo>
                    <a:pt x="4762" y="3580"/>
                    <a:pt x="2293" y="1896"/>
                    <a:pt x="0" y="0"/>
                  </a:cubicBezTo>
                  <a:close/>
                </a:path>
              </a:pathLst>
            </a:custGeom>
            <a:solidFill>
              <a:srgbClr val="E0E0E0"/>
            </a:solidFill>
            <a:ln w="11697" cap="flat">
              <a:noFill/>
              <a:prstDash val="solid"/>
              <a:miter/>
            </a:ln>
          </p:spPr>
          <p:txBody>
            <a:bodyPr rtlCol="0" anchor="ctr"/>
            <a:lstStyle/>
            <a:p>
              <a:endParaRPr lang="en-US"/>
            </a:p>
          </p:txBody>
        </p:sp>
        <p:sp>
          <p:nvSpPr>
            <p:cNvPr id="524" name="Hình tự do: Hình 523">
              <a:extLst>
                <a:ext uri="{FF2B5EF4-FFF2-40B4-BE49-F238E27FC236}">
                  <a16:creationId xmlns:a16="http://schemas.microsoft.com/office/drawing/2014/main" xmlns="" id="{0EB2EFBA-F00C-3CD3-3F8C-7C8875AEB6A4}"/>
                </a:ext>
              </a:extLst>
            </p:cNvPr>
            <p:cNvSpPr/>
            <p:nvPr/>
          </p:nvSpPr>
          <p:spPr>
            <a:xfrm>
              <a:off x="11284590" y="5209088"/>
              <a:ext cx="202298" cy="131745"/>
            </a:xfrm>
            <a:custGeom>
              <a:avLst/>
              <a:gdLst>
                <a:gd name="connsiteX0" fmla="*/ 0 w 202298"/>
                <a:gd name="connsiteY0" fmla="*/ 131745 h 131745"/>
                <a:gd name="connsiteX1" fmla="*/ 7839 w 202298"/>
                <a:gd name="connsiteY1" fmla="*/ 126363 h 131745"/>
                <a:gd name="connsiteX2" fmla="*/ 29953 w 202298"/>
                <a:gd name="connsiteY2" fmla="*/ 112908 h 131745"/>
                <a:gd name="connsiteX3" fmla="*/ 102261 w 202298"/>
                <a:gd name="connsiteY3" fmla="*/ 67628 h 131745"/>
                <a:gd name="connsiteX4" fmla="*/ 173048 w 202298"/>
                <a:gd name="connsiteY4" fmla="*/ 19773 h 131745"/>
                <a:gd name="connsiteX5" fmla="*/ 194226 w 202298"/>
                <a:gd name="connsiteY5" fmla="*/ 5031 h 131745"/>
                <a:gd name="connsiteX6" fmla="*/ 202299 w 202298"/>
                <a:gd name="connsiteY6" fmla="*/ 0 h 131745"/>
                <a:gd name="connsiteX7" fmla="*/ 195045 w 202298"/>
                <a:gd name="connsiteY7" fmla="*/ 6201 h 131745"/>
                <a:gd name="connsiteX8" fmla="*/ 174452 w 202298"/>
                <a:gd name="connsiteY8" fmla="*/ 21880 h 131745"/>
                <a:gd name="connsiteX9" fmla="*/ 104250 w 202298"/>
                <a:gd name="connsiteY9" fmla="*/ 70553 h 131745"/>
                <a:gd name="connsiteX10" fmla="*/ 31357 w 202298"/>
                <a:gd name="connsiteY10" fmla="*/ 115014 h 131745"/>
                <a:gd name="connsiteX11" fmla="*/ 8658 w 202298"/>
                <a:gd name="connsiteY11" fmla="*/ 127534 h 131745"/>
                <a:gd name="connsiteX12" fmla="*/ 0 w 202298"/>
                <a:gd name="connsiteY12" fmla="*/ 131745 h 1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298" h="131745">
                  <a:moveTo>
                    <a:pt x="0" y="131745"/>
                  </a:moveTo>
                  <a:cubicBezTo>
                    <a:pt x="2434" y="129698"/>
                    <a:pt x="5055" y="127896"/>
                    <a:pt x="7839" y="126363"/>
                  </a:cubicBezTo>
                  <a:lnTo>
                    <a:pt x="29953" y="112908"/>
                  </a:lnTo>
                  <a:cubicBezTo>
                    <a:pt x="48673" y="101208"/>
                    <a:pt x="74414" y="85763"/>
                    <a:pt x="102261" y="67628"/>
                  </a:cubicBezTo>
                  <a:cubicBezTo>
                    <a:pt x="130108" y="49492"/>
                    <a:pt x="155146" y="32527"/>
                    <a:pt x="173048" y="19773"/>
                  </a:cubicBezTo>
                  <a:lnTo>
                    <a:pt x="194226" y="5031"/>
                  </a:lnTo>
                  <a:cubicBezTo>
                    <a:pt x="196741" y="3089"/>
                    <a:pt x="199444" y="1404"/>
                    <a:pt x="202299" y="0"/>
                  </a:cubicBezTo>
                  <a:cubicBezTo>
                    <a:pt x="200029" y="2235"/>
                    <a:pt x="197607" y="4305"/>
                    <a:pt x="195045" y="6201"/>
                  </a:cubicBezTo>
                  <a:cubicBezTo>
                    <a:pt x="190247" y="9945"/>
                    <a:pt x="183344" y="15327"/>
                    <a:pt x="174452" y="21880"/>
                  </a:cubicBezTo>
                  <a:cubicBezTo>
                    <a:pt x="156901" y="34867"/>
                    <a:pt x="132214" y="52300"/>
                    <a:pt x="104250" y="70553"/>
                  </a:cubicBezTo>
                  <a:cubicBezTo>
                    <a:pt x="76286" y="88805"/>
                    <a:pt x="50312" y="104250"/>
                    <a:pt x="31357" y="115014"/>
                  </a:cubicBezTo>
                  <a:cubicBezTo>
                    <a:pt x="21880" y="120513"/>
                    <a:pt x="14158" y="124725"/>
                    <a:pt x="8658" y="127534"/>
                  </a:cubicBezTo>
                  <a:cubicBezTo>
                    <a:pt x="5897" y="129171"/>
                    <a:pt x="2995" y="130587"/>
                    <a:pt x="0" y="131745"/>
                  </a:cubicBezTo>
                  <a:close/>
                </a:path>
              </a:pathLst>
            </a:custGeom>
            <a:solidFill>
              <a:srgbClr val="E0E0E0"/>
            </a:solidFill>
            <a:ln w="11697" cap="flat">
              <a:noFill/>
              <a:prstDash val="solid"/>
              <a:miter/>
            </a:ln>
          </p:spPr>
          <p:txBody>
            <a:bodyPr rtlCol="0" anchor="ctr"/>
            <a:lstStyle/>
            <a:p>
              <a:endParaRPr lang="en-US"/>
            </a:p>
          </p:txBody>
        </p:sp>
        <p:sp>
          <p:nvSpPr>
            <p:cNvPr id="525" name="Hình tự do: Hình 524">
              <a:extLst>
                <a:ext uri="{FF2B5EF4-FFF2-40B4-BE49-F238E27FC236}">
                  <a16:creationId xmlns:a16="http://schemas.microsoft.com/office/drawing/2014/main" xmlns="" id="{B149B08F-455A-F8A3-D47F-5609632B138A}"/>
                </a:ext>
              </a:extLst>
            </p:cNvPr>
            <p:cNvSpPr/>
            <p:nvPr/>
          </p:nvSpPr>
          <p:spPr>
            <a:xfrm>
              <a:off x="11169693" y="5497734"/>
              <a:ext cx="251557" cy="621638"/>
            </a:xfrm>
            <a:custGeom>
              <a:avLst/>
              <a:gdLst>
                <a:gd name="connsiteX0" fmla="*/ 251557 w 251557"/>
                <a:gd name="connsiteY0" fmla="*/ 0 h 621638"/>
                <a:gd name="connsiteX1" fmla="*/ 0 w 251557"/>
                <a:gd name="connsiteY1" fmla="*/ 0 h 621638"/>
                <a:gd name="connsiteX2" fmla="*/ 82137 w 251557"/>
                <a:gd name="connsiteY2" fmla="*/ 621639 h 621638"/>
                <a:gd name="connsiteX3" fmla="*/ 169421 w 251557"/>
                <a:gd name="connsiteY3" fmla="*/ 621639 h 621638"/>
                <a:gd name="connsiteX4" fmla="*/ 251557 w 251557"/>
                <a:gd name="connsiteY4" fmla="*/ 0 h 621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57" h="621638">
                  <a:moveTo>
                    <a:pt x="251557" y="0"/>
                  </a:moveTo>
                  <a:lnTo>
                    <a:pt x="0" y="0"/>
                  </a:lnTo>
                  <a:lnTo>
                    <a:pt x="82137" y="621639"/>
                  </a:lnTo>
                  <a:lnTo>
                    <a:pt x="169421" y="621639"/>
                  </a:lnTo>
                  <a:lnTo>
                    <a:pt x="251557" y="0"/>
                  </a:lnTo>
                  <a:close/>
                </a:path>
              </a:pathLst>
            </a:custGeom>
            <a:solidFill>
              <a:srgbClr val="E0E0E0"/>
            </a:solidFill>
            <a:ln w="11697" cap="flat">
              <a:noFill/>
              <a:prstDash val="solid"/>
              <a:miter/>
            </a:ln>
          </p:spPr>
          <p:txBody>
            <a:bodyPr rtlCol="0" anchor="ctr"/>
            <a:lstStyle/>
            <a:p>
              <a:endParaRPr lang="en-US"/>
            </a:p>
          </p:txBody>
        </p:sp>
        <p:sp>
          <p:nvSpPr>
            <p:cNvPr id="526" name="Hình tự do: Hình 525">
              <a:extLst>
                <a:ext uri="{FF2B5EF4-FFF2-40B4-BE49-F238E27FC236}">
                  <a16:creationId xmlns:a16="http://schemas.microsoft.com/office/drawing/2014/main" xmlns="" id="{D53EA07C-26E8-1F38-94ED-D9B0B0BE6B58}"/>
                </a:ext>
              </a:extLst>
            </p:cNvPr>
            <p:cNvSpPr/>
            <p:nvPr/>
          </p:nvSpPr>
          <p:spPr>
            <a:xfrm>
              <a:off x="11182681" y="5548558"/>
              <a:ext cx="226752" cy="55655"/>
            </a:xfrm>
            <a:custGeom>
              <a:avLst/>
              <a:gdLst>
                <a:gd name="connsiteX0" fmla="*/ 0 w 226752"/>
                <a:gd name="connsiteY0" fmla="*/ 25580 h 55655"/>
                <a:gd name="connsiteX1" fmla="*/ 1404 w 226752"/>
                <a:gd name="connsiteY1" fmla="*/ 27803 h 55655"/>
                <a:gd name="connsiteX2" fmla="*/ 7488 w 226752"/>
                <a:gd name="connsiteY2" fmla="*/ 32132 h 55655"/>
                <a:gd name="connsiteX3" fmla="*/ 34048 w 226752"/>
                <a:gd name="connsiteY3" fmla="*/ 28856 h 55655"/>
                <a:gd name="connsiteX4" fmla="*/ 66692 w 226752"/>
                <a:gd name="connsiteY4" fmla="*/ 7444 h 55655"/>
                <a:gd name="connsiteX5" fmla="*/ 112908 w 226752"/>
                <a:gd name="connsiteY5" fmla="*/ 8380 h 55655"/>
                <a:gd name="connsiteX6" fmla="*/ 155965 w 226752"/>
                <a:gd name="connsiteY6" fmla="*/ 29207 h 55655"/>
                <a:gd name="connsiteX7" fmla="*/ 191066 w 226752"/>
                <a:gd name="connsiteY7" fmla="*/ 48045 h 55655"/>
                <a:gd name="connsiteX8" fmla="*/ 216924 w 226752"/>
                <a:gd name="connsiteY8" fmla="*/ 55533 h 55655"/>
                <a:gd name="connsiteX9" fmla="*/ 224178 w 226752"/>
                <a:gd name="connsiteY9" fmla="*/ 55533 h 55655"/>
                <a:gd name="connsiteX10" fmla="*/ 226752 w 226752"/>
                <a:gd name="connsiteY10" fmla="*/ 55533 h 55655"/>
                <a:gd name="connsiteX11" fmla="*/ 191651 w 226752"/>
                <a:gd name="connsiteY11" fmla="*/ 45119 h 55655"/>
                <a:gd name="connsiteX12" fmla="*/ 157370 w 226752"/>
                <a:gd name="connsiteY12" fmla="*/ 25697 h 55655"/>
                <a:gd name="connsiteX13" fmla="*/ 113493 w 226752"/>
                <a:gd name="connsiteY13" fmla="*/ 4168 h 55655"/>
                <a:gd name="connsiteX14" fmla="*/ 64703 w 226752"/>
                <a:gd name="connsiteY14" fmla="*/ 4168 h 55655"/>
                <a:gd name="connsiteX15" fmla="*/ 46333 w 226752"/>
                <a:gd name="connsiteY15" fmla="*/ 15869 h 55655"/>
                <a:gd name="connsiteX16" fmla="*/ 31942 w 226752"/>
                <a:gd name="connsiteY16" fmla="*/ 27569 h 55655"/>
                <a:gd name="connsiteX17" fmla="*/ 7371 w 226752"/>
                <a:gd name="connsiteY17" fmla="*/ 31781 h 55655"/>
                <a:gd name="connsiteX18" fmla="*/ 0 w 226752"/>
                <a:gd name="connsiteY18" fmla="*/ 25580 h 5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752" h="55655">
                  <a:moveTo>
                    <a:pt x="0" y="25580"/>
                  </a:moveTo>
                  <a:cubicBezTo>
                    <a:pt x="0" y="25580"/>
                    <a:pt x="0" y="26516"/>
                    <a:pt x="1404" y="27803"/>
                  </a:cubicBezTo>
                  <a:cubicBezTo>
                    <a:pt x="3065" y="29710"/>
                    <a:pt x="5148" y="31196"/>
                    <a:pt x="7488" y="32132"/>
                  </a:cubicBezTo>
                  <a:cubicBezTo>
                    <a:pt x="16369" y="35186"/>
                    <a:pt x="26174" y="33981"/>
                    <a:pt x="34048" y="28856"/>
                  </a:cubicBezTo>
                  <a:cubicBezTo>
                    <a:pt x="44227" y="23240"/>
                    <a:pt x="53002" y="12242"/>
                    <a:pt x="66692" y="7444"/>
                  </a:cubicBezTo>
                  <a:cubicBezTo>
                    <a:pt x="81774" y="2624"/>
                    <a:pt x="98037" y="2951"/>
                    <a:pt x="112908" y="8380"/>
                  </a:cubicBezTo>
                  <a:cubicBezTo>
                    <a:pt x="128048" y="13563"/>
                    <a:pt x="142498" y="20560"/>
                    <a:pt x="155965" y="29207"/>
                  </a:cubicBezTo>
                  <a:cubicBezTo>
                    <a:pt x="167256" y="36227"/>
                    <a:pt x="178980" y="42510"/>
                    <a:pt x="191066" y="48045"/>
                  </a:cubicBezTo>
                  <a:cubicBezTo>
                    <a:pt x="199292" y="51730"/>
                    <a:pt x="207997" y="54257"/>
                    <a:pt x="216924" y="55533"/>
                  </a:cubicBezTo>
                  <a:cubicBezTo>
                    <a:pt x="219346" y="55661"/>
                    <a:pt x="221756" y="55661"/>
                    <a:pt x="224178" y="55533"/>
                  </a:cubicBezTo>
                  <a:cubicBezTo>
                    <a:pt x="225032" y="55696"/>
                    <a:pt x="225898" y="55696"/>
                    <a:pt x="226752" y="55533"/>
                  </a:cubicBezTo>
                  <a:cubicBezTo>
                    <a:pt x="214619" y="53731"/>
                    <a:pt x="202802" y="50221"/>
                    <a:pt x="191651" y="45119"/>
                  </a:cubicBezTo>
                  <a:cubicBezTo>
                    <a:pt x="179858" y="39328"/>
                    <a:pt x="168403" y="32834"/>
                    <a:pt x="157370" y="25697"/>
                  </a:cubicBezTo>
                  <a:cubicBezTo>
                    <a:pt x="143727" y="16676"/>
                    <a:pt x="128973" y="9445"/>
                    <a:pt x="113493" y="4168"/>
                  </a:cubicBezTo>
                  <a:cubicBezTo>
                    <a:pt x="97710" y="-1389"/>
                    <a:pt x="80487" y="-1389"/>
                    <a:pt x="64703" y="4168"/>
                  </a:cubicBezTo>
                  <a:cubicBezTo>
                    <a:pt x="57928" y="6941"/>
                    <a:pt x="51704" y="10896"/>
                    <a:pt x="46333" y="15869"/>
                  </a:cubicBezTo>
                  <a:cubicBezTo>
                    <a:pt x="41782" y="20057"/>
                    <a:pt x="36973" y="23965"/>
                    <a:pt x="31942" y="27569"/>
                  </a:cubicBezTo>
                  <a:cubicBezTo>
                    <a:pt x="24781" y="32553"/>
                    <a:pt x="15784" y="34098"/>
                    <a:pt x="7371" y="31781"/>
                  </a:cubicBezTo>
                  <a:cubicBezTo>
                    <a:pt x="4552" y="30190"/>
                    <a:pt x="2047" y="28083"/>
                    <a:pt x="0" y="25580"/>
                  </a:cubicBezTo>
                  <a:close/>
                </a:path>
              </a:pathLst>
            </a:custGeom>
            <a:solidFill>
              <a:srgbClr val="F5F5F5"/>
            </a:solidFill>
            <a:ln w="11697" cap="flat">
              <a:noFill/>
              <a:prstDash val="solid"/>
              <a:miter/>
            </a:ln>
          </p:spPr>
          <p:txBody>
            <a:bodyPr rtlCol="0" anchor="ctr"/>
            <a:lstStyle/>
            <a:p>
              <a:endParaRPr lang="en-US"/>
            </a:p>
          </p:txBody>
        </p:sp>
        <p:sp>
          <p:nvSpPr>
            <p:cNvPr id="527" name="Hình tự do: Hình 526">
              <a:extLst>
                <a:ext uri="{FF2B5EF4-FFF2-40B4-BE49-F238E27FC236}">
                  <a16:creationId xmlns:a16="http://schemas.microsoft.com/office/drawing/2014/main" xmlns="" id="{8CDB93C3-634B-F5D4-2099-D13F0B2626D9}"/>
                </a:ext>
              </a:extLst>
            </p:cNvPr>
            <p:cNvSpPr/>
            <p:nvPr/>
          </p:nvSpPr>
          <p:spPr>
            <a:xfrm>
              <a:off x="11191897" y="5643053"/>
              <a:ext cx="212738" cy="45631"/>
            </a:xfrm>
            <a:custGeom>
              <a:avLst/>
              <a:gdLst>
                <a:gd name="connsiteX0" fmla="*/ 27 w 212738"/>
                <a:gd name="connsiteY0" fmla="*/ 45631 h 45631"/>
                <a:gd name="connsiteX1" fmla="*/ 5877 w 212738"/>
                <a:gd name="connsiteY1" fmla="*/ 38962 h 45631"/>
                <a:gd name="connsiteX2" fmla="*/ 26001 w 212738"/>
                <a:gd name="connsiteY2" fmla="*/ 26209 h 45631"/>
                <a:gd name="connsiteX3" fmla="*/ 61102 w 212738"/>
                <a:gd name="connsiteY3" fmla="*/ 20943 h 45631"/>
                <a:gd name="connsiteX4" fmla="*/ 104862 w 212738"/>
                <a:gd name="connsiteY4" fmla="*/ 26911 h 45631"/>
                <a:gd name="connsiteX5" fmla="*/ 149674 w 212738"/>
                <a:gd name="connsiteY5" fmla="*/ 28783 h 45631"/>
                <a:gd name="connsiteX6" fmla="*/ 184775 w 212738"/>
                <a:gd name="connsiteY6" fmla="*/ 18720 h 45631"/>
                <a:gd name="connsiteX7" fmla="*/ 205952 w 212738"/>
                <a:gd name="connsiteY7" fmla="*/ 6084 h 45631"/>
                <a:gd name="connsiteX8" fmla="*/ 212739 w 212738"/>
                <a:gd name="connsiteY8" fmla="*/ 0 h 45631"/>
                <a:gd name="connsiteX9" fmla="*/ 184190 w 212738"/>
                <a:gd name="connsiteY9" fmla="*/ 16029 h 45631"/>
                <a:gd name="connsiteX10" fmla="*/ 149674 w 212738"/>
                <a:gd name="connsiteY10" fmla="*/ 25039 h 45631"/>
                <a:gd name="connsiteX11" fmla="*/ 105914 w 212738"/>
                <a:gd name="connsiteY11" fmla="*/ 22815 h 45631"/>
                <a:gd name="connsiteX12" fmla="*/ 61570 w 212738"/>
                <a:gd name="connsiteY12" fmla="*/ 17082 h 45631"/>
                <a:gd name="connsiteX13" fmla="*/ 25416 w 212738"/>
                <a:gd name="connsiteY13" fmla="*/ 23517 h 45631"/>
                <a:gd name="connsiteX14" fmla="*/ 5175 w 212738"/>
                <a:gd name="connsiteY14" fmla="*/ 37909 h 45631"/>
                <a:gd name="connsiteX15" fmla="*/ 1431 w 212738"/>
                <a:gd name="connsiteY15" fmla="*/ 43408 h 45631"/>
                <a:gd name="connsiteX16" fmla="*/ 27 w 212738"/>
                <a:gd name="connsiteY16" fmla="*/ 45631 h 4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738" h="45631">
                  <a:moveTo>
                    <a:pt x="27" y="45631"/>
                  </a:moveTo>
                  <a:cubicBezTo>
                    <a:pt x="27" y="45631"/>
                    <a:pt x="2016" y="43057"/>
                    <a:pt x="5877" y="38962"/>
                  </a:cubicBezTo>
                  <a:cubicBezTo>
                    <a:pt x="11622" y="33346"/>
                    <a:pt x="18478" y="29005"/>
                    <a:pt x="26001" y="26209"/>
                  </a:cubicBezTo>
                  <a:cubicBezTo>
                    <a:pt x="37222" y="22090"/>
                    <a:pt x="49168" y="20300"/>
                    <a:pt x="61102" y="20943"/>
                  </a:cubicBezTo>
                  <a:cubicBezTo>
                    <a:pt x="75798" y="22032"/>
                    <a:pt x="90411" y="24032"/>
                    <a:pt x="104862" y="26911"/>
                  </a:cubicBezTo>
                  <a:cubicBezTo>
                    <a:pt x="119627" y="29707"/>
                    <a:pt x="134721" y="30339"/>
                    <a:pt x="149674" y="28783"/>
                  </a:cubicBezTo>
                  <a:cubicBezTo>
                    <a:pt x="161807" y="27191"/>
                    <a:pt x="173636" y="23798"/>
                    <a:pt x="184775" y="18720"/>
                  </a:cubicBezTo>
                  <a:cubicBezTo>
                    <a:pt x="192263" y="15269"/>
                    <a:pt x="199365" y="11033"/>
                    <a:pt x="205952" y="6084"/>
                  </a:cubicBezTo>
                  <a:cubicBezTo>
                    <a:pt x="208491" y="4399"/>
                    <a:pt x="210785" y="2340"/>
                    <a:pt x="212739" y="0"/>
                  </a:cubicBezTo>
                  <a:cubicBezTo>
                    <a:pt x="203636" y="6049"/>
                    <a:pt x="194088" y="11408"/>
                    <a:pt x="184190" y="16029"/>
                  </a:cubicBezTo>
                  <a:cubicBezTo>
                    <a:pt x="173145" y="20592"/>
                    <a:pt x="161538" y="23623"/>
                    <a:pt x="149674" y="25039"/>
                  </a:cubicBezTo>
                  <a:cubicBezTo>
                    <a:pt x="135060" y="26349"/>
                    <a:pt x="120329" y="25600"/>
                    <a:pt x="105914" y="22815"/>
                  </a:cubicBezTo>
                  <a:cubicBezTo>
                    <a:pt x="91266" y="19972"/>
                    <a:pt x="76453" y="18054"/>
                    <a:pt x="61570" y="17082"/>
                  </a:cubicBezTo>
                  <a:cubicBezTo>
                    <a:pt x="49203" y="16673"/>
                    <a:pt x="36883" y="18872"/>
                    <a:pt x="25416" y="23517"/>
                  </a:cubicBezTo>
                  <a:cubicBezTo>
                    <a:pt x="17589" y="26583"/>
                    <a:pt x="10639" y="31521"/>
                    <a:pt x="5175" y="37909"/>
                  </a:cubicBezTo>
                  <a:cubicBezTo>
                    <a:pt x="3712" y="39594"/>
                    <a:pt x="2460" y="41431"/>
                    <a:pt x="1431" y="43408"/>
                  </a:cubicBezTo>
                  <a:cubicBezTo>
                    <a:pt x="143" y="44812"/>
                    <a:pt x="-90" y="45514"/>
                    <a:pt x="27" y="45631"/>
                  </a:cubicBezTo>
                  <a:close/>
                </a:path>
              </a:pathLst>
            </a:custGeom>
            <a:solidFill>
              <a:srgbClr val="F5F5F5"/>
            </a:solidFill>
            <a:ln w="11697" cap="flat">
              <a:noFill/>
              <a:prstDash val="solid"/>
              <a:miter/>
            </a:ln>
          </p:spPr>
          <p:txBody>
            <a:bodyPr rtlCol="0" anchor="ctr"/>
            <a:lstStyle/>
            <a:p>
              <a:endParaRPr lang="en-US"/>
            </a:p>
          </p:txBody>
        </p:sp>
        <p:sp>
          <p:nvSpPr>
            <p:cNvPr id="528" name="Hình tự do: Hình 527">
              <a:extLst>
                <a:ext uri="{FF2B5EF4-FFF2-40B4-BE49-F238E27FC236}">
                  <a16:creationId xmlns:a16="http://schemas.microsoft.com/office/drawing/2014/main" xmlns="" id="{1413D9AA-1C3A-85A1-FB30-B7B6B53AFFAA}"/>
                </a:ext>
              </a:extLst>
            </p:cNvPr>
            <p:cNvSpPr/>
            <p:nvPr/>
          </p:nvSpPr>
          <p:spPr>
            <a:xfrm>
              <a:off x="11206198" y="5732677"/>
              <a:ext cx="186503" cy="26965"/>
            </a:xfrm>
            <a:custGeom>
              <a:avLst/>
              <a:gdLst>
                <a:gd name="connsiteX0" fmla="*/ 186503 w 186503"/>
                <a:gd name="connsiteY0" fmla="*/ 17316 h 26965"/>
                <a:gd name="connsiteX1" fmla="*/ 179600 w 186503"/>
                <a:gd name="connsiteY1" fmla="*/ 13689 h 26965"/>
                <a:gd name="connsiteX2" fmla="*/ 158773 w 186503"/>
                <a:gd name="connsiteY2" fmla="*/ 9243 h 26965"/>
                <a:gd name="connsiteX3" fmla="*/ 127299 w 186503"/>
                <a:gd name="connsiteY3" fmla="*/ 10998 h 26965"/>
                <a:gd name="connsiteX4" fmla="*/ 89741 w 186503"/>
                <a:gd name="connsiteY4" fmla="*/ 18954 h 26965"/>
                <a:gd name="connsiteX5" fmla="*/ 52300 w 186503"/>
                <a:gd name="connsiteY5" fmla="*/ 23166 h 26965"/>
                <a:gd name="connsiteX6" fmla="*/ 22464 w 186503"/>
                <a:gd name="connsiteY6" fmla="*/ 16731 h 26965"/>
                <a:gd name="connsiteX7" fmla="*/ 0 w 186503"/>
                <a:gd name="connsiteY7" fmla="*/ 0 h 26965"/>
                <a:gd name="connsiteX8" fmla="*/ 4212 w 186503"/>
                <a:gd name="connsiteY8" fmla="*/ 6552 h 26965"/>
                <a:gd name="connsiteX9" fmla="*/ 21294 w 186503"/>
                <a:gd name="connsiteY9" fmla="*/ 19422 h 26965"/>
                <a:gd name="connsiteX10" fmla="*/ 52066 w 186503"/>
                <a:gd name="connsiteY10" fmla="*/ 26911 h 26965"/>
                <a:gd name="connsiteX11" fmla="*/ 90560 w 186503"/>
                <a:gd name="connsiteY11" fmla="*/ 22933 h 26965"/>
                <a:gd name="connsiteX12" fmla="*/ 127885 w 186503"/>
                <a:gd name="connsiteY12" fmla="*/ 14742 h 26965"/>
                <a:gd name="connsiteX13" fmla="*/ 158656 w 186503"/>
                <a:gd name="connsiteY13" fmla="*/ 12051 h 26965"/>
                <a:gd name="connsiteX14" fmla="*/ 186503 w 186503"/>
                <a:gd name="connsiteY14" fmla="*/ 1731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503" h="26965">
                  <a:moveTo>
                    <a:pt x="186503" y="17316"/>
                  </a:moveTo>
                  <a:cubicBezTo>
                    <a:pt x="184455" y="15667"/>
                    <a:pt x="182116" y="14438"/>
                    <a:pt x="179600" y="13689"/>
                  </a:cubicBezTo>
                  <a:cubicBezTo>
                    <a:pt x="172919" y="11197"/>
                    <a:pt x="165899" y="9699"/>
                    <a:pt x="158773" y="9243"/>
                  </a:cubicBezTo>
                  <a:cubicBezTo>
                    <a:pt x="148255" y="8494"/>
                    <a:pt x="137678" y="9079"/>
                    <a:pt x="127299" y="10998"/>
                  </a:cubicBezTo>
                  <a:cubicBezTo>
                    <a:pt x="115599" y="12870"/>
                    <a:pt x="102963" y="16146"/>
                    <a:pt x="89741" y="18954"/>
                  </a:cubicBezTo>
                  <a:cubicBezTo>
                    <a:pt x="77479" y="21880"/>
                    <a:pt x="64902" y="23295"/>
                    <a:pt x="52300" y="23166"/>
                  </a:cubicBezTo>
                  <a:cubicBezTo>
                    <a:pt x="42039" y="22933"/>
                    <a:pt x="31907" y="20744"/>
                    <a:pt x="22464" y="16731"/>
                  </a:cubicBezTo>
                  <a:cubicBezTo>
                    <a:pt x="13923" y="12742"/>
                    <a:pt x="6271" y="7043"/>
                    <a:pt x="0" y="0"/>
                  </a:cubicBezTo>
                  <a:cubicBezTo>
                    <a:pt x="901" y="2469"/>
                    <a:pt x="2340" y="4703"/>
                    <a:pt x="4212" y="6552"/>
                  </a:cubicBezTo>
                  <a:cubicBezTo>
                    <a:pt x="8997" y="11922"/>
                    <a:pt x="14801" y="16298"/>
                    <a:pt x="21294" y="19422"/>
                  </a:cubicBezTo>
                  <a:cubicBezTo>
                    <a:pt x="30959" y="23939"/>
                    <a:pt x="41419" y="26478"/>
                    <a:pt x="52066" y="26911"/>
                  </a:cubicBezTo>
                  <a:cubicBezTo>
                    <a:pt x="65018" y="27262"/>
                    <a:pt x="77959" y="25928"/>
                    <a:pt x="90560" y="22933"/>
                  </a:cubicBezTo>
                  <a:cubicBezTo>
                    <a:pt x="103899" y="20124"/>
                    <a:pt x="116418" y="16848"/>
                    <a:pt x="127885" y="14742"/>
                  </a:cubicBezTo>
                  <a:cubicBezTo>
                    <a:pt x="138029" y="12800"/>
                    <a:pt x="148337" y="11899"/>
                    <a:pt x="158656" y="12051"/>
                  </a:cubicBezTo>
                  <a:cubicBezTo>
                    <a:pt x="168134" y="12589"/>
                    <a:pt x="177494" y="14356"/>
                    <a:pt x="186503" y="17316"/>
                  </a:cubicBezTo>
                  <a:close/>
                </a:path>
              </a:pathLst>
            </a:custGeom>
            <a:solidFill>
              <a:srgbClr val="F5F5F5"/>
            </a:solidFill>
            <a:ln w="11697" cap="flat">
              <a:noFill/>
              <a:prstDash val="solid"/>
              <a:miter/>
            </a:ln>
          </p:spPr>
          <p:txBody>
            <a:bodyPr rtlCol="0" anchor="ctr"/>
            <a:lstStyle/>
            <a:p>
              <a:endParaRPr lang="en-US"/>
            </a:p>
          </p:txBody>
        </p:sp>
        <p:sp>
          <p:nvSpPr>
            <p:cNvPr id="529" name="Hình tự do: Hình 528">
              <a:extLst>
                <a:ext uri="{FF2B5EF4-FFF2-40B4-BE49-F238E27FC236}">
                  <a16:creationId xmlns:a16="http://schemas.microsoft.com/office/drawing/2014/main" xmlns="" id="{354DDB9E-649A-AD68-F618-02A92C5210CF}"/>
                </a:ext>
              </a:extLst>
            </p:cNvPr>
            <p:cNvSpPr/>
            <p:nvPr/>
          </p:nvSpPr>
          <p:spPr>
            <a:xfrm>
              <a:off x="11214155" y="5821483"/>
              <a:ext cx="162751" cy="31267"/>
            </a:xfrm>
            <a:custGeom>
              <a:avLst/>
              <a:gdLst>
                <a:gd name="connsiteX0" fmla="*/ 0 w 162751"/>
                <a:gd name="connsiteY0" fmla="*/ 14625 h 31267"/>
                <a:gd name="connsiteX1" fmla="*/ 24337 w 162751"/>
                <a:gd name="connsiteY1" fmla="*/ 12168 h 31267"/>
                <a:gd name="connsiteX2" fmla="*/ 49960 w 162751"/>
                <a:gd name="connsiteY2" fmla="*/ 21762 h 31267"/>
                <a:gd name="connsiteX3" fmla="*/ 83072 w 162751"/>
                <a:gd name="connsiteY3" fmla="*/ 30889 h 31267"/>
                <a:gd name="connsiteX4" fmla="*/ 143329 w 162751"/>
                <a:gd name="connsiteY4" fmla="*/ 16965 h 31267"/>
                <a:gd name="connsiteX5" fmla="*/ 158305 w 162751"/>
                <a:gd name="connsiteY5" fmla="*/ 5265 h 31267"/>
                <a:gd name="connsiteX6" fmla="*/ 162752 w 162751"/>
                <a:gd name="connsiteY6" fmla="*/ 0 h 31267"/>
                <a:gd name="connsiteX7" fmla="*/ 141808 w 162751"/>
                <a:gd name="connsiteY7" fmla="*/ 14274 h 31267"/>
                <a:gd name="connsiteX8" fmla="*/ 83306 w 162751"/>
                <a:gd name="connsiteY8" fmla="*/ 26677 h 31267"/>
                <a:gd name="connsiteX9" fmla="*/ 24805 w 162751"/>
                <a:gd name="connsiteY9" fmla="*/ 9243 h 31267"/>
                <a:gd name="connsiteX10" fmla="*/ 5733 w 162751"/>
                <a:gd name="connsiteY10" fmla="*/ 10881 h 31267"/>
                <a:gd name="connsiteX11" fmla="*/ 0 w 162751"/>
                <a:gd name="connsiteY11" fmla="*/ 14625 h 3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51" h="31267">
                  <a:moveTo>
                    <a:pt x="0" y="14625"/>
                  </a:moveTo>
                  <a:cubicBezTo>
                    <a:pt x="7687" y="11396"/>
                    <a:pt x="16158" y="10542"/>
                    <a:pt x="24337" y="12168"/>
                  </a:cubicBezTo>
                  <a:cubicBezTo>
                    <a:pt x="33217" y="14380"/>
                    <a:pt x="41817" y="17597"/>
                    <a:pt x="49960" y="21762"/>
                  </a:cubicBezTo>
                  <a:cubicBezTo>
                    <a:pt x="60362" y="26759"/>
                    <a:pt x="71583" y="29847"/>
                    <a:pt x="83072" y="30889"/>
                  </a:cubicBezTo>
                  <a:cubicBezTo>
                    <a:pt x="104121" y="32726"/>
                    <a:pt x="125217" y="27858"/>
                    <a:pt x="143329" y="16965"/>
                  </a:cubicBezTo>
                  <a:cubicBezTo>
                    <a:pt x="148746" y="13642"/>
                    <a:pt x="153766" y="9711"/>
                    <a:pt x="158305" y="5265"/>
                  </a:cubicBezTo>
                  <a:cubicBezTo>
                    <a:pt x="160014" y="3721"/>
                    <a:pt x="161511" y="1942"/>
                    <a:pt x="162752" y="0"/>
                  </a:cubicBezTo>
                  <a:cubicBezTo>
                    <a:pt x="156047" y="5160"/>
                    <a:pt x="149062" y="9922"/>
                    <a:pt x="141808" y="14274"/>
                  </a:cubicBezTo>
                  <a:cubicBezTo>
                    <a:pt x="123988" y="24161"/>
                    <a:pt x="103607" y="28478"/>
                    <a:pt x="83306" y="26677"/>
                  </a:cubicBezTo>
                  <a:cubicBezTo>
                    <a:pt x="59906" y="25273"/>
                    <a:pt x="41185" y="11115"/>
                    <a:pt x="24805" y="9243"/>
                  </a:cubicBezTo>
                  <a:cubicBezTo>
                    <a:pt x="18416" y="8131"/>
                    <a:pt x="11841" y="8693"/>
                    <a:pt x="5733" y="10881"/>
                  </a:cubicBezTo>
                  <a:cubicBezTo>
                    <a:pt x="3510" y="11571"/>
                    <a:pt x="1521" y="12870"/>
                    <a:pt x="0" y="14625"/>
                  </a:cubicBezTo>
                  <a:close/>
                </a:path>
              </a:pathLst>
            </a:custGeom>
            <a:solidFill>
              <a:srgbClr val="F5F5F5"/>
            </a:solidFill>
            <a:ln w="11697" cap="flat">
              <a:noFill/>
              <a:prstDash val="solid"/>
              <a:miter/>
            </a:ln>
          </p:spPr>
          <p:txBody>
            <a:bodyPr rtlCol="0" anchor="ctr"/>
            <a:lstStyle/>
            <a:p>
              <a:endParaRPr lang="en-US"/>
            </a:p>
          </p:txBody>
        </p:sp>
        <p:sp>
          <p:nvSpPr>
            <p:cNvPr id="530" name="Hình tự do: Hình 529">
              <a:extLst>
                <a:ext uri="{FF2B5EF4-FFF2-40B4-BE49-F238E27FC236}">
                  <a16:creationId xmlns:a16="http://schemas.microsoft.com/office/drawing/2014/main" xmlns="" id="{1F1BBB8A-F397-91E1-C425-8F2C8B62766E}"/>
                </a:ext>
              </a:extLst>
            </p:cNvPr>
            <p:cNvSpPr/>
            <p:nvPr/>
          </p:nvSpPr>
          <p:spPr>
            <a:xfrm>
              <a:off x="11228078" y="5920701"/>
              <a:ext cx="131628" cy="34777"/>
            </a:xfrm>
            <a:custGeom>
              <a:avLst/>
              <a:gdLst>
                <a:gd name="connsiteX0" fmla="*/ 0 w 131628"/>
                <a:gd name="connsiteY0" fmla="*/ 34750 h 34777"/>
                <a:gd name="connsiteX1" fmla="*/ 21060 w 131628"/>
                <a:gd name="connsiteY1" fmla="*/ 30655 h 34777"/>
                <a:gd name="connsiteX2" fmla="*/ 67862 w 131628"/>
                <a:gd name="connsiteY2" fmla="*/ 9477 h 34777"/>
                <a:gd name="connsiteX3" fmla="*/ 94538 w 131628"/>
                <a:gd name="connsiteY3" fmla="*/ 3861 h 34777"/>
                <a:gd name="connsiteX4" fmla="*/ 116067 w 131628"/>
                <a:gd name="connsiteY4" fmla="*/ 8775 h 34777"/>
                <a:gd name="connsiteX5" fmla="*/ 131629 w 131628"/>
                <a:gd name="connsiteY5" fmla="*/ 22114 h 34777"/>
                <a:gd name="connsiteX6" fmla="*/ 129288 w 131628"/>
                <a:gd name="connsiteY6" fmla="*/ 16849 h 34777"/>
                <a:gd name="connsiteX7" fmla="*/ 117588 w 131628"/>
                <a:gd name="connsiteY7" fmla="*/ 6201 h 34777"/>
                <a:gd name="connsiteX8" fmla="*/ 94773 w 131628"/>
                <a:gd name="connsiteY8" fmla="*/ 0 h 34777"/>
                <a:gd name="connsiteX9" fmla="*/ 66458 w 131628"/>
                <a:gd name="connsiteY9" fmla="*/ 5616 h 34777"/>
                <a:gd name="connsiteX10" fmla="*/ 20358 w 131628"/>
                <a:gd name="connsiteY10" fmla="*/ 27847 h 34777"/>
                <a:gd name="connsiteX11" fmla="*/ 0 w 131628"/>
                <a:gd name="connsiteY11" fmla="*/ 34750 h 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628" h="34777">
                  <a:moveTo>
                    <a:pt x="0" y="34750"/>
                  </a:moveTo>
                  <a:cubicBezTo>
                    <a:pt x="7242" y="34996"/>
                    <a:pt x="14438" y="33592"/>
                    <a:pt x="21060" y="30655"/>
                  </a:cubicBezTo>
                  <a:cubicBezTo>
                    <a:pt x="33697" y="26326"/>
                    <a:pt x="49375" y="16732"/>
                    <a:pt x="67862" y="9477"/>
                  </a:cubicBezTo>
                  <a:cubicBezTo>
                    <a:pt x="76333" y="5967"/>
                    <a:pt x="85377" y="4060"/>
                    <a:pt x="94538" y="3861"/>
                  </a:cubicBezTo>
                  <a:cubicBezTo>
                    <a:pt x="102003" y="3756"/>
                    <a:pt x="109386" y="5441"/>
                    <a:pt x="116067" y="8775"/>
                  </a:cubicBezTo>
                  <a:cubicBezTo>
                    <a:pt x="122163" y="12040"/>
                    <a:pt x="127475" y="16591"/>
                    <a:pt x="131629" y="22114"/>
                  </a:cubicBezTo>
                  <a:cubicBezTo>
                    <a:pt x="131629" y="22114"/>
                    <a:pt x="131629" y="20008"/>
                    <a:pt x="129288" y="16849"/>
                  </a:cubicBezTo>
                  <a:cubicBezTo>
                    <a:pt x="126223" y="12473"/>
                    <a:pt x="122233" y="8834"/>
                    <a:pt x="117588" y="6201"/>
                  </a:cubicBezTo>
                  <a:cubicBezTo>
                    <a:pt x="110591" y="2340"/>
                    <a:pt x="102764" y="211"/>
                    <a:pt x="94773" y="0"/>
                  </a:cubicBezTo>
                  <a:cubicBezTo>
                    <a:pt x="85061" y="47"/>
                    <a:pt x="75455" y="1954"/>
                    <a:pt x="66458" y="5616"/>
                  </a:cubicBezTo>
                  <a:cubicBezTo>
                    <a:pt x="47620" y="13104"/>
                    <a:pt x="32410" y="23167"/>
                    <a:pt x="20358" y="27847"/>
                  </a:cubicBezTo>
                  <a:cubicBezTo>
                    <a:pt x="8307" y="32527"/>
                    <a:pt x="0" y="34165"/>
                    <a:pt x="0" y="34750"/>
                  </a:cubicBezTo>
                  <a:close/>
                </a:path>
              </a:pathLst>
            </a:custGeom>
            <a:solidFill>
              <a:srgbClr val="F5F5F5"/>
            </a:solidFill>
            <a:ln w="11697" cap="flat">
              <a:noFill/>
              <a:prstDash val="solid"/>
              <a:miter/>
            </a:ln>
          </p:spPr>
          <p:txBody>
            <a:bodyPr rtlCol="0" anchor="ctr"/>
            <a:lstStyle/>
            <a:p>
              <a:endParaRPr lang="en-US"/>
            </a:p>
          </p:txBody>
        </p:sp>
        <p:sp>
          <p:nvSpPr>
            <p:cNvPr id="531" name="Hình tự do: Hình 530">
              <a:extLst>
                <a:ext uri="{FF2B5EF4-FFF2-40B4-BE49-F238E27FC236}">
                  <a16:creationId xmlns:a16="http://schemas.microsoft.com/office/drawing/2014/main" xmlns="" id="{3DA98585-A914-1E04-1962-D6245A79F8C6}"/>
                </a:ext>
              </a:extLst>
            </p:cNvPr>
            <p:cNvSpPr/>
            <p:nvPr/>
          </p:nvSpPr>
          <p:spPr>
            <a:xfrm>
              <a:off x="11240480" y="6010843"/>
              <a:ext cx="112790" cy="13405"/>
            </a:xfrm>
            <a:custGeom>
              <a:avLst/>
              <a:gdLst>
                <a:gd name="connsiteX0" fmla="*/ 0 w 112790"/>
                <a:gd name="connsiteY0" fmla="*/ 185 h 13405"/>
                <a:gd name="connsiteX1" fmla="*/ 15912 w 112790"/>
                <a:gd name="connsiteY1" fmla="*/ 5333 h 13405"/>
                <a:gd name="connsiteX2" fmla="*/ 55694 w 112790"/>
                <a:gd name="connsiteY2" fmla="*/ 12002 h 13405"/>
                <a:gd name="connsiteX3" fmla="*/ 96060 w 112790"/>
                <a:gd name="connsiteY3" fmla="*/ 13173 h 13405"/>
                <a:gd name="connsiteX4" fmla="*/ 112791 w 112790"/>
                <a:gd name="connsiteY4" fmla="*/ 11183 h 13405"/>
                <a:gd name="connsiteX5" fmla="*/ 56161 w 112790"/>
                <a:gd name="connsiteY5" fmla="*/ 7907 h 13405"/>
                <a:gd name="connsiteX6" fmla="*/ 0 w 112790"/>
                <a:gd name="connsiteY6" fmla="*/ 185 h 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0" h="13405">
                  <a:moveTo>
                    <a:pt x="0" y="185"/>
                  </a:moveTo>
                  <a:cubicBezTo>
                    <a:pt x="5031" y="2642"/>
                    <a:pt x="10390" y="4374"/>
                    <a:pt x="15912" y="5333"/>
                  </a:cubicBezTo>
                  <a:cubicBezTo>
                    <a:pt x="29005" y="8481"/>
                    <a:pt x="42297" y="10704"/>
                    <a:pt x="55694" y="12002"/>
                  </a:cubicBezTo>
                  <a:cubicBezTo>
                    <a:pt x="69102" y="13313"/>
                    <a:pt x="82593" y="13711"/>
                    <a:pt x="96060" y="13173"/>
                  </a:cubicBezTo>
                  <a:cubicBezTo>
                    <a:pt x="101711" y="13360"/>
                    <a:pt x="107350" y="12693"/>
                    <a:pt x="112791" y="11183"/>
                  </a:cubicBezTo>
                  <a:cubicBezTo>
                    <a:pt x="112791" y="10013"/>
                    <a:pt x="87284" y="11183"/>
                    <a:pt x="56161" y="7907"/>
                  </a:cubicBezTo>
                  <a:cubicBezTo>
                    <a:pt x="25039" y="4631"/>
                    <a:pt x="351" y="-1102"/>
                    <a:pt x="0" y="185"/>
                  </a:cubicBezTo>
                  <a:close/>
                </a:path>
              </a:pathLst>
            </a:custGeom>
            <a:solidFill>
              <a:srgbClr val="F5F5F5"/>
            </a:solidFill>
            <a:ln w="11697" cap="flat">
              <a:noFill/>
              <a:prstDash val="solid"/>
              <a:miter/>
            </a:ln>
          </p:spPr>
          <p:txBody>
            <a:bodyPr rtlCol="0" anchor="ctr"/>
            <a:lstStyle/>
            <a:p>
              <a:endParaRPr lang="en-US"/>
            </a:p>
          </p:txBody>
        </p:sp>
      </p:grpSp>
      <p:sp>
        <p:nvSpPr>
          <p:cNvPr id="532" name="Hình tự do: Hình 531">
            <a:extLst>
              <a:ext uri="{FF2B5EF4-FFF2-40B4-BE49-F238E27FC236}">
                <a16:creationId xmlns:a16="http://schemas.microsoft.com/office/drawing/2014/main" xmlns="" id="{68C62C1C-34BF-A9AA-03CA-C3103361A62E}"/>
              </a:ext>
            </a:extLst>
          </p:cNvPr>
          <p:cNvSpPr/>
          <p:nvPr/>
        </p:nvSpPr>
        <p:spPr>
          <a:xfrm>
            <a:off x="6238404" y="12229867"/>
            <a:ext cx="10776234" cy="12403"/>
          </a:xfrm>
          <a:custGeom>
            <a:avLst/>
            <a:gdLst>
              <a:gd name="connsiteX0" fmla="*/ 5387767 w 5387766"/>
              <a:gd name="connsiteY0" fmla="*/ 3042 h 6201"/>
              <a:gd name="connsiteX1" fmla="*/ 2694001 w 5387766"/>
              <a:gd name="connsiteY1" fmla="*/ 6201 h 6201"/>
              <a:gd name="connsiteX2" fmla="*/ 0 w 5387766"/>
              <a:gd name="connsiteY2" fmla="*/ 3042 h 6201"/>
              <a:gd name="connsiteX3" fmla="*/ 2694001 w 5387766"/>
              <a:gd name="connsiteY3" fmla="*/ 0 h 6201"/>
              <a:gd name="connsiteX4" fmla="*/ 5387767 w 5387766"/>
              <a:gd name="connsiteY4" fmla="*/ 3042 h 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766" h="6201">
                <a:moveTo>
                  <a:pt x="5387767" y="3042"/>
                </a:moveTo>
                <a:cubicBezTo>
                  <a:pt x="5387767" y="4797"/>
                  <a:pt x="4181580" y="6201"/>
                  <a:pt x="2694001" y="6201"/>
                </a:cubicBezTo>
                <a:cubicBezTo>
                  <a:pt x="1206421" y="6201"/>
                  <a:pt x="0" y="4797"/>
                  <a:pt x="0" y="3042"/>
                </a:cubicBezTo>
                <a:cubicBezTo>
                  <a:pt x="0" y="1287"/>
                  <a:pt x="1205953" y="0"/>
                  <a:pt x="2694001" y="0"/>
                </a:cubicBezTo>
                <a:cubicBezTo>
                  <a:pt x="4182048" y="0"/>
                  <a:pt x="5387767" y="1404"/>
                  <a:pt x="5387767" y="3042"/>
                </a:cubicBezTo>
                <a:close/>
              </a:path>
            </a:pathLst>
          </a:custGeom>
          <a:solidFill>
            <a:srgbClr val="263238"/>
          </a:solidFill>
          <a:ln w="11697" cap="flat">
            <a:noFill/>
            <a:prstDash val="solid"/>
            <a:miter/>
          </a:ln>
        </p:spPr>
        <p:txBody>
          <a:bodyPr lIns="182889" tIns="91445" rIns="182889" bIns="91445" rtlCol="0" anchor="ctr"/>
          <a:lstStyle/>
          <a:p>
            <a:endParaRPr lang="en-US"/>
          </a:p>
        </p:txBody>
      </p:sp>
      <p:grpSp>
        <p:nvGrpSpPr>
          <p:cNvPr id="533" name="Đồ họa 4">
            <a:extLst>
              <a:ext uri="{FF2B5EF4-FFF2-40B4-BE49-F238E27FC236}">
                <a16:creationId xmlns:a16="http://schemas.microsoft.com/office/drawing/2014/main" xmlns="" id="{09E46CB9-51C2-E717-D8D5-571327A52C9E}"/>
              </a:ext>
            </a:extLst>
          </p:cNvPr>
          <p:cNvGrpSpPr/>
          <p:nvPr/>
        </p:nvGrpSpPr>
        <p:grpSpPr>
          <a:xfrm>
            <a:off x="10173247" y="1881366"/>
            <a:ext cx="3947713" cy="2340335"/>
            <a:chOff x="8122226" y="940574"/>
            <a:chExt cx="1973728" cy="1170032"/>
          </a:xfrm>
        </p:grpSpPr>
        <p:sp>
          <p:nvSpPr>
            <p:cNvPr id="534" name="Hình tự do: Hình 533">
              <a:extLst>
                <a:ext uri="{FF2B5EF4-FFF2-40B4-BE49-F238E27FC236}">
                  <a16:creationId xmlns:a16="http://schemas.microsoft.com/office/drawing/2014/main" xmlns="" id="{F437F7FA-6197-AE25-9397-CCC0EA067609}"/>
                </a:ext>
              </a:extLst>
            </p:cNvPr>
            <p:cNvSpPr/>
            <p:nvPr/>
          </p:nvSpPr>
          <p:spPr>
            <a:xfrm rot="10800000">
              <a:off x="9021864" y="940574"/>
              <a:ext cx="898936" cy="1162310"/>
            </a:xfrm>
            <a:custGeom>
              <a:avLst/>
              <a:gdLst>
                <a:gd name="connsiteX0" fmla="*/ 0 w 898936"/>
                <a:gd name="connsiteY0" fmla="*/ 0 h 1162310"/>
                <a:gd name="connsiteX1" fmla="*/ 898936 w 898936"/>
                <a:gd name="connsiteY1" fmla="*/ 0 h 1162310"/>
                <a:gd name="connsiteX2" fmla="*/ 898936 w 898936"/>
                <a:gd name="connsiteY2" fmla="*/ 1162311 h 1162310"/>
                <a:gd name="connsiteX3" fmla="*/ 0 w 898936"/>
                <a:gd name="connsiteY3" fmla="*/ 1162311 h 1162310"/>
              </a:gdLst>
              <a:ahLst/>
              <a:cxnLst>
                <a:cxn ang="0">
                  <a:pos x="connsiteX0" y="connsiteY0"/>
                </a:cxn>
                <a:cxn ang="0">
                  <a:pos x="connsiteX1" y="connsiteY1"/>
                </a:cxn>
                <a:cxn ang="0">
                  <a:pos x="connsiteX2" y="connsiteY2"/>
                </a:cxn>
                <a:cxn ang="0">
                  <a:pos x="connsiteX3" y="connsiteY3"/>
                </a:cxn>
              </a:cxnLst>
              <a:rect l="l" t="t" r="r" b="b"/>
              <a:pathLst>
                <a:path w="898936" h="1162310">
                  <a:moveTo>
                    <a:pt x="0" y="0"/>
                  </a:moveTo>
                  <a:lnTo>
                    <a:pt x="898936" y="0"/>
                  </a:lnTo>
                  <a:lnTo>
                    <a:pt x="898936" y="1162311"/>
                  </a:lnTo>
                  <a:lnTo>
                    <a:pt x="0" y="1162311"/>
                  </a:lnTo>
                  <a:close/>
                </a:path>
              </a:pathLst>
            </a:custGeom>
            <a:solidFill>
              <a:srgbClr val="455A64"/>
            </a:solidFill>
            <a:ln w="11697" cap="flat">
              <a:noFill/>
              <a:prstDash val="solid"/>
              <a:miter/>
            </a:ln>
          </p:spPr>
          <p:txBody>
            <a:bodyPr rtlCol="0" anchor="ctr"/>
            <a:lstStyle/>
            <a:p>
              <a:endParaRPr lang="en-US"/>
            </a:p>
          </p:txBody>
        </p:sp>
        <p:sp>
          <p:nvSpPr>
            <p:cNvPr id="535" name="Hình tự do: Hình 534">
              <a:extLst>
                <a:ext uri="{FF2B5EF4-FFF2-40B4-BE49-F238E27FC236}">
                  <a16:creationId xmlns:a16="http://schemas.microsoft.com/office/drawing/2014/main" xmlns="" id="{91707A54-63F3-2D05-30D1-240B18C2D99F}"/>
                </a:ext>
              </a:extLst>
            </p:cNvPr>
            <p:cNvSpPr/>
            <p:nvPr/>
          </p:nvSpPr>
          <p:spPr>
            <a:xfrm rot="10800000">
              <a:off x="9101660" y="1019785"/>
              <a:ext cx="749640" cy="992538"/>
            </a:xfrm>
            <a:custGeom>
              <a:avLst/>
              <a:gdLst>
                <a:gd name="connsiteX0" fmla="*/ 0 w 749640"/>
                <a:gd name="connsiteY0" fmla="*/ 0 h 992538"/>
                <a:gd name="connsiteX1" fmla="*/ 749640 w 749640"/>
                <a:gd name="connsiteY1" fmla="*/ 0 h 992538"/>
                <a:gd name="connsiteX2" fmla="*/ 749640 w 749640"/>
                <a:gd name="connsiteY2" fmla="*/ 992539 h 992538"/>
                <a:gd name="connsiteX3" fmla="*/ 0 w 749640"/>
                <a:gd name="connsiteY3" fmla="*/ 992539 h 992538"/>
              </a:gdLst>
              <a:ahLst/>
              <a:cxnLst>
                <a:cxn ang="0">
                  <a:pos x="connsiteX0" y="connsiteY0"/>
                </a:cxn>
                <a:cxn ang="0">
                  <a:pos x="connsiteX1" y="connsiteY1"/>
                </a:cxn>
                <a:cxn ang="0">
                  <a:pos x="connsiteX2" y="connsiteY2"/>
                </a:cxn>
                <a:cxn ang="0">
                  <a:pos x="connsiteX3" y="connsiteY3"/>
                </a:cxn>
              </a:cxnLst>
              <a:rect l="l" t="t" r="r" b="b"/>
              <a:pathLst>
                <a:path w="749640" h="992538">
                  <a:moveTo>
                    <a:pt x="0" y="0"/>
                  </a:moveTo>
                  <a:lnTo>
                    <a:pt x="749640" y="0"/>
                  </a:lnTo>
                  <a:lnTo>
                    <a:pt x="749640" y="992539"/>
                  </a:lnTo>
                  <a:lnTo>
                    <a:pt x="0" y="992539"/>
                  </a:lnTo>
                  <a:close/>
                </a:path>
              </a:pathLst>
            </a:custGeom>
            <a:solidFill>
              <a:srgbClr val="EBEBEB"/>
            </a:solidFill>
            <a:ln w="11697" cap="flat">
              <a:noFill/>
              <a:prstDash val="solid"/>
              <a:miter/>
            </a:ln>
          </p:spPr>
          <p:txBody>
            <a:bodyPr rtlCol="0" anchor="ctr"/>
            <a:lstStyle/>
            <a:p>
              <a:endParaRPr lang="en-US"/>
            </a:p>
          </p:txBody>
        </p:sp>
        <p:sp>
          <p:nvSpPr>
            <p:cNvPr id="536" name="Hình tự do: Hình 535">
              <a:extLst>
                <a:ext uri="{FF2B5EF4-FFF2-40B4-BE49-F238E27FC236}">
                  <a16:creationId xmlns:a16="http://schemas.microsoft.com/office/drawing/2014/main" xmlns="" id="{B15BE1FD-A7E4-9118-860E-33C3AF5E6583}"/>
                </a:ext>
              </a:extLst>
            </p:cNvPr>
            <p:cNvSpPr/>
            <p:nvPr/>
          </p:nvSpPr>
          <p:spPr>
            <a:xfrm rot="10800000">
              <a:off x="9047839" y="1333822"/>
              <a:ext cx="30654" cy="392780"/>
            </a:xfrm>
            <a:custGeom>
              <a:avLst/>
              <a:gdLst>
                <a:gd name="connsiteX0" fmla="*/ 0 w 30654"/>
                <a:gd name="connsiteY0" fmla="*/ 0 h 392780"/>
                <a:gd name="connsiteX1" fmla="*/ 30655 w 30654"/>
                <a:gd name="connsiteY1" fmla="*/ 0 h 392780"/>
                <a:gd name="connsiteX2" fmla="*/ 30655 w 30654"/>
                <a:gd name="connsiteY2" fmla="*/ 392780 h 392780"/>
                <a:gd name="connsiteX3" fmla="*/ 0 w 30654"/>
                <a:gd name="connsiteY3" fmla="*/ 392780 h 392780"/>
              </a:gdLst>
              <a:ahLst/>
              <a:cxnLst>
                <a:cxn ang="0">
                  <a:pos x="connsiteX0" y="connsiteY0"/>
                </a:cxn>
                <a:cxn ang="0">
                  <a:pos x="connsiteX1" y="connsiteY1"/>
                </a:cxn>
                <a:cxn ang="0">
                  <a:pos x="connsiteX2" y="connsiteY2"/>
                </a:cxn>
                <a:cxn ang="0">
                  <a:pos x="connsiteX3" y="connsiteY3"/>
                </a:cxn>
              </a:cxnLst>
              <a:rect l="l" t="t" r="r" b="b"/>
              <a:pathLst>
                <a:path w="30654" h="392780">
                  <a:moveTo>
                    <a:pt x="0" y="0"/>
                  </a:moveTo>
                  <a:lnTo>
                    <a:pt x="30655" y="0"/>
                  </a:lnTo>
                  <a:lnTo>
                    <a:pt x="30655" y="392780"/>
                  </a:lnTo>
                  <a:lnTo>
                    <a:pt x="0" y="392780"/>
                  </a:lnTo>
                  <a:close/>
                </a:path>
              </a:pathLst>
            </a:custGeom>
            <a:solidFill>
              <a:srgbClr val="263238"/>
            </a:solidFill>
            <a:ln w="11697" cap="flat">
              <a:noFill/>
              <a:prstDash val="solid"/>
              <a:miter/>
            </a:ln>
          </p:spPr>
          <p:txBody>
            <a:bodyPr rtlCol="0" anchor="ctr"/>
            <a:lstStyle/>
            <a:p>
              <a:endParaRPr lang="en-US"/>
            </a:p>
          </p:txBody>
        </p:sp>
        <p:sp>
          <p:nvSpPr>
            <p:cNvPr id="537" name="Hình tự do: Hình 536">
              <a:extLst>
                <a:ext uri="{FF2B5EF4-FFF2-40B4-BE49-F238E27FC236}">
                  <a16:creationId xmlns:a16="http://schemas.microsoft.com/office/drawing/2014/main" xmlns="" id="{C31E670B-5421-67F7-8ACB-64710217060A}"/>
                </a:ext>
              </a:extLst>
            </p:cNvPr>
            <p:cNvSpPr/>
            <p:nvPr/>
          </p:nvSpPr>
          <p:spPr>
            <a:xfrm>
              <a:off x="9547794" y="1021423"/>
              <a:ext cx="6084" cy="973935"/>
            </a:xfrm>
            <a:custGeom>
              <a:avLst/>
              <a:gdLst>
                <a:gd name="connsiteX0" fmla="*/ 3042 w 6084"/>
                <a:gd name="connsiteY0" fmla="*/ 973935 h 973935"/>
                <a:gd name="connsiteX1" fmla="*/ 0 w 6084"/>
                <a:gd name="connsiteY1" fmla="*/ 486968 h 973935"/>
                <a:gd name="connsiteX2" fmla="*/ 3042 w 6084"/>
                <a:gd name="connsiteY2" fmla="*/ 0 h 973935"/>
                <a:gd name="connsiteX3" fmla="*/ 6084 w 6084"/>
                <a:gd name="connsiteY3" fmla="*/ 486968 h 973935"/>
                <a:gd name="connsiteX4" fmla="*/ 3042 w 6084"/>
                <a:gd name="connsiteY4" fmla="*/ 973935 h 97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973935">
                  <a:moveTo>
                    <a:pt x="3042" y="973935"/>
                  </a:moveTo>
                  <a:cubicBezTo>
                    <a:pt x="1287" y="973935"/>
                    <a:pt x="0" y="755841"/>
                    <a:pt x="0" y="486968"/>
                  </a:cubicBezTo>
                  <a:cubicBezTo>
                    <a:pt x="0" y="218094"/>
                    <a:pt x="1287" y="0"/>
                    <a:pt x="3042" y="0"/>
                  </a:cubicBezTo>
                  <a:cubicBezTo>
                    <a:pt x="4797" y="0"/>
                    <a:pt x="6084" y="217977"/>
                    <a:pt x="6084" y="486968"/>
                  </a:cubicBezTo>
                  <a:cubicBezTo>
                    <a:pt x="6084" y="755958"/>
                    <a:pt x="4563" y="973935"/>
                    <a:pt x="3042" y="973935"/>
                  </a:cubicBezTo>
                  <a:close/>
                </a:path>
              </a:pathLst>
            </a:custGeom>
            <a:solidFill>
              <a:srgbClr val="263238"/>
            </a:solidFill>
            <a:ln w="11697" cap="flat">
              <a:noFill/>
              <a:prstDash val="solid"/>
              <a:miter/>
            </a:ln>
          </p:spPr>
          <p:txBody>
            <a:bodyPr rtlCol="0" anchor="ctr"/>
            <a:lstStyle/>
            <a:p>
              <a:endParaRPr lang="en-US"/>
            </a:p>
          </p:txBody>
        </p:sp>
        <p:sp>
          <p:nvSpPr>
            <p:cNvPr id="538" name="Hình tự do: Hình 537">
              <a:extLst>
                <a:ext uri="{FF2B5EF4-FFF2-40B4-BE49-F238E27FC236}">
                  <a16:creationId xmlns:a16="http://schemas.microsoft.com/office/drawing/2014/main" xmlns="" id="{AFD8A890-06A8-3AB1-D76A-902D5D8A1129}"/>
                </a:ext>
              </a:extLst>
            </p:cNvPr>
            <p:cNvSpPr/>
            <p:nvPr/>
          </p:nvSpPr>
          <p:spPr>
            <a:xfrm rot="10800000">
              <a:off x="9098033" y="1521729"/>
              <a:ext cx="753384" cy="77807"/>
            </a:xfrm>
            <a:custGeom>
              <a:avLst/>
              <a:gdLst>
                <a:gd name="connsiteX0" fmla="*/ 0 w 753384"/>
                <a:gd name="connsiteY0" fmla="*/ 0 h 77807"/>
                <a:gd name="connsiteX1" fmla="*/ 753384 w 753384"/>
                <a:gd name="connsiteY1" fmla="*/ 0 h 77807"/>
                <a:gd name="connsiteX2" fmla="*/ 753384 w 753384"/>
                <a:gd name="connsiteY2" fmla="*/ 77807 h 77807"/>
                <a:gd name="connsiteX3" fmla="*/ 0 w 753384"/>
                <a:gd name="connsiteY3" fmla="*/ 77807 h 77807"/>
              </a:gdLst>
              <a:ahLst/>
              <a:cxnLst>
                <a:cxn ang="0">
                  <a:pos x="connsiteX0" y="connsiteY0"/>
                </a:cxn>
                <a:cxn ang="0">
                  <a:pos x="connsiteX1" y="connsiteY1"/>
                </a:cxn>
                <a:cxn ang="0">
                  <a:pos x="connsiteX2" y="connsiteY2"/>
                </a:cxn>
                <a:cxn ang="0">
                  <a:pos x="connsiteX3" y="connsiteY3"/>
                </a:cxn>
              </a:cxnLst>
              <a:rect l="l" t="t" r="r" b="b"/>
              <a:pathLst>
                <a:path w="753384" h="77807">
                  <a:moveTo>
                    <a:pt x="0" y="0"/>
                  </a:moveTo>
                  <a:lnTo>
                    <a:pt x="753384" y="0"/>
                  </a:lnTo>
                  <a:lnTo>
                    <a:pt x="753384" y="77807"/>
                  </a:lnTo>
                  <a:lnTo>
                    <a:pt x="0" y="77807"/>
                  </a:lnTo>
                  <a:close/>
                </a:path>
              </a:pathLst>
            </a:custGeom>
            <a:solidFill>
              <a:srgbClr val="455A64"/>
            </a:solidFill>
            <a:ln w="11697" cap="flat">
              <a:noFill/>
              <a:prstDash val="solid"/>
              <a:miter/>
            </a:ln>
          </p:spPr>
          <p:txBody>
            <a:bodyPr rtlCol="0" anchor="ctr"/>
            <a:lstStyle/>
            <a:p>
              <a:endParaRPr lang="en-US"/>
            </a:p>
          </p:txBody>
        </p:sp>
        <p:sp>
          <p:nvSpPr>
            <p:cNvPr id="539" name="Hình tự do: Hình 538">
              <a:extLst>
                <a:ext uri="{FF2B5EF4-FFF2-40B4-BE49-F238E27FC236}">
                  <a16:creationId xmlns:a16="http://schemas.microsoft.com/office/drawing/2014/main" xmlns="" id="{A7AB8A40-98D5-55AD-0F8E-2726A0B62386}"/>
                </a:ext>
              </a:extLst>
            </p:cNvPr>
            <p:cNvSpPr/>
            <p:nvPr/>
          </p:nvSpPr>
          <p:spPr>
            <a:xfrm>
              <a:off x="9092066" y="1515879"/>
              <a:ext cx="765201" cy="89507"/>
            </a:xfrm>
            <a:custGeom>
              <a:avLst/>
              <a:gdLst>
                <a:gd name="connsiteX0" fmla="*/ 765201 w 765201"/>
                <a:gd name="connsiteY0" fmla="*/ 89508 h 89507"/>
                <a:gd name="connsiteX1" fmla="*/ 0 w 765201"/>
                <a:gd name="connsiteY1" fmla="*/ 89508 h 89507"/>
                <a:gd name="connsiteX2" fmla="*/ 0 w 765201"/>
                <a:gd name="connsiteY2" fmla="*/ 0 h 89507"/>
                <a:gd name="connsiteX3" fmla="*/ 765201 w 765201"/>
                <a:gd name="connsiteY3" fmla="*/ 0 h 89507"/>
                <a:gd name="connsiteX4" fmla="*/ 11700 w 765201"/>
                <a:gd name="connsiteY4" fmla="*/ 77807 h 89507"/>
                <a:gd name="connsiteX5" fmla="*/ 753501 w 765201"/>
                <a:gd name="connsiteY5" fmla="*/ 77807 h 89507"/>
                <a:gd name="connsiteX6" fmla="*/ 753501 w 765201"/>
                <a:gd name="connsiteY6" fmla="*/ 11700 h 89507"/>
                <a:gd name="connsiteX7" fmla="*/ 11700 w 765201"/>
                <a:gd name="connsiteY7" fmla="*/ 11700 h 8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201" h="89507">
                  <a:moveTo>
                    <a:pt x="765201" y="89508"/>
                  </a:moveTo>
                  <a:lnTo>
                    <a:pt x="0" y="89508"/>
                  </a:lnTo>
                  <a:lnTo>
                    <a:pt x="0" y="0"/>
                  </a:lnTo>
                  <a:lnTo>
                    <a:pt x="765201" y="0"/>
                  </a:lnTo>
                  <a:close/>
                  <a:moveTo>
                    <a:pt x="11700" y="77807"/>
                  </a:moveTo>
                  <a:lnTo>
                    <a:pt x="753501" y="77807"/>
                  </a:lnTo>
                  <a:lnTo>
                    <a:pt x="753501" y="11700"/>
                  </a:lnTo>
                  <a:lnTo>
                    <a:pt x="11700" y="11700"/>
                  </a:lnTo>
                  <a:close/>
                </a:path>
              </a:pathLst>
            </a:custGeom>
            <a:solidFill>
              <a:srgbClr val="455A64"/>
            </a:solidFill>
            <a:ln w="11697" cap="flat">
              <a:noFill/>
              <a:prstDash val="solid"/>
              <a:miter/>
            </a:ln>
          </p:spPr>
          <p:txBody>
            <a:bodyPr rtlCol="0" anchor="ctr"/>
            <a:lstStyle/>
            <a:p>
              <a:endParaRPr lang="en-US"/>
            </a:p>
          </p:txBody>
        </p:sp>
        <p:sp>
          <p:nvSpPr>
            <p:cNvPr id="540" name="Hình tự do: Hình 539">
              <a:extLst>
                <a:ext uri="{FF2B5EF4-FFF2-40B4-BE49-F238E27FC236}">
                  <a16:creationId xmlns:a16="http://schemas.microsoft.com/office/drawing/2014/main" xmlns="" id="{9D3A7148-4D0A-9657-D0AE-15F359A08D94}"/>
                </a:ext>
              </a:extLst>
            </p:cNvPr>
            <p:cNvSpPr/>
            <p:nvPr/>
          </p:nvSpPr>
          <p:spPr>
            <a:xfrm>
              <a:off x="9098969" y="1017445"/>
              <a:ext cx="755490" cy="997920"/>
            </a:xfrm>
            <a:custGeom>
              <a:avLst/>
              <a:gdLst>
                <a:gd name="connsiteX0" fmla="*/ 2808 w 755490"/>
                <a:gd name="connsiteY0" fmla="*/ 2340 h 997920"/>
                <a:gd name="connsiteX1" fmla="*/ 16147 w 755490"/>
                <a:gd name="connsiteY1" fmla="*/ 2340 h 997920"/>
                <a:gd name="connsiteX2" fmla="*/ 55577 w 755490"/>
                <a:gd name="connsiteY2" fmla="*/ 2340 h 997920"/>
                <a:gd name="connsiteX3" fmla="*/ 206745 w 755490"/>
                <a:gd name="connsiteY3" fmla="*/ 1287 h 997920"/>
                <a:gd name="connsiteX4" fmla="*/ 752331 w 755490"/>
                <a:gd name="connsiteY4" fmla="*/ 0 h 997920"/>
                <a:gd name="connsiteX5" fmla="*/ 754905 w 755490"/>
                <a:gd name="connsiteY5" fmla="*/ 0 h 997920"/>
                <a:gd name="connsiteX6" fmla="*/ 754905 w 755490"/>
                <a:gd name="connsiteY6" fmla="*/ 2457 h 997920"/>
                <a:gd name="connsiteX7" fmla="*/ 755490 w 755490"/>
                <a:gd name="connsiteY7" fmla="*/ 994879 h 997920"/>
                <a:gd name="connsiteX8" fmla="*/ 755490 w 755490"/>
                <a:gd name="connsiteY8" fmla="*/ 994879 h 997920"/>
                <a:gd name="connsiteX9" fmla="*/ 755490 w 755490"/>
                <a:gd name="connsiteY9" fmla="*/ 997921 h 997920"/>
                <a:gd name="connsiteX10" fmla="*/ 752331 w 755490"/>
                <a:gd name="connsiteY10" fmla="*/ 997921 h 997920"/>
                <a:gd name="connsiteX11" fmla="*/ 2808 w 755490"/>
                <a:gd name="connsiteY11" fmla="*/ 997921 h 997920"/>
                <a:gd name="connsiteX12" fmla="*/ 0 w 755490"/>
                <a:gd name="connsiteY12" fmla="*/ 997921 h 997920"/>
                <a:gd name="connsiteX13" fmla="*/ 0 w 755490"/>
                <a:gd name="connsiteY13" fmla="*/ 995230 h 997920"/>
                <a:gd name="connsiteX14" fmla="*/ 1404 w 755490"/>
                <a:gd name="connsiteY14" fmla="*/ 277415 h 997920"/>
                <a:gd name="connsiteX15" fmla="*/ 2106 w 755490"/>
                <a:gd name="connsiteY15" fmla="*/ 74414 h 997920"/>
                <a:gd name="connsiteX16" fmla="*/ 2106 w 755490"/>
                <a:gd name="connsiteY16" fmla="*/ 20944 h 997920"/>
                <a:gd name="connsiteX17" fmla="*/ 2106 w 755490"/>
                <a:gd name="connsiteY17" fmla="*/ 7254 h 997920"/>
                <a:gd name="connsiteX18" fmla="*/ 2106 w 755490"/>
                <a:gd name="connsiteY18" fmla="*/ 2691 h 997920"/>
                <a:gd name="connsiteX19" fmla="*/ 2106 w 755490"/>
                <a:gd name="connsiteY19" fmla="*/ 7605 h 997920"/>
                <a:gd name="connsiteX20" fmla="*/ 2106 w 755490"/>
                <a:gd name="connsiteY20" fmla="*/ 21529 h 997920"/>
                <a:gd name="connsiteX21" fmla="*/ 2106 w 755490"/>
                <a:gd name="connsiteY21" fmla="*/ 75584 h 997920"/>
                <a:gd name="connsiteX22" fmla="*/ 2925 w 755490"/>
                <a:gd name="connsiteY22" fmla="*/ 279170 h 997920"/>
                <a:gd name="connsiteX23" fmla="*/ 4212 w 755490"/>
                <a:gd name="connsiteY23" fmla="*/ 995230 h 997920"/>
                <a:gd name="connsiteX24" fmla="*/ 1521 w 755490"/>
                <a:gd name="connsiteY24" fmla="*/ 992422 h 997920"/>
                <a:gd name="connsiteX25" fmla="*/ 751044 w 755490"/>
                <a:gd name="connsiteY25" fmla="*/ 992422 h 997920"/>
                <a:gd name="connsiteX26" fmla="*/ 748002 w 755490"/>
                <a:gd name="connsiteY26" fmla="*/ 995464 h 997920"/>
                <a:gd name="connsiteX27" fmla="*/ 748002 w 755490"/>
                <a:gd name="connsiteY27" fmla="*/ 995464 h 997920"/>
                <a:gd name="connsiteX28" fmla="*/ 748587 w 755490"/>
                <a:gd name="connsiteY28" fmla="*/ 3042 h 997920"/>
                <a:gd name="connsiteX29" fmla="*/ 751044 w 755490"/>
                <a:gd name="connsiteY29" fmla="*/ 5616 h 997920"/>
                <a:gd name="connsiteX30" fmla="*/ 206979 w 755490"/>
                <a:gd name="connsiteY30" fmla="*/ 4329 h 997920"/>
                <a:gd name="connsiteX31" fmla="*/ 54875 w 755490"/>
                <a:gd name="connsiteY31" fmla="*/ 3627 h 997920"/>
                <a:gd name="connsiteX32" fmla="*/ 14859 w 755490"/>
                <a:gd name="connsiteY32" fmla="*/ 3627 h 99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5490" h="997920">
                  <a:moveTo>
                    <a:pt x="2808" y="2340"/>
                  </a:moveTo>
                  <a:lnTo>
                    <a:pt x="16147" y="2340"/>
                  </a:lnTo>
                  <a:lnTo>
                    <a:pt x="55577" y="2340"/>
                  </a:lnTo>
                  <a:lnTo>
                    <a:pt x="206745" y="1287"/>
                  </a:lnTo>
                  <a:lnTo>
                    <a:pt x="752331" y="0"/>
                  </a:lnTo>
                  <a:lnTo>
                    <a:pt x="754905" y="0"/>
                  </a:lnTo>
                  <a:lnTo>
                    <a:pt x="754905" y="2457"/>
                  </a:lnTo>
                  <a:cubicBezTo>
                    <a:pt x="754905" y="283265"/>
                    <a:pt x="754905" y="625617"/>
                    <a:pt x="755490" y="994879"/>
                  </a:cubicBezTo>
                  <a:lnTo>
                    <a:pt x="755490" y="994879"/>
                  </a:lnTo>
                  <a:lnTo>
                    <a:pt x="755490" y="997921"/>
                  </a:lnTo>
                  <a:lnTo>
                    <a:pt x="752331" y="997921"/>
                  </a:lnTo>
                  <a:lnTo>
                    <a:pt x="2808" y="997921"/>
                  </a:lnTo>
                  <a:lnTo>
                    <a:pt x="0" y="997921"/>
                  </a:lnTo>
                  <a:lnTo>
                    <a:pt x="0" y="995230"/>
                  </a:lnTo>
                  <a:cubicBezTo>
                    <a:pt x="585" y="700733"/>
                    <a:pt x="1053" y="452335"/>
                    <a:pt x="1404" y="277415"/>
                  </a:cubicBezTo>
                  <a:cubicBezTo>
                    <a:pt x="1404" y="190364"/>
                    <a:pt x="1989" y="121683"/>
                    <a:pt x="2106" y="74414"/>
                  </a:cubicBezTo>
                  <a:cubicBezTo>
                    <a:pt x="2106" y="51013"/>
                    <a:pt x="2106" y="33229"/>
                    <a:pt x="2106" y="20944"/>
                  </a:cubicBezTo>
                  <a:cubicBezTo>
                    <a:pt x="2106" y="14976"/>
                    <a:pt x="2106" y="10530"/>
                    <a:pt x="2106" y="7254"/>
                  </a:cubicBezTo>
                  <a:cubicBezTo>
                    <a:pt x="2106" y="3978"/>
                    <a:pt x="2106" y="2691"/>
                    <a:pt x="2106" y="2691"/>
                  </a:cubicBezTo>
                  <a:cubicBezTo>
                    <a:pt x="2106" y="2691"/>
                    <a:pt x="2106" y="4446"/>
                    <a:pt x="2106" y="7605"/>
                  </a:cubicBezTo>
                  <a:cubicBezTo>
                    <a:pt x="2106" y="10764"/>
                    <a:pt x="2106" y="15561"/>
                    <a:pt x="2106" y="21529"/>
                  </a:cubicBezTo>
                  <a:cubicBezTo>
                    <a:pt x="2106" y="34087"/>
                    <a:pt x="2106" y="52105"/>
                    <a:pt x="2106" y="75584"/>
                  </a:cubicBezTo>
                  <a:cubicBezTo>
                    <a:pt x="2106" y="122385"/>
                    <a:pt x="2106" y="191885"/>
                    <a:pt x="2925" y="279170"/>
                  </a:cubicBezTo>
                  <a:cubicBezTo>
                    <a:pt x="2925" y="453739"/>
                    <a:pt x="3627" y="701435"/>
                    <a:pt x="4212" y="995230"/>
                  </a:cubicBezTo>
                  <a:lnTo>
                    <a:pt x="1521" y="992422"/>
                  </a:lnTo>
                  <a:lnTo>
                    <a:pt x="751044" y="992422"/>
                  </a:lnTo>
                  <a:lnTo>
                    <a:pt x="748002" y="995464"/>
                  </a:lnTo>
                  <a:lnTo>
                    <a:pt x="748002" y="995464"/>
                  </a:lnTo>
                  <a:cubicBezTo>
                    <a:pt x="748002" y="626202"/>
                    <a:pt x="748002" y="283616"/>
                    <a:pt x="748587" y="3042"/>
                  </a:cubicBezTo>
                  <a:lnTo>
                    <a:pt x="751044" y="5616"/>
                  </a:lnTo>
                  <a:lnTo>
                    <a:pt x="206979" y="4329"/>
                  </a:lnTo>
                  <a:lnTo>
                    <a:pt x="54875" y="3627"/>
                  </a:lnTo>
                  <a:lnTo>
                    <a:pt x="14859" y="3627"/>
                  </a:lnTo>
                  <a:close/>
                </a:path>
              </a:pathLst>
            </a:custGeom>
            <a:solidFill>
              <a:srgbClr val="263238"/>
            </a:solidFill>
            <a:ln w="11697" cap="flat">
              <a:noFill/>
              <a:prstDash val="solid"/>
              <a:miter/>
            </a:ln>
          </p:spPr>
          <p:txBody>
            <a:bodyPr rtlCol="0" anchor="ctr"/>
            <a:lstStyle/>
            <a:p>
              <a:endParaRPr lang="en-US"/>
            </a:p>
          </p:txBody>
        </p:sp>
        <p:sp>
          <p:nvSpPr>
            <p:cNvPr id="541" name="Hình tự do: Hình 540">
              <a:extLst>
                <a:ext uri="{FF2B5EF4-FFF2-40B4-BE49-F238E27FC236}">
                  <a16:creationId xmlns:a16="http://schemas.microsoft.com/office/drawing/2014/main" xmlns="" id="{67743792-771B-63B5-3164-8C9F6B19AFE2}"/>
                </a:ext>
              </a:extLst>
            </p:cNvPr>
            <p:cNvSpPr/>
            <p:nvPr/>
          </p:nvSpPr>
          <p:spPr>
            <a:xfrm>
              <a:off x="9852353" y="942329"/>
              <a:ext cx="68213" cy="78977"/>
            </a:xfrm>
            <a:custGeom>
              <a:avLst/>
              <a:gdLst>
                <a:gd name="connsiteX0" fmla="*/ 0 w 68213"/>
                <a:gd name="connsiteY0" fmla="*/ 78977 h 78977"/>
                <a:gd name="connsiteX1" fmla="*/ 31825 w 68213"/>
                <a:gd name="connsiteY1" fmla="*/ 37441 h 78977"/>
                <a:gd name="connsiteX2" fmla="*/ 68213 w 68213"/>
                <a:gd name="connsiteY2" fmla="*/ 0 h 78977"/>
                <a:gd name="connsiteX3" fmla="*/ 36388 w 68213"/>
                <a:gd name="connsiteY3" fmla="*/ 41302 h 78977"/>
                <a:gd name="connsiteX4" fmla="*/ 0 w 68213"/>
                <a:gd name="connsiteY4" fmla="*/ 78977 h 7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3" h="78977">
                  <a:moveTo>
                    <a:pt x="0" y="78977"/>
                  </a:moveTo>
                  <a:cubicBezTo>
                    <a:pt x="8881" y="63888"/>
                    <a:pt x="19563" y="49939"/>
                    <a:pt x="31825" y="37441"/>
                  </a:cubicBezTo>
                  <a:cubicBezTo>
                    <a:pt x="42449" y="23578"/>
                    <a:pt x="54664" y="11012"/>
                    <a:pt x="68213" y="0"/>
                  </a:cubicBezTo>
                  <a:cubicBezTo>
                    <a:pt x="59227" y="14944"/>
                    <a:pt x="48545" y="28803"/>
                    <a:pt x="36388" y="41302"/>
                  </a:cubicBezTo>
                  <a:cubicBezTo>
                    <a:pt x="25682" y="55159"/>
                    <a:pt x="13479" y="67793"/>
                    <a:pt x="0" y="78977"/>
                  </a:cubicBezTo>
                  <a:close/>
                </a:path>
              </a:pathLst>
            </a:custGeom>
            <a:solidFill>
              <a:srgbClr val="263238"/>
            </a:solidFill>
            <a:ln w="11697" cap="flat">
              <a:noFill/>
              <a:prstDash val="solid"/>
              <a:miter/>
            </a:ln>
          </p:spPr>
          <p:txBody>
            <a:bodyPr rtlCol="0" anchor="ctr"/>
            <a:lstStyle/>
            <a:p>
              <a:endParaRPr lang="en-US"/>
            </a:p>
          </p:txBody>
        </p:sp>
        <p:sp>
          <p:nvSpPr>
            <p:cNvPr id="542" name="Hình tự do: Hình 541">
              <a:extLst>
                <a:ext uri="{FF2B5EF4-FFF2-40B4-BE49-F238E27FC236}">
                  <a16:creationId xmlns:a16="http://schemas.microsoft.com/office/drawing/2014/main" xmlns="" id="{5B4C2EEE-92CE-75C8-CDED-0E3605BEA9BF}"/>
                </a:ext>
              </a:extLst>
            </p:cNvPr>
            <p:cNvSpPr/>
            <p:nvPr/>
          </p:nvSpPr>
          <p:spPr>
            <a:xfrm>
              <a:off x="9021747" y="940574"/>
              <a:ext cx="83540" cy="78207"/>
            </a:xfrm>
            <a:custGeom>
              <a:avLst/>
              <a:gdLst>
                <a:gd name="connsiteX0" fmla="*/ 0 w 83540"/>
                <a:gd name="connsiteY0" fmla="*/ 0 h 78207"/>
                <a:gd name="connsiteX1" fmla="*/ 46801 w 83540"/>
                <a:gd name="connsiteY1" fmla="*/ 34165 h 78207"/>
                <a:gd name="connsiteX2" fmla="*/ 83541 w 83540"/>
                <a:gd name="connsiteY2" fmla="*/ 78158 h 78207"/>
                <a:gd name="connsiteX3" fmla="*/ 42238 w 83540"/>
                <a:gd name="connsiteY3" fmla="*/ 38845 h 78207"/>
                <a:gd name="connsiteX4" fmla="*/ 0 w 83540"/>
                <a:gd name="connsiteY4" fmla="*/ 0 h 7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78207">
                  <a:moveTo>
                    <a:pt x="0" y="0"/>
                  </a:moveTo>
                  <a:cubicBezTo>
                    <a:pt x="17082" y="9209"/>
                    <a:pt x="32831" y="20703"/>
                    <a:pt x="46801" y="34165"/>
                  </a:cubicBezTo>
                  <a:cubicBezTo>
                    <a:pt x="61743" y="46350"/>
                    <a:pt x="74215" y="61284"/>
                    <a:pt x="83541" y="78158"/>
                  </a:cubicBezTo>
                  <a:cubicBezTo>
                    <a:pt x="82136" y="79328"/>
                    <a:pt x="65756" y="59672"/>
                    <a:pt x="42238" y="38845"/>
                  </a:cubicBezTo>
                  <a:cubicBezTo>
                    <a:pt x="27215" y="26966"/>
                    <a:pt x="13093" y="13981"/>
                    <a:pt x="0" y="0"/>
                  </a:cubicBezTo>
                  <a:close/>
                </a:path>
              </a:pathLst>
            </a:custGeom>
            <a:solidFill>
              <a:srgbClr val="263238"/>
            </a:solidFill>
            <a:ln w="11697" cap="flat">
              <a:noFill/>
              <a:prstDash val="solid"/>
              <a:miter/>
            </a:ln>
          </p:spPr>
          <p:txBody>
            <a:bodyPr rtlCol="0" anchor="ctr"/>
            <a:lstStyle/>
            <a:p>
              <a:endParaRPr lang="en-US"/>
            </a:p>
          </p:txBody>
        </p:sp>
        <p:sp>
          <p:nvSpPr>
            <p:cNvPr id="543" name="Hình tự do: Hình 542">
              <a:extLst>
                <a:ext uri="{FF2B5EF4-FFF2-40B4-BE49-F238E27FC236}">
                  <a16:creationId xmlns:a16="http://schemas.microsoft.com/office/drawing/2014/main" xmlns="" id="{11AFC050-A38A-C122-A9FC-C22425E7D51C}"/>
                </a:ext>
              </a:extLst>
            </p:cNvPr>
            <p:cNvSpPr/>
            <p:nvPr/>
          </p:nvSpPr>
          <p:spPr>
            <a:xfrm>
              <a:off x="9861128" y="2019929"/>
              <a:ext cx="63884" cy="87986"/>
            </a:xfrm>
            <a:custGeom>
              <a:avLst/>
              <a:gdLst>
                <a:gd name="connsiteX0" fmla="*/ 0 w 63884"/>
                <a:gd name="connsiteY0" fmla="*/ 0 h 87986"/>
                <a:gd name="connsiteX1" fmla="*/ 34399 w 63884"/>
                <a:gd name="connsiteY1" fmla="*/ 42238 h 87986"/>
                <a:gd name="connsiteX2" fmla="*/ 63884 w 63884"/>
                <a:gd name="connsiteY2" fmla="*/ 87986 h 87986"/>
                <a:gd name="connsiteX3" fmla="*/ 29485 w 63884"/>
                <a:gd name="connsiteY3" fmla="*/ 45748 h 87986"/>
                <a:gd name="connsiteX4" fmla="*/ 0 w 63884"/>
                <a:gd name="connsiteY4" fmla="*/ 0 h 8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84" h="87986">
                  <a:moveTo>
                    <a:pt x="0" y="0"/>
                  </a:moveTo>
                  <a:cubicBezTo>
                    <a:pt x="12988" y="12765"/>
                    <a:pt x="24524" y="26934"/>
                    <a:pt x="34399" y="42238"/>
                  </a:cubicBezTo>
                  <a:cubicBezTo>
                    <a:pt x="45900" y="56349"/>
                    <a:pt x="55787" y="71688"/>
                    <a:pt x="63884" y="87986"/>
                  </a:cubicBezTo>
                  <a:cubicBezTo>
                    <a:pt x="50862" y="75256"/>
                    <a:pt x="39313" y="61087"/>
                    <a:pt x="29485" y="45748"/>
                  </a:cubicBezTo>
                  <a:cubicBezTo>
                    <a:pt x="17984" y="31638"/>
                    <a:pt x="8097" y="16298"/>
                    <a:pt x="0" y="0"/>
                  </a:cubicBezTo>
                  <a:close/>
                </a:path>
              </a:pathLst>
            </a:custGeom>
            <a:solidFill>
              <a:srgbClr val="263238"/>
            </a:solidFill>
            <a:ln w="11697" cap="flat">
              <a:noFill/>
              <a:prstDash val="solid"/>
              <a:miter/>
            </a:ln>
          </p:spPr>
          <p:txBody>
            <a:bodyPr rtlCol="0" anchor="ctr"/>
            <a:lstStyle/>
            <a:p>
              <a:endParaRPr lang="en-US"/>
            </a:p>
          </p:txBody>
        </p:sp>
        <p:sp>
          <p:nvSpPr>
            <p:cNvPr id="544" name="Hình tự do: Hình 543">
              <a:extLst>
                <a:ext uri="{FF2B5EF4-FFF2-40B4-BE49-F238E27FC236}">
                  <a16:creationId xmlns:a16="http://schemas.microsoft.com/office/drawing/2014/main" xmlns="" id="{2890C689-C362-549D-870A-6A8F47B6425A}"/>
                </a:ext>
              </a:extLst>
            </p:cNvPr>
            <p:cNvSpPr/>
            <p:nvPr/>
          </p:nvSpPr>
          <p:spPr>
            <a:xfrm>
              <a:off x="9020226" y="2013260"/>
              <a:ext cx="89039" cy="95006"/>
            </a:xfrm>
            <a:custGeom>
              <a:avLst/>
              <a:gdLst>
                <a:gd name="connsiteX0" fmla="*/ 0 w 89039"/>
                <a:gd name="connsiteY0" fmla="*/ 95007 h 95006"/>
                <a:gd name="connsiteX1" fmla="*/ 89040 w 89039"/>
                <a:gd name="connsiteY1" fmla="*/ 0 h 95006"/>
                <a:gd name="connsiteX2" fmla="*/ 45046 w 89039"/>
                <a:gd name="connsiteY2" fmla="*/ 47971 h 95006"/>
                <a:gd name="connsiteX3" fmla="*/ 0 w 89039"/>
                <a:gd name="connsiteY3" fmla="*/ 95007 h 95006"/>
              </a:gdLst>
              <a:ahLst/>
              <a:cxnLst>
                <a:cxn ang="0">
                  <a:pos x="connsiteX0" y="connsiteY0"/>
                </a:cxn>
                <a:cxn ang="0">
                  <a:pos x="connsiteX1" y="connsiteY1"/>
                </a:cxn>
                <a:cxn ang="0">
                  <a:pos x="connsiteX2" y="connsiteY2"/>
                </a:cxn>
                <a:cxn ang="0">
                  <a:pos x="connsiteX3" y="connsiteY3"/>
                </a:cxn>
              </a:cxnLst>
              <a:rect l="l" t="t" r="r" b="b"/>
              <a:pathLst>
                <a:path w="89039" h="95006">
                  <a:moveTo>
                    <a:pt x="0" y="95007"/>
                  </a:moveTo>
                  <a:cubicBezTo>
                    <a:pt x="24196" y="58619"/>
                    <a:pt x="54290" y="26513"/>
                    <a:pt x="89040" y="0"/>
                  </a:cubicBezTo>
                  <a:cubicBezTo>
                    <a:pt x="75292" y="16802"/>
                    <a:pt x="60608" y="32819"/>
                    <a:pt x="45046" y="47971"/>
                  </a:cubicBezTo>
                  <a:cubicBezTo>
                    <a:pt x="30936" y="64492"/>
                    <a:pt x="15889" y="80194"/>
                    <a:pt x="0" y="95007"/>
                  </a:cubicBezTo>
                  <a:close/>
                </a:path>
              </a:pathLst>
            </a:custGeom>
            <a:solidFill>
              <a:srgbClr val="263238"/>
            </a:solidFill>
            <a:ln w="11697" cap="flat">
              <a:noFill/>
              <a:prstDash val="solid"/>
              <a:miter/>
            </a:ln>
          </p:spPr>
          <p:txBody>
            <a:bodyPr rtlCol="0" anchor="ctr"/>
            <a:lstStyle/>
            <a:p>
              <a:endParaRPr lang="en-US"/>
            </a:p>
          </p:txBody>
        </p:sp>
        <p:sp>
          <p:nvSpPr>
            <p:cNvPr id="545" name="Hình tự do: Hình 544">
              <a:extLst>
                <a:ext uri="{FF2B5EF4-FFF2-40B4-BE49-F238E27FC236}">
                  <a16:creationId xmlns:a16="http://schemas.microsoft.com/office/drawing/2014/main" xmlns="" id="{E1081126-9A94-3A75-1AA3-90EFA194A4AE}"/>
                </a:ext>
              </a:extLst>
            </p:cNvPr>
            <p:cNvSpPr/>
            <p:nvPr/>
          </p:nvSpPr>
          <p:spPr>
            <a:xfrm>
              <a:off x="9440268" y="1270055"/>
              <a:ext cx="202649" cy="247695"/>
            </a:xfrm>
            <a:custGeom>
              <a:avLst/>
              <a:gdLst>
                <a:gd name="connsiteX0" fmla="*/ 155497 w 202649"/>
                <a:gd name="connsiteY0" fmla="*/ 247696 h 247695"/>
                <a:gd name="connsiteX1" fmla="*/ 26794 w 202649"/>
                <a:gd name="connsiteY1" fmla="*/ 247696 h 247695"/>
                <a:gd name="connsiteX2" fmla="*/ 0 w 202649"/>
                <a:gd name="connsiteY2" fmla="*/ 220902 h 247695"/>
                <a:gd name="connsiteX3" fmla="*/ 0 w 202649"/>
                <a:gd name="connsiteY3" fmla="*/ 0 h 247695"/>
                <a:gd name="connsiteX4" fmla="*/ 202650 w 202649"/>
                <a:gd name="connsiteY4" fmla="*/ 0 h 247695"/>
                <a:gd name="connsiteX5" fmla="*/ 182174 w 202649"/>
                <a:gd name="connsiteY5" fmla="*/ 20359 h 247695"/>
                <a:gd name="connsiteX6" fmla="*/ 182174 w 202649"/>
                <a:gd name="connsiteY6" fmla="*/ 220902 h 247695"/>
                <a:gd name="connsiteX7" fmla="*/ 155497 w 202649"/>
                <a:gd name="connsiteY7" fmla="*/ 247696 h 2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649" h="247695">
                  <a:moveTo>
                    <a:pt x="155497" y="247696"/>
                  </a:moveTo>
                  <a:lnTo>
                    <a:pt x="26794" y="247696"/>
                  </a:lnTo>
                  <a:cubicBezTo>
                    <a:pt x="12028" y="247632"/>
                    <a:pt x="59" y="235674"/>
                    <a:pt x="0" y="220902"/>
                  </a:cubicBezTo>
                  <a:lnTo>
                    <a:pt x="0" y="0"/>
                  </a:lnTo>
                  <a:lnTo>
                    <a:pt x="202650" y="0"/>
                  </a:lnTo>
                  <a:lnTo>
                    <a:pt x="182174" y="20359"/>
                  </a:lnTo>
                  <a:lnTo>
                    <a:pt x="182174" y="220902"/>
                  </a:lnTo>
                  <a:cubicBezTo>
                    <a:pt x="182174" y="235654"/>
                    <a:pt x="170252" y="247632"/>
                    <a:pt x="155497" y="247696"/>
                  </a:cubicBezTo>
                  <a:close/>
                </a:path>
              </a:pathLst>
            </a:custGeom>
            <a:solidFill>
              <a:srgbClr val="EBEBEB"/>
            </a:solidFill>
            <a:ln w="11697" cap="flat">
              <a:noFill/>
              <a:prstDash val="solid"/>
              <a:miter/>
            </a:ln>
          </p:spPr>
          <p:txBody>
            <a:bodyPr rtlCol="0" anchor="ctr"/>
            <a:lstStyle/>
            <a:p>
              <a:endParaRPr lang="en-US"/>
            </a:p>
          </p:txBody>
        </p:sp>
        <p:sp>
          <p:nvSpPr>
            <p:cNvPr id="546" name="Hình tự do: Hình 545">
              <a:extLst>
                <a:ext uri="{FF2B5EF4-FFF2-40B4-BE49-F238E27FC236}">
                  <a16:creationId xmlns:a16="http://schemas.microsoft.com/office/drawing/2014/main" xmlns="" id="{8C3A64ED-1988-502B-93B4-1F781D8079D1}"/>
                </a:ext>
              </a:extLst>
            </p:cNvPr>
            <p:cNvSpPr/>
            <p:nvPr/>
          </p:nvSpPr>
          <p:spPr>
            <a:xfrm>
              <a:off x="9437811" y="1264673"/>
              <a:ext cx="212595" cy="253078"/>
            </a:xfrm>
            <a:custGeom>
              <a:avLst/>
              <a:gdLst>
                <a:gd name="connsiteX0" fmla="*/ 157954 w 212595"/>
                <a:gd name="connsiteY0" fmla="*/ 253078 h 253078"/>
                <a:gd name="connsiteX1" fmla="*/ 173867 w 212595"/>
                <a:gd name="connsiteY1" fmla="*/ 246760 h 253078"/>
                <a:gd name="connsiteX2" fmla="*/ 183344 w 212595"/>
                <a:gd name="connsiteY2" fmla="*/ 229327 h 253078"/>
                <a:gd name="connsiteX3" fmla="*/ 183344 w 212595"/>
                <a:gd name="connsiteY3" fmla="*/ 201012 h 253078"/>
                <a:gd name="connsiteX4" fmla="*/ 182291 w 212595"/>
                <a:gd name="connsiteY4" fmla="*/ 25507 h 253078"/>
                <a:gd name="connsiteX5" fmla="*/ 182291 w 212595"/>
                <a:gd name="connsiteY5" fmla="*/ 24337 h 253078"/>
                <a:gd name="connsiteX6" fmla="*/ 183110 w 212595"/>
                <a:gd name="connsiteY6" fmla="*/ 23518 h 253078"/>
                <a:gd name="connsiteX7" fmla="*/ 203469 w 212595"/>
                <a:gd name="connsiteY7" fmla="*/ 3159 h 253078"/>
                <a:gd name="connsiteX8" fmla="*/ 205458 w 212595"/>
                <a:gd name="connsiteY8" fmla="*/ 7956 h 253078"/>
                <a:gd name="connsiteX9" fmla="*/ 44110 w 212595"/>
                <a:gd name="connsiteY9" fmla="*/ 7956 h 253078"/>
                <a:gd name="connsiteX10" fmla="*/ 2808 w 212595"/>
                <a:gd name="connsiteY10" fmla="*/ 7956 h 253078"/>
                <a:gd name="connsiteX11" fmla="*/ 5850 w 212595"/>
                <a:gd name="connsiteY11" fmla="*/ 4914 h 253078"/>
                <a:gd name="connsiteX12" fmla="*/ 5850 w 212595"/>
                <a:gd name="connsiteY12" fmla="*/ 158890 h 253078"/>
                <a:gd name="connsiteX13" fmla="*/ 5850 w 212595"/>
                <a:gd name="connsiteY13" fmla="*/ 225465 h 253078"/>
                <a:gd name="connsiteX14" fmla="*/ 19306 w 212595"/>
                <a:gd name="connsiteY14" fmla="*/ 247696 h 253078"/>
                <a:gd name="connsiteX15" fmla="*/ 32059 w 212595"/>
                <a:gd name="connsiteY15" fmla="*/ 250387 h 253078"/>
                <a:gd name="connsiteX16" fmla="*/ 45515 w 212595"/>
                <a:gd name="connsiteY16" fmla="*/ 250387 h 253078"/>
                <a:gd name="connsiteX17" fmla="*/ 128587 w 212595"/>
                <a:gd name="connsiteY17" fmla="*/ 251323 h 253078"/>
                <a:gd name="connsiteX18" fmla="*/ 151051 w 212595"/>
                <a:gd name="connsiteY18" fmla="*/ 251323 h 253078"/>
                <a:gd name="connsiteX19" fmla="*/ 158774 w 212595"/>
                <a:gd name="connsiteY19" fmla="*/ 251908 h 253078"/>
                <a:gd name="connsiteX20" fmla="*/ 151051 w 212595"/>
                <a:gd name="connsiteY20" fmla="*/ 251908 h 253078"/>
                <a:gd name="connsiteX21" fmla="*/ 128587 w 212595"/>
                <a:gd name="connsiteY21" fmla="*/ 251908 h 253078"/>
                <a:gd name="connsiteX22" fmla="*/ 45515 w 212595"/>
                <a:gd name="connsiteY22" fmla="*/ 252844 h 253078"/>
                <a:gd name="connsiteX23" fmla="*/ 31123 w 212595"/>
                <a:gd name="connsiteY23" fmla="*/ 252844 h 253078"/>
                <a:gd name="connsiteX24" fmla="*/ 16380 w 212595"/>
                <a:gd name="connsiteY24" fmla="*/ 249919 h 253078"/>
                <a:gd name="connsiteX25" fmla="*/ 0 w 212595"/>
                <a:gd name="connsiteY25" fmla="*/ 223593 h 253078"/>
                <a:gd name="connsiteX26" fmla="*/ 0 w 212595"/>
                <a:gd name="connsiteY26" fmla="*/ 157018 h 253078"/>
                <a:gd name="connsiteX27" fmla="*/ 0 w 212595"/>
                <a:gd name="connsiteY27" fmla="*/ 3042 h 253078"/>
                <a:gd name="connsiteX28" fmla="*/ 0 w 212595"/>
                <a:gd name="connsiteY28" fmla="*/ 0 h 253078"/>
                <a:gd name="connsiteX29" fmla="*/ 44344 w 212595"/>
                <a:gd name="connsiteY29" fmla="*/ 0 h 253078"/>
                <a:gd name="connsiteX30" fmla="*/ 205692 w 212595"/>
                <a:gd name="connsiteY30" fmla="*/ 0 h 253078"/>
                <a:gd name="connsiteX31" fmla="*/ 212595 w 212595"/>
                <a:gd name="connsiteY31" fmla="*/ 0 h 253078"/>
                <a:gd name="connsiteX32" fmla="*/ 207681 w 212595"/>
                <a:gd name="connsiteY32" fmla="*/ 4797 h 253078"/>
                <a:gd name="connsiteX33" fmla="*/ 187205 w 212595"/>
                <a:gd name="connsiteY33" fmla="*/ 25039 h 253078"/>
                <a:gd name="connsiteX34" fmla="*/ 187907 w 212595"/>
                <a:gd name="connsiteY34" fmla="*/ 23167 h 253078"/>
                <a:gd name="connsiteX35" fmla="*/ 186854 w 212595"/>
                <a:gd name="connsiteY35" fmla="*/ 198672 h 253078"/>
                <a:gd name="connsiteX36" fmla="*/ 186854 w 212595"/>
                <a:gd name="connsiteY36" fmla="*/ 227337 h 253078"/>
                <a:gd name="connsiteX37" fmla="*/ 175973 w 212595"/>
                <a:gd name="connsiteY37" fmla="*/ 245707 h 253078"/>
                <a:gd name="connsiteX38" fmla="*/ 163571 w 212595"/>
                <a:gd name="connsiteY38" fmla="*/ 250738 h 253078"/>
                <a:gd name="connsiteX39" fmla="*/ 157954 w 212595"/>
                <a:gd name="connsiteY39" fmla="*/ 253078 h 2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595" h="253078">
                  <a:moveTo>
                    <a:pt x="157954" y="253078"/>
                  </a:moveTo>
                  <a:cubicBezTo>
                    <a:pt x="163723" y="252419"/>
                    <a:pt x="169222" y="250240"/>
                    <a:pt x="173867" y="246760"/>
                  </a:cubicBezTo>
                  <a:cubicBezTo>
                    <a:pt x="179120" y="242361"/>
                    <a:pt x="182513" y="236129"/>
                    <a:pt x="183344" y="229327"/>
                  </a:cubicBezTo>
                  <a:cubicBezTo>
                    <a:pt x="183344" y="221370"/>
                    <a:pt x="183344" y="211659"/>
                    <a:pt x="183344" y="201012"/>
                  </a:cubicBezTo>
                  <a:cubicBezTo>
                    <a:pt x="183344" y="157720"/>
                    <a:pt x="182759" y="97230"/>
                    <a:pt x="182291" y="25507"/>
                  </a:cubicBezTo>
                  <a:lnTo>
                    <a:pt x="182291" y="24337"/>
                  </a:lnTo>
                  <a:lnTo>
                    <a:pt x="183110" y="23518"/>
                  </a:lnTo>
                  <a:lnTo>
                    <a:pt x="203469" y="3159"/>
                  </a:lnTo>
                  <a:lnTo>
                    <a:pt x="205458" y="7956"/>
                  </a:lnTo>
                  <a:lnTo>
                    <a:pt x="44110" y="7956"/>
                  </a:lnTo>
                  <a:lnTo>
                    <a:pt x="2808" y="7956"/>
                  </a:lnTo>
                  <a:lnTo>
                    <a:pt x="5850" y="4914"/>
                  </a:lnTo>
                  <a:cubicBezTo>
                    <a:pt x="5850" y="59906"/>
                    <a:pt x="5850" y="111738"/>
                    <a:pt x="5850" y="158890"/>
                  </a:cubicBezTo>
                  <a:cubicBezTo>
                    <a:pt x="5850" y="182291"/>
                    <a:pt x="5850" y="204639"/>
                    <a:pt x="5850" y="225465"/>
                  </a:cubicBezTo>
                  <a:cubicBezTo>
                    <a:pt x="5698" y="234843"/>
                    <a:pt x="10928" y="243479"/>
                    <a:pt x="19306" y="247696"/>
                  </a:cubicBezTo>
                  <a:cubicBezTo>
                    <a:pt x="23249" y="249703"/>
                    <a:pt x="27648" y="250632"/>
                    <a:pt x="32059" y="250387"/>
                  </a:cubicBezTo>
                  <a:lnTo>
                    <a:pt x="45515" y="250387"/>
                  </a:lnTo>
                  <a:lnTo>
                    <a:pt x="128587" y="251323"/>
                  </a:lnTo>
                  <a:lnTo>
                    <a:pt x="151051" y="251323"/>
                  </a:lnTo>
                  <a:cubicBezTo>
                    <a:pt x="153637" y="251193"/>
                    <a:pt x="156235" y="251390"/>
                    <a:pt x="158774" y="251908"/>
                  </a:cubicBezTo>
                  <a:cubicBezTo>
                    <a:pt x="156200" y="252078"/>
                    <a:pt x="153625" y="252078"/>
                    <a:pt x="151051" y="251908"/>
                  </a:cubicBezTo>
                  <a:lnTo>
                    <a:pt x="128587" y="251908"/>
                  </a:lnTo>
                  <a:lnTo>
                    <a:pt x="45515" y="252844"/>
                  </a:lnTo>
                  <a:lnTo>
                    <a:pt x="31123" y="252844"/>
                  </a:lnTo>
                  <a:cubicBezTo>
                    <a:pt x="26045" y="253123"/>
                    <a:pt x="20967" y="252116"/>
                    <a:pt x="16380" y="249919"/>
                  </a:cubicBezTo>
                  <a:cubicBezTo>
                    <a:pt x="6342" y="244998"/>
                    <a:pt x="-23" y="234779"/>
                    <a:pt x="0" y="223593"/>
                  </a:cubicBezTo>
                  <a:cubicBezTo>
                    <a:pt x="0" y="202767"/>
                    <a:pt x="0" y="180536"/>
                    <a:pt x="0" y="157018"/>
                  </a:cubicBezTo>
                  <a:cubicBezTo>
                    <a:pt x="0" y="110217"/>
                    <a:pt x="0" y="58034"/>
                    <a:pt x="0" y="3042"/>
                  </a:cubicBezTo>
                  <a:lnTo>
                    <a:pt x="0" y="0"/>
                  </a:lnTo>
                  <a:lnTo>
                    <a:pt x="44344" y="0"/>
                  </a:lnTo>
                  <a:lnTo>
                    <a:pt x="205692" y="0"/>
                  </a:lnTo>
                  <a:lnTo>
                    <a:pt x="212595" y="0"/>
                  </a:lnTo>
                  <a:lnTo>
                    <a:pt x="207681" y="4797"/>
                  </a:lnTo>
                  <a:lnTo>
                    <a:pt x="187205" y="25039"/>
                  </a:lnTo>
                  <a:lnTo>
                    <a:pt x="187907" y="23167"/>
                  </a:lnTo>
                  <a:cubicBezTo>
                    <a:pt x="187907" y="94656"/>
                    <a:pt x="187088" y="155146"/>
                    <a:pt x="186854" y="198672"/>
                  </a:cubicBezTo>
                  <a:cubicBezTo>
                    <a:pt x="186854" y="209436"/>
                    <a:pt x="186854" y="218679"/>
                    <a:pt x="186854" y="227337"/>
                  </a:cubicBezTo>
                  <a:cubicBezTo>
                    <a:pt x="185801" y="234658"/>
                    <a:pt x="181882" y="241264"/>
                    <a:pt x="175973" y="245707"/>
                  </a:cubicBezTo>
                  <a:cubicBezTo>
                    <a:pt x="172369" y="248483"/>
                    <a:pt x="168087" y="250223"/>
                    <a:pt x="163571" y="250738"/>
                  </a:cubicBezTo>
                  <a:cubicBezTo>
                    <a:pt x="161874" y="251886"/>
                    <a:pt x="159967" y="252681"/>
                    <a:pt x="157954" y="253078"/>
                  </a:cubicBezTo>
                  <a:close/>
                </a:path>
              </a:pathLst>
            </a:custGeom>
            <a:solidFill>
              <a:srgbClr val="263238"/>
            </a:solidFill>
            <a:ln w="11697" cap="flat">
              <a:noFill/>
              <a:prstDash val="solid"/>
              <a:miter/>
            </a:ln>
          </p:spPr>
          <p:txBody>
            <a:bodyPr rtlCol="0" anchor="ctr"/>
            <a:lstStyle/>
            <a:p>
              <a:endParaRPr lang="en-US"/>
            </a:p>
          </p:txBody>
        </p:sp>
        <p:sp>
          <p:nvSpPr>
            <p:cNvPr id="547" name="Hình tự do: Hình 546">
              <a:extLst>
                <a:ext uri="{FF2B5EF4-FFF2-40B4-BE49-F238E27FC236}">
                  <a16:creationId xmlns:a16="http://schemas.microsoft.com/office/drawing/2014/main" xmlns="" id="{CB322709-8AC9-DE66-1368-E70946AF1A12}"/>
                </a:ext>
              </a:extLst>
            </p:cNvPr>
            <p:cNvSpPr/>
            <p:nvPr/>
          </p:nvSpPr>
          <p:spPr>
            <a:xfrm>
              <a:off x="9442608" y="1331388"/>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48" name="Hình tự do: Hình 547">
              <a:extLst>
                <a:ext uri="{FF2B5EF4-FFF2-40B4-BE49-F238E27FC236}">
                  <a16:creationId xmlns:a16="http://schemas.microsoft.com/office/drawing/2014/main" xmlns="" id="{99032D22-E7C6-8224-F435-96DE4DCD9FA8}"/>
                </a:ext>
              </a:extLst>
            </p:cNvPr>
            <p:cNvSpPr/>
            <p:nvPr/>
          </p:nvSpPr>
          <p:spPr>
            <a:xfrm>
              <a:off x="9442140" y="1304919"/>
              <a:ext cx="20943" cy="2579"/>
            </a:xfrm>
            <a:custGeom>
              <a:avLst/>
              <a:gdLst>
                <a:gd name="connsiteX0" fmla="*/ 20944 w 20943"/>
                <a:gd name="connsiteY0" fmla="*/ 1290 h 2579"/>
                <a:gd name="connsiteX1" fmla="*/ 10413 w 20943"/>
                <a:gd name="connsiteY1" fmla="*/ 2460 h 2579"/>
                <a:gd name="connsiteX2" fmla="*/ 0 w 20943"/>
                <a:gd name="connsiteY2" fmla="*/ 1290 h 2579"/>
                <a:gd name="connsiteX3" fmla="*/ 10413 w 20943"/>
                <a:gd name="connsiteY3" fmla="*/ 120 h 2579"/>
                <a:gd name="connsiteX4" fmla="*/ 20944 w 20943"/>
                <a:gd name="connsiteY4" fmla="*/ 1290 h 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79">
                  <a:moveTo>
                    <a:pt x="20944" y="1290"/>
                  </a:moveTo>
                  <a:cubicBezTo>
                    <a:pt x="17550" y="2406"/>
                    <a:pt x="13970" y="2804"/>
                    <a:pt x="10413" y="2460"/>
                  </a:cubicBezTo>
                  <a:cubicBezTo>
                    <a:pt x="6903" y="2798"/>
                    <a:pt x="3346" y="2400"/>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549" name="Hình tự do: Hình 548">
              <a:extLst>
                <a:ext uri="{FF2B5EF4-FFF2-40B4-BE49-F238E27FC236}">
                  <a16:creationId xmlns:a16="http://schemas.microsoft.com/office/drawing/2014/main" xmlns="" id="{445B268F-E5AF-CE47-FBD6-ED5698D0326E}"/>
                </a:ext>
              </a:extLst>
            </p:cNvPr>
            <p:cNvSpPr/>
            <p:nvPr/>
          </p:nvSpPr>
          <p:spPr>
            <a:xfrm>
              <a:off x="9442608" y="1383571"/>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0" name="Hình tự do: Hình 549">
              <a:extLst>
                <a:ext uri="{FF2B5EF4-FFF2-40B4-BE49-F238E27FC236}">
                  <a16:creationId xmlns:a16="http://schemas.microsoft.com/office/drawing/2014/main" xmlns="" id="{879D76E0-3ED7-7EA1-09B9-1F270E48F209}"/>
                </a:ext>
              </a:extLst>
            </p:cNvPr>
            <p:cNvSpPr/>
            <p:nvPr/>
          </p:nvSpPr>
          <p:spPr>
            <a:xfrm>
              <a:off x="9442140" y="1356751"/>
              <a:ext cx="20943" cy="2621"/>
            </a:xfrm>
            <a:custGeom>
              <a:avLst/>
              <a:gdLst>
                <a:gd name="connsiteX0" fmla="*/ 20944 w 20943"/>
                <a:gd name="connsiteY0" fmla="*/ 1290 h 2621"/>
                <a:gd name="connsiteX1" fmla="*/ 10413 w 20943"/>
                <a:gd name="connsiteY1" fmla="*/ 2460 h 2621"/>
                <a:gd name="connsiteX2" fmla="*/ 0 w 20943"/>
                <a:gd name="connsiteY2" fmla="*/ 1290 h 2621"/>
                <a:gd name="connsiteX3" fmla="*/ 10413 w 20943"/>
                <a:gd name="connsiteY3" fmla="*/ 120 h 2621"/>
                <a:gd name="connsiteX4" fmla="*/ 20944 w 20943"/>
                <a:gd name="connsiteY4" fmla="*/ 1290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290"/>
                  </a:moveTo>
                  <a:cubicBezTo>
                    <a:pt x="17574" y="2480"/>
                    <a:pt x="13970" y="2880"/>
                    <a:pt x="10413" y="2460"/>
                  </a:cubicBezTo>
                  <a:cubicBezTo>
                    <a:pt x="6903" y="2862"/>
                    <a:pt x="3335" y="2462"/>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551" name="Hình tự do: Hình 550">
              <a:extLst>
                <a:ext uri="{FF2B5EF4-FFF2-40B4-BE49-F238E27FC236}">
                  <a16:creationId xmlns:a16="http://schemas.microsoft.com/office/drawing/2014/main" xmlns="" id="{68864D9B-A984-980F-7821-7AD4A6D903C9}"/>
                </a:ext>
              </a:extLst>
            </p:cNvPr>
            <p:cNvSpPr/>
            <p:nvPr/>
          </p:nvSpPr>
          <p:spPr>
            <a:xfrm>
              <a:off x="9442608" y="1435755"/>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2" name="Hình tự do: Hình 551">
              <a:extLst>
                <a:ext uri="{FF2B5EF4-FFF2-40B4-BE49-F238E27FC236}">
                  <a16:creationId xmlns:a16="http://schemas.microsoft.com/office/drawing/2014/main" xmlns="" id="{2A1A9DFD-424B-16A6-3A02-B6592E3797B8}"/>
                </a:ext>
              </a:extLst>
            </p:cNvPr>
            <p:cNvSpPr/>
            <p:nvPr/>
          </p:nvSpPr>
          <p:spPr>
            <a:xfrm>
              <a:off x="9442140" y="1409395"/>
              <a:ext cx="20943" cy="2512"/>
            </a:xfrm>
            <a:custGeom>
              <a:avLst/>
              <a:gdLst>
                <a:gd name="connsiteX0" fmla="*/ 20944 w 20943"/>
                <a:gd name="connsiteY0" fmla="*/ 1181 h 2512"/>
                <a:gd name="connsiteX1" fmla="*/ 10413 w 20943"/>
                <a:gd name="connsiteY1" fmla="*/ 2351 h 2512"/>
                <a:gd name="connsiteX2" fmla="*/ 0 w 20943"/>
                <a:gd name="connsiteY2" fmla="*/ 1181 h 2512"/>
                <a:gd name="connsiteX3" fmla="*/ 10413 w 20943"/>
                <a:gd name="connsiteY3" fmla="*/ 128 h 2512"/>
                <a:gd name="connsiteX4" fmla="*/ 20944 w 20943"/>
                <a:gd name="connsiteY4" fmla="*/ 1181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181"/>
                  </a:moveTo>
                  <a:cubicBezTo>
                    <a:pt x="17574" y="2371"/>
                    <a:pt x="13970" y="2771"/>
                    <a:pt x="10413" y="2351"/>
                  </a:cubicBezTo>
                  <a:cubicBezTo>
                    <a:pt x="6903" y="2754"/>
                    <a:pt x="3335" y="2353"/>
                    <a:pt x="0" y="1181"/>
                  </a:cubicBezTo>
                  <a:cubicBezTo>
                    <a:pt x="3370" y="146"/>
                    <a:pt x="6903" y="-212"/>
                    <a:pt x="10413" y="128"/>
                  </a:cubicBezTo>
                  <a:cubicBezTo>
                    <a:pt x="13959" y="-218"/>
                    <a:pt x="17539" y="140"/>
                    <a:pt x="20944" y="1181"/>
                  </a:cubicBezTo>
                  <a:close/>
                </a:path>
              </a:pathLst>
            </a:custGeom>
            <a:solidFill>
              <a:srgbClr val="263238"/>
            </a:solidFill>
            <a:ln w="11697" cap="flat">
              <a:noFill/>
              <a:prstDash val="solid"/>
              <a:miter/>
            </a:ln>
          </p:spPr>
          <p:txBody>
            <a:bodyPr rtlCol="0" anchor="ctr"/>
            <a:lstStyle/>
            <a:p>
              <a:endParaRPr lang="en-US"/>
            </a:p>
          </p:txBody>
        </p:sp>
        <p:sp>
          <p:nvSpPr>
            <p:cNvPr id="553" name="Hình tự do: Hình 552">
              <a:extLst>
                <a:ext uri="{FF2B5EF4-FFF2-40B4-BE49-F238E27FC236}">
                  <a16:creationId xmlns:a16="http://schemas.microsoft.com/office/drawing/2014/main" xmlns="" id="{028F77C0-EA6C-7CD0-A648-7BDD41EA13E4}"/>
                </a:ext>
              </a:extLst>
            </p:cNvPr>
            <p:cNvSpPr/>
            <p:nvPr/>
          </p:nvSpPr>
          <p:spPr>
            <a:xfrm>
              <a:off x="9442608" y="1487938"/>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554" name="Hình tự do: Hình 553">
              <a:extLst>
                <a:ext uri="{FF2B5EF4-FFF2-40B4-BE49-F238E27FC236}">
                  <a16:creationId xmlns:a16="http://schemas.microsoft.com/office/drawing/2014/main" xmlns="" id="{C0792D2F-773F-0794-63A2-9464DB1CF4F8}"/>
                </a:ext>
              </a:extLst>
            </p:cNvPr>
            <p:cNvSpPr/>
            <p:nvPr/>
          </p:nvSpPr>
          <p:spPr>
            <a:xfrm>
              <a:off x="9442140" y="1462163"/>
              <a:ext cx="20943" cy="2512"/>
            </a:xfrm>
            <a:custGeom>
              <a:avLst/>
              <a:gdLst>
                <a:gd name="connsiteX0" fmla="*/ 20944 w 20943"/>
                <a:gd name="connsiteY0" fmla="*/ 1181 h 2512"/>
                <a:gd name="connsiteX1" fmla="*/ 10413 w 20943"/>
                <a:gd name="connsiteY1" fmla="*/ 2351 h 2512"/>
                <a:gd name="connsiteX2" fmla="*/ 0 w 20943"/>
                <a:gd name="connsiteY2" fmla="*/ 1181 h 2512"/>
                <a:gd name="connsiteX3" fmla="*/ 10413 w 20943"/>
                <a:gd name="connsiteY3" fmla="*/ 128 h 2512"/>
                <a:gd name="connsiteX4" fmla="*/ 20944 w 20943"/>
                <a:gd name="connsiteY4" fmla="*/ 1181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181"/>
                  </a:moveTo>
                  <a:cubicBezTo>
                    <a:pt x="17574" y="2371"/>
                    <a:pt x="13970" y="2771"/>
                    <a:pt x="10413" y="2351"/>
                  </a:cubicBezTo>
                  <a:cubicBezTo>
                    <a:pt x="6903" y="2754"/>
                    <a:pt x="3335" y="2353"/>
                    <a:pt x="0" y="1181"/>
                  </a:cubicBezTo>
                  <a:cubicBezTo>
                    <a:pt x="3370" y="146"/>
                    <a:pt x="6903" y="-213"/>
                    <a:pt x="10413" y="128"/>
                  </a:cubicBezTo>
                  <a:cubicBezTo>
                    <a:pt x="13959" y="-218"/>
                    <a:pt x="17539" y="140"/>
                    <a:pt x="20944" y="1181"/>
                  </a:cubicBezTo>
                  <a:close/>
                </a:path>
              </a:pathLst>
            </a:custGeom>
            <a:solidFill>
              <a:srgbClr val="263238"/>
            </a:solidFill>
            <a:ln w="11697" cap="flat">
              <a:noFill/>
              <a:prstDash val="solid"/>
              <a:miter/>
            </a:ln>
          </p:spPr>
          <p:txBody>
            <a:bodyPr rtlCol="0" anchor="ctr"/>
            <a:lstStyle/>
            <a:p>
              <a:endParaRPr lang="en-US"/>
            </a:p>
          </p:txBody>
        </p:sp>
        <p:sp>
          <p:nvSpPr>
            <p:cNvPr id="555" name="Hình tự do: Hình 554">
              <a:extLst>
                <a:ext uri="{FF2B5EF4-FFF2-40B4-BE49-F238E27FC236}">
                  <a16:creationId xmlns:a16="http://schemas.microsoft.com/office/drawing/2014/main" xmlns="" id="{1C4895E8-95E4-F089-E8F1-D21E49276851}"/>
                </a:ext>
              </a:extLst>
            </p:cNvPr>
            <p:cNvSpPr/>
            <p:nvPr/>
          </p:nvSpPr>
          <p:spPr>
            <a:xfrm>
              <a:off x="9358600" y="1763809"/>
              <a:ext cx="170356" cy="245941"/>
            </a:xfrm>
            <a:custGeom>
              <a:avLst/>
              <a:gdLst>
                <a:gd name="connsiteX0" fmla="*/ 0 w 170356"/>
                <a:gd name="connsiteY0" fmla="*/ 64586 h 245941"/>
                <a:gd name="connsiteX1" fmla="*/ 0 w 170356"/>
                <a:gd name="connsiteY1" fmla="*/ 226869 h 245941"/>
                <a:gd name="connsiteX2" fmla="*/ 19072 w 170356"/>
                <a:gd name="connsiteY2" fmla="*/ 245941 h 245941"/>
                <a:gd name="connsiteX3" fmla="*/ 151051 w 170356"/>
                <a:gd name="connsiteY3" fmla="*/ 245941 h 245941"/>
                <a:gd name="connsiteX4" fmla="*/ 170357 w 170356"/>
                <a:gd name="connsiteY4" fmla="*/ 226869 h 245941"/>
                <a:gd name="connsiteX5" fmla="*/ 170357 w 170356"/>
                <a:gd name="connsiteY5" fmla="*/ 226869 h 245941"/>
                <a:gd name="connsiteX6" fmla="*/ 170357 w 170356"/>
                <a:gd name="connsiteY6" fmla="*/ 65990 h 245941"/>
                <a:gd name="connsiteX7" fmla="*/ 128002 w 170356"/>
                <a:gd name="connsiteY7" fmla="*/ 23401 h 245941"/>
                <a:gd name="connsiteX8" fmla="*/ 127885 w 170356"/>
                <a:gd name="connsiteY8" fmla="*/ 23401 h 245941"/>
                <a:gd name="connsiteX9" fmla="*/ 127885 w 170356"/>
                <a:gd name="connsiteY9" fmla="*/ 23401 h 245941"/>
                <a:gd name="connsiteX10" fmla="*/ 127885 w 170356"/>
                <a:gd name="connsiteY10" fmla="*/ 0 h 245941"/>
                <a:gd name="connsiteX11" fmla="*/ 41419 w 170356"/>
                <a:gd name="connsiteY11" fmla="*/ 0 h 245941"/>
                <a:gd name="connsiteX12" fmla="*/ 41419 w 170356"/>
                <a:gd name="connsiteY12" fmla="*/ 22348 h 245941"/>
                <a:gd name="connsiteX13" fmla="*/ 41419 w 170356"/>
                <a:gd name="connsiteY13" fmla="*/ 22348 h 245941"/>
                <a:gd name="connsiteX14" fmla="*/ 0 w 170356"/>
                <a:gd name="connsiteY14" fmla="*/ 64586 h 2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1">
                  <a:moveTo>
                    <a:pt x="0" y="64586"/>
                  </a:moveTo>
                  <a:cubicBezTo>
                    <a:pt x="0" y="112908"/>
                    <a:pt x="0" y="190949"/>
                    <a:pt x="0" y="226869"/>
                  </a:cubicBezTo>
                  <a:cubicBezTo>
                    <a:pt x="0" y="237400"/>
                    <a:pt x="8541" y="245941"/>
                    <a:pt x="19072" y="245941"/>
                  </a:cubicBezTo>
                  <a:lnTo>
                    <a:pt x="151051" y="245941"/>
                  </a:lnTo>
                  <a:cubicBezTo>
                    <a:pt x="161651" y="246011"/>
                    <a:pt x="170286" y="237470"/>
                    <a:pt x="170357" y="226869"/>
                  </a:cubicBezTo>
                  <a:cubicBezTo>
                    <a:pt x="170357" y="226869"/>
                    <a:pt x="170357" y="226869"/>
                    <a:pt x="170357" y="226869"/>
                  </a:cubicBezTo>
                  <a:lnTo>
                    <a:pt x="170357" y="65990"/>
                  </a:lnTo>
                  <a:cubicBezTo>
                    <a:pt x="170427" y="42531"/>
                    <a:pt x="151461" y="23471"/>
                    <a:pt x="128002" y="23401"/>
                  </a:cubicBezTo>
                  <a:cubicBezTo>
                    <a:pt x="127966" y="23401"/>
                    <a:pt x="127919" y="23401"/>
                    <a:pt x="127885" y="23401"/>
                  </a:cubicBezTo>
                  <a:lnTo>
                    <a:pt x="127885" y="23401"/>
                  </a:lnTo>
                  <a:lnTo>
                    <a:pt x="127885" y="0"/>
                  </a:lnTo>
                  <a:lnTo>
                    <a:pt x="41419" y="0"/>
                  </a:lnTo>
                  <a:lnTo>
                    <a:pt x="41419" y="22348"/>
                  </a:lnTo>
                  <a:lnTo>
                    <a:pt x="41419" y="22348"/>
                  </a:lnTo>
                  <a:cubicBezTo>
                    <a:pt x="18486" y="22979"/>
                    <a:pt x="175" y="41653"/>
                    <a:pt x="0" y="64586"/>
                  </a:cubicBezTo>
                  <a:close/>
                </a:path>
              </a:pathLst>
            </a:custGeom>
            <a:solidFill>
              <a:srgbClr val="F5F5F5"/>
            </a:solidFill>
            <a:ln w="11697" cap="flat">
              <a:noFill/>
              <a:prstDash val="solid"/>
              <a:miter/>
            </a:ln>
          </p:spPr>
          <p:txBody>
            <a:bodyPr rtlCol="0" anchor="ctr"/>
            <a:lstStyle/>
            <a:p>
              <a:endParaRPr lang="en-US"/>
            </a:p>
          </p:txBody>
        </p:sp>
        <p:sp>
          <p:nvSpPr>
            <p:cNvPr id="556" name="Hình tự do: Hình 555">
              <a:extLst>
                <a:ext uri="{FF2B5EF4-FFF2-40B4-BE49-F238E27FC236}">
                  <a16:creationId xmlns:a16="http://schemas.microsoft.com/office/drawing/2014/main" xmlns="" id="{CEC8BFBB-34C7-61BB-2838-1A448448CE8E}"/>
                </a:ext>
              </a:extLst>
            </p:cNvPr>
            <p:cNvSpPr/>
            <p:nvPr/>
          </p:nvSpPr>
          <p:spPr>
            <a:xfrm>
              <a:off x="9358482" y="1762522"/>
              <a:ext cx="173302" cy="249282"/>
            </a:xfrm>
            <a:custGeom>
              <a:avLst/>
              <a:gdLst>
                <a:gd name="connsiteX0" fmla="*/ 117 w 173302"/>
                <a:gd name="connsiteY0" fmla="*/ 65873 h 249282"/>
                <a:gd name="connsiteX1" fmla="*/ 117 w 173302"/>
                <a:gd name="connsiteY1" fmla="*/ 61544 h 249282"/>
                <a:gd name="connsiteX2" fmla="*/ 15562 w 173302"/>
                <a:gd name="connsiteY2" fmla="*/ 32293 h 249282"/>
                <a:gd name="connsiteX3" fmla="*/ 41770 w 173302"/>
                <a:gd name="connsiteY3" fmla="*/ 22465 h 249282"/>
                <a:gd name="connsiteX4" fmla="*/ 40834 w 173302"/>
                <a:gd name="connsiteY4" fmla="*/ 23518 h 249282"/>
                <a:gd name="connsiteX5" fmla="*/ 40834 w 173302"/>
                <a:gd name="connsiteY5" fmla="*/ 1170 h 249282"/>
                <a:gd name="connsiteX6" fmla="*/ 40834 w 173302"/>
                <a:gd name="connsiteY6" fmla="*/ 0 h 249282"/>
                <a:gd name="connsiteX7" fmla="*/ 42004 w 173302"/>
                <a:gd name="connsiteY7" fmla="*/ 0 h 249282"/>
                <a:gd name="connsiteX8" fmla="*/ 128470 w 173302"/>
                <a:gd name="connsiteY8" fmla="*/ 0 h 249282"/>
                <a:gd name="connsiteX9" fmla="*/ 129991 w 173302"/>
                <a:gd name="connsiteY9" fmla="*/ 0 h 249282"/>
                <a:gd name="connsiteX10" fmla="*/ 129991 w 173302"/>
                <a:gd name="connsiteY10" fmla="*/ 25273 h 249282"/>
                <a:gd name="connsiteX11" fmla="*/ 128353 w 173302"/>
                <a:gd name="connsiteY11" fmla="*/ 23635 h 249282"/>
                <a:gd name="connsiteX12" fmla="*/ 149647 w 173302"/>
                <a:gd name="connsiteY12" fmla="*/ 29134 h 249282"/>
                <a:gd name="connsiteX13" fmla="*/ 173048 w 173302"/>
                <a:gd name="connsiteY13" fmla="*/ 67862 h 249282"/>
                <a:gd name="connsiteX14" fmla="*/ 173048 w 173302"/>
                <a:gd name="connsiteY14" fmla="*/ 91263 h 249282"/>
                <a:gd name="connsiteX15" fmla="*/ 173048 w 173302"/>
                <a:gd name="connsiteY15" fmla="*/ 192470 h 249282"/>
                <a:gd name="connsiteX16" fmla="*/ 173048 w 173302"/>
                <a:gd name="connsiteY16" fmla="*/ 222423 h 249282"/>
                <a:gd name="connsiteX17" fmla="*/ 173048 w 173302"/>
                <a:gd name="connsiteY17" fmla="*/ 232720 h 249282"/>
                <a:gd name="connsiteX18" fmla="*/ 159476 w 173302"/>
                <a:gd name="connsiteY18" fmla="*/ 248047 h 249282"/>
                <a:gd name="connsiteX19" fmla="*/ 149296 w 173302"/>
                <a:gd name="connsiteY19" fmla="*/ 249217 h 249282"/>
                <a:gd name="connsiteX20" fmla="*/ 139819 w 173302"/>
                <a:gd name="connsiteY20" fmla="*/ 249217 h 249282"/>
                <a:gd name="connsiteX21" fmla="*/ 66575 w 173302"/>
                <a:gd name="connsiteY21" fmla="*/ 249217 h 249282"/>
                <a:gd name="connsiteX22" fmla="*/ 32410 w 173302"/>
                <a:gd name="connsiteY22" fmla="*/ 249217 h 249282"/>
                <a:gd name="connsiteX23" fmla="*/ 24220 w 173302"/>
                <a:gd name="connsiteY23" fmla="*/ 249217 h 249282"/>
                <a:gd name="connsiteX24" fmla="*/ 15796 w 173302"/>
                <a:gd name="connsiteY24" fmla="*/ 248632 h 249282"/>
                <a:gd name="connsiteX25" fmla="*/ 2574 w 173302"/>
                <a:gd name="connsiteY25" fmla="*/ 238570 h 249282"/>
                <a:gd name="connsiteX26" fmla="*/ 0 w 173302"/>
                <a:gd name="connsiteY26" fmla="*/ 230730 h 249282"/>
                <a:gd name="connsiteX27" fmla="*/ 0 w 173302"/>
                <a:gd name="connsiteY27" fmla="*/ 223008 h 249282"/>
                <a:gd name="connsiteX28" fmla="*/ 0 w 173302"/>
                <a:gd name="connsiteY28" fmla="*/ 208266 h 249282"/>
                <a:gd name="connsiteX29" fmla="*/ 0 w 173302"/>
                <a:gd name="connsiteY29" fmla="*/ 180536 h 249282"/>
                <a:gd name="connsiteX30" fmla="*/ 702 w 173302"/>
                <a:gd name="connsiteY30" fmla="*/ 96879 h 249282"/>
                <a:gd name="connsiteX31" fmla="*/ 702 w 173302"/>
                <a:gd name="connsiteY31" fmla="*/ 74180 h 249282"/>
                <a:gd name="connsiteX32" fmla="*/ 702 w 173302"/>
                <a:gd name="connsiteY32" fmla="*/ 68330 h 249282"/>
                <a:gd name="connsiteX33" fmla="*/ 702 w 173302"/>
                <a:gd name="connsiteY33" fmla="*/ 66224 h 249282"/>
                <a:gd name="connsiteX34" fmla="*/ 702 w 173302"/>
                <a:gd name="connsiteY34" fmla="*/ 68330 h 249282"/>
                <a:gd name="connsiteX35" fmla="*/ 702 w 173302"/>
                <a:gd name="connsiteY35" fmla="*/ 74180 h 249282"/>
                <a:gd name="connsiteX36" fmla="*/ 702 w 173302"/>
                <a:gd name="connsiteY36" fmla="*/ 96879 h 249282"/>
                <a:gd name="connsiteX37" fmla="*/ 1287 w 173302"/>
                <a:gd name="connsiteY37" fmla="*/ 180536 h 249282"/>
                <a:gd name="connsiteX38" fmla="*/ 1287 w 173302"/>
                <a:gd name="connsiteY38" fmla="*/ 208266 h 249282"/>
                <a:gd name="connsiteX39" fmla="*/ 1287 w 173302"/>
                <a:gd name="connsiteY39" fmla="*/ 223008 h 249282"/>
                <a:gd name="connsiteX40" fmla="*/ 1287 w 173302"/>
                <a:gd name="connsiteY40" fmla="*/ 230379 h 249282"/>
                <a:gd name="connsiteX41" fmla="*/ 3393 w 173302"/>
                <a:gd name="connsiteY41" fmla="*/ 237049 h 249282"/>
                <a:gd name="connsiteX42" fmla="*/ 15094 w 173302"/>
                <a:gd name="connsiteY42" fmla="*/ 245590 h 249282"/>
                <a:gd name="connsiteX43" fmla="*/ 22816 w 173302"/>
                <a:gd name="connsiteY43" fmla="*/ 245590 h 249282"/>
                <a:gd name="connsiteX44" fmla="*/ 147892 w 173302"/>
                <a:gd name="connsiteY44" fmla="*/ 245590 h 249282"/>
                <a:gd name="connsiteX45" fmla="*/ 156901 w 173302"/>
                <a:gd name="connsiteY45" fmla="*/ 244654 h 249282"/>
                <a:gd name="connsiteX46" fmla="*/ 168017 w 173302"/>
                <a:gd name="connsiteY46" fmla="*/ 232018 h 249282"/>
                <a:gd name="connsiteX47" fmla="*/ 168017 w 173302"/>
                <a:gd name="connsiteY47" fmla="*/ 222540 h 249282"/>
                <a:gd name="connsiteX48" fmla="*/ 168017 w 173302"/>
                <a:gd name="connsiteY48" fmla="*/ 192236 h 249282"/>
                <a:gd name="connsiteX49" fmla="*/ 168017 w 173302"/>
                <a:gd name="connsiteY49" fmla="*/ 90912 h 249282"/>
                <a:gd name="connsiteX50" fmla="*/ 168017 w 173302"/>
                <a:gd name="connsiteY50" fmla="*/ 67511 h 249282"/>
                <a:gd name="connsiteX51" fmla="*/ 127300 w 173302"/>
                <a:gd name="connsiteY51" fmla="*/ 26443 h 249282"/>
                <a:gd name="connsiteX52" fmla="*/ 125661 w 173302"/>
                <a:gd name="connsiteY52" fmla="*/ 26443 h 249282"/>
                <a:gd name="connsiteX53" fmla="*/ 125661 w 173302"/>
                <a:gd name="connsiteY53" fmla="*/ 1287 h 249282"/>
                <a:gd name="connsiteX54" fmla="*/ 127300 w 173302"/>
                <a:gd name="connsiteY54" fmla="*/ 2808 h 249282"/>
                <a:gd name="connsiteX55" fmla="*/ 40834 w 173302"/>
                <a:gd name="connsiteY55" fmla="*/ 2808 h 249282"/>
                <a:gd name="connsiteX56" fmla="*/ 42004 w 173302"/>
                <a:gd name="connsiteY56" fmla="*/ 1638 h 249282"/>
                <a:gd name="connsiteX57" fmla="*/ 42004 w 173302"/>
                <a:gd name="connsiteY57" fmla="*/ 23986 h 249282"/>
                <a:gd name="connsiteX58" fmla="*/ 42004 w 173302"/>
                <a:gd name="connsiteY58" fmla="*/ 24922 h 249282"/>
                <a:gd name="connsiteX59" fmla="*/ 41068 w 173302"/>
                <a:gd name="connsiteY59" fmla="*/ 24922 h 249282"/>
                <a:gd name="connsiteX60" fmla="*/ 3393 w 173302"/>
                <a:gd name="connsiteY60" fmla="*/ 49726 h 249282"/>
                <a:gd name="connsiteX61" fmla="*/ 117 w 173302"/>
                <a:gd name="connsiteY61"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3302" h="249282">
                  <a:moveTo>
                    <a:pt x="117" y="65873"/>
                  </a:moveTo>
                  <a:cubicBezTo>
                    <a:pt x="35" y="64434"/>
                    <a:pt x="35" y="62983"/>
                    <a:pt x="117" y="61544"/>
                  </a:cubicBezTo>
                  <a:cubicBezTo>
                    <a:pt x="1100" y="50112"/>
                    <a:pt x="6669" y="39559"/>
                    <a:pt x="15562" y="32293"/>
                  </a:cubicBezTo>
                  <a:cubicBezTo>
                    <a:pt x="23003" y="26256"/>
                    <a:pt x="32199" y="22804"/>
                    <a:pt x="41770" y="22465"/>
                  </a:cubicBezTo>
                  <a:lnTo>
                    <a:pt x="40834" y="23518"/>
                  </a:lnTo>
                  <a:cubicBezTo>
                    <a:pt x="40834" y="16614"/>
                    <a:pt x="40834" y="9126"/>
                    <a:pt x="40834" y="1170"/>
                  </a:cubicBezTo>
                  <a:lnTo>
                    <a:pt x="40834" y="0"/>
                  </a:lnTo>
                  <a:lnTo>
                    <a:pt x="42004" y="0"/>
                  </a:lnTo>
                  <a:lnTo>
                    <a:pt x="128470" y="0"/>
                  </a:lnTo>
                  <a:lnTo>
                    <a:pt x="129991" y="0"/>
                  </a:lnTo>
                  <a:lnTo>
                    <a:pt x="129991" y="25273"/>
                  </a:lnTo>
                  <a:lnTo>
                    <a:pt x="128353" y="23635"/>
                  </a:lnTo>
                  <a:cubicBezTo>
                    <a:pt x="135794" y="23658"/>
                    <a:pt x="143118" y="25542"/>
                    <a:pt x="149647" y="29134"/>
                  </a:cubicBezTo>
                  <a:cubicBezTo>
                    <a:pt x="163910" y="36833"/>
                    <a:pt x="172861" y="51657"/>
                    <a:pt x="173048" y="67862"/>
                  </a:cubicBezTo>
                  <a:lnTo>
                    <a:pt x="173048" y="91263"/>
                  </a:lnTo>
                  <a:cubicBezTo>
                    <a:pt x="173048" y="123439"/>
                    <a:pt x="173048" y="157369"/>
                    <a:pt x="173048" y="192470"/>
                  </a:cubicBezTo>
                  <a:lnTo>
                    <a:pt x="173048" y="222423"/>
                  </a:lnTo>
                  <a:cubicBezTo>
                    <a:pt x="173387" y="225851"/>
                    <a:pt x="173387" y="229291"/>
                    <a:pt x="173048" y="232720"/>
                  </a:cubicBezTo>
                  <a:cubicBezTo>
                    <a:pt x="171457" y="239822"/>
                    <a:pt x="166332" y="245613"/>
                    <a:pt x="159476" y="248047"/>
                  </a:cubicBezTo>
                  <a:cubicBezTo>
                    <a:pt x="156188" y="249053"/>
                    <a:pt x="152736" y="249451"/>
                    <a:pt x="149296" y="249217"/>
                  </a:cubicBezTo>
                  <a:lnTo>
                    <a:pt x="139819" y="249217"/>
                  </a:lnTo>
                  <a:lnTo>
                    <a:pt x="66575" y="249217"/>
                  </a:lnTo>
                  <a:lnTo>
                    <a:pt x="32410" y="249217"/>
                  </a:lnTo>
                  <a:lnTo>
                    <a:pt x="24220" y="249217"/>
                  </a:lnTo>
                  <a:cubicBezTo>
                    <a:pt x="21400" y="249357"/>
                    <a:pt x="18568" y="249170"/>
                    <a:pt x="15796" y="248632"/>
                  </a:cubicBezTo>
                  <a:cubicBezTo>
                    <a:pt x="10179" y="247275"/>
                    <a:pt x="5382" y="243624"/>
                    <a:pt x="2574" y="238570"/>
                  </a:cubicBezTo>
                  <a:cubicBezTo>
                    <a:pt x="1217" y="236148"/>
                    <a:pt x="339" y="233492"/>
                    <a:pt x="0" y="230730"/>
                  </a:cubicBezTo>
                  <a:cubicBezTo>
                    <a:pt x="0" y="227805"/>
                    <a:pt x="0" y="225465"/>
                    <a:pt x="0" y="223008"/>
                  </a:cubicBezTo>
                  <a:cubicBezTo>
                    <a:pt x="0" y="217977"/>
                    <a:pt x="0" y="213063"/>
                    <a:pt x="0" y="208266"/>
                  </a:cubicBezTo>
                  <a:cubicBezTo>
                    <a:pt x="0" y="198555"/>
                    <a:pt x="0" y="189311"/>
                    <a:pt x="0" y="180536"/>
                  </a:cubicBezTo>
                  <a:cubicBezTo>
                    <a:pt x="0" y="145435"/>
                    <a:pt x="585" y="116886"/>
                    <a:pt x="702" y="96879"/>
                  </a:cubicBezTo>
                  <a:cubicBezTo>
                    <a:pt x="702" y="87284"/>
                    <a:pt x="702" y="79679"/>
                    <a:pt x="702" y="74180"/>
                  </a:cubicBezTo>
                  <a:cubicBezTo>
                    <a:pt x="702" y="71723"/>
                    <a:pt x="702" y="69851"/>
                    <a:pt x="702" y="68330"/>
                  </a:cubicBezTo>
                  <a:cubicBezTo>
                    <a:pt x="655" y="67628"/>
                    <a:pt x="655" y="66926"/>
                    <a:pt x="702" y="66224"/>
                  </a:cubicBezTo>
                  <a:cubicBezTo>
                    <a:pt x="702" y="66224"/>
                    <a:pt x="702" y="66926"/>
                    <a:pt x="702" y="68330"/>
                  </a:cubicBezTo>
                  <a:cubicBezTo>
                    <a:pt x="702" y="69734"/>
                    <a:pt x="702" y="71723"/>
                    <a:pt x="702" y="74180"/>
                  </a:cubicBezTo>
                  <a:lnTo>
                    <a:pt x="702" y="96879"/>
                  </a:lnTo>
                  <a:cubicBezTo>
                    <a:pt x="702" y="116886"/>
                    <a:pt x="702" y="145435"/>
                    <a:pt x="1287" y="180536"/>
                  </a:cubicBezTo>
                  <a:lnTo>
                    <a:pt x="1287" y="208266"/>
                  </a:lnTo>
                  <a:cubicBezTo>
                    <a:pt x="1287" y="213063"/>
                    <a:pt x="1287" y="217977"/>
                    <a:pt x="1287" y="223008"/>
                  </a:cubicBezTo>
                  <a:cubicBezTo>
                    <a:pt x="1287" y="225348"/>
                    <a:pt x="1287" y="228156"/>
                    <a:pt x="1287" y="230379"/>
                  </a:cubicBezTo>
                  <a:cubicBezTo>
                    <a:pt x="1521" y="232720"/>
                    <a:pt x="2235" y="234989"/>
                    <a:pt x="3393" y="237049"/>
                  </a:cubicBezTo>
                  <a:cubicBezTo>
                    <a:pt x="5921" y="241413"/>
                    <a:pt x="10167" y="244513"/>
                    <a:pt x="15094" y="245590"/>
                  </a:cubicBezTo>
                  <a:cubicBezTo>
                    <a:pt x="17656" y="245836"/>
                    <a:pt x="20253" y="245836"/>
                    <a:pt x="22816" y="245590"/>
                  </a:cubicBezTo>
                  <a:lnTo>
                    <a:pt x="147892" y="245590"/>
                  </a:lnTo>
                  <a:cubicBezTo>
                    <a:pt x="150923" y="245894"/>
                    <a:pt x="153988" y="245566"/>
                    <a:pt x="156901" y="244654"/>
                  </a:cubicBezTo>
                  <a:cubicBezTo>
                    <a:pt x="162553" y="242665"/>
                    <a:pt x="166765" y="237879"/>
                    <a:pt x="168017" y="232018"/>
                  </a:cubicBezTo>
                  <a:cubicBezTo>
                    <a:pt x="168321" y="228870"/>
                    <a:pt x="168321" y="225688"/>
                    <a:pt x="168017" y="222540"/>
                  </a:cubicBezTo>
                  <a:lnTo>
                    <a:pt x="168017" y="192236"/>
                  </a:lnTo>
                  <a:cubicBezTo>
                    <a:pt x="168017" y="157135"/>
                    <a:pt x="168017" y="123204"/>
                    <a:pt x="168017" y="90912"/>
                  </a:cubicBezTo>
                  <a:cubicBezTo>
                    <a:pt x="168017" y="82955"/>
                    <a:pt x="168017" y="74999"/>
                    <a:pt x="168017" y="67511"/>
                  </a:cubicBezTo>
                  <a:cubicBezTo>
                    <a:pt x="167958" y="44988"/>
                    <a:pt x="149823" y="26700"/>
                    <a:pt x="127300" y="26443"/>
                  </a:cubicBezTo>
                  <a:lnTo>
                    <a:pt x="125661" y="26443"/>
                  </a:lnTo>
                  <a:lnTo>
                    <a:pt x="125661" y="1287"/>
                  </a:lnTo>
                  <a:lnTo>
                    <a:pt x="127300" y="2808"/>
                  </a:lnTo>
                  <a:lnTo>
                    <a:pt x="40834" y="2808"/>
                  </a:lnTo>
                  <a:lnTo>
                    <a:pt x="42004" y="1638"/>
                  </a:lnTo>
                  <a:cubicBezTo>
                    <a:pt x="42004" y="9594"/>
                    <a:pt x="42004" y="17082"/>
                    <a:pt x="42004" y="23986"/>
                  </a:cubicBezTo>
                  <a:lnTo>
                    <a:pt x="42004" y="24922"/>
                  </a:lnTo>
                  <a:lnTo>
                    <a:pt x="41068" y="24922"/>
                  </a:lnTo>
                  <a:cubicBezTo>
                    <a:pt x="24781" y="25226"/>
                    <a:pt x="10121" y="34879"/>
                    <a:pt x="3393" y="49726"/>
                  </a:cubicBezTo>
                  <a:cubicBezTo>
                    <a:pt x="1486" y="54910"/>
                    <a:pt x="386" y="60350"/>
                    <a:pt x="117" y="65873"/>
                  </a:cubicBezTo>
                  <a:close/>
                </a:path>
              </a:pathLst>
            </a:custGeom>
            <a:solidFill>
              <a:srgbClr val="263238"/>
            </a:solidFill>
            <a:ln w="11697" cap="flat">
              <a:noFill/>
              <a:prstDash val="solid"/>
              <a:miter/>
            </a:ln>
          </p:spPr>
          <p:txBody>
            <a:bodyPr rtlCol="0" anchor="ctr"/>
            <a:lstStyle/>
            <a:p>
              <a:endParaRPr lang="en-US"/>
            </a:p>
          </p:txBody>
        </p:sp>
        <p:sp>
          <p:nvSpPr>
            <p:cNvPr id="557" name="Hình tự do: Hình 556">
              <a:extLst>
                <a:ext uri="{FF2B5EF4-FFF2-40B4-BE49-F238E27FC236}">
                  <a16:creationId xmlns:a16="http://schemas.microsoft.com/office/drawing/2014/main" xmlns="" id="{87C3BF21-1055-C2F1-E9AC-88C72660C576}"/>
                </a:ext>
              </a:extLst>
            </p:cNvPr>
            <p:cNvSpPr/>
            <p:nvPr/>
          </p:nvSpPr>
          <p:spPr>
            <a:xfrm>
              <a:off x="9401306" y="1766617"/>
              <a:ext cx="83540" cy="14040"/>
            </a:xfrm>
            <a:custGeom>
              <a:avLst/>
              <a:gdLst>
                <a:gd name="connsiteX0" fmla="*/ 0 w 83540"/>
                <a:gd name="connsiteY0" fmla="*/ 0 h 14040"/>
                <a:gd name="connsiteX1" fmla="*/ 0 w 83540"/>
                <a:gd name="connsiteY1" fmla="*/ 10764 h 14040"/>
                <a:gd name="connsiteX2" fmla="*/ 83540 w 83540"/>
                <a:gd name="connsiteY2" fmla="*/ 14040 h 14040"/>
                <a:gd name="connsiteX3" fmla="*/ 83540 w 83540"/>
                <a:gd name="connsiteY3" fmla="*/ 234 h 14040"/>
                <a:gd name="connsiteX4" fmla="*/ 0 w 83540"/>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14040">
                  <a:moveTo>
                    <a:pt x="0" y="0"/>
                  </a:moveTo>
                  <a:lnTo>
                    <a:pt x="0" y="10764"/>
                  </a:lnTo>
                  <a:lnTo>
                    <a:pt x="83540" y="14040"/>
                  </a:lnTo>
                  <a:lnTo>
                    <a:pt x="83540" y="234"/>
                  </a:lnTo>
                  <a:lnTo>
                    <a:pt x="0" y="0"/>
                  </a:lnTo>
                  <a:close/>
                </a:path>
              </a:pathLst>
            </a:custGeom>
            <a:solidFill>
              <a:srgbClr val="E0E0E0"/>
            </a:solidFill>
            <a:ln w="11697" cap="flat">
              <a:noFill/>
              <a:prstDash val="solid"/>
              <a:miter/>
            </a:ln>
          </p:spPr>
          <p:txBody>
            <a:bodyPr rtlCol="0" anchor="ctr"/>
            <a:lstStyle/>
            <a:p>
              <a:endParaRPr lang="en-US"/>
            </a:p>
          </p:txBody>
        </p:sp>
        <p:sp>
          <p:nvSpPr>
            <p:cNvPr id="558" name="Hình tự do: Hình 557">
              <a:extLst>
                <a:ext uri="{FF2B5EF4-FFF2-40B4-BE49-F238E27FC236}">
                  <a16:creationId xmlns:a16="http://schemas.microsoft.com/office/drawing/2014/main" xmlns="" id="{DC4877AD-F20C-270F-828E-18B855B32940}"/>
                </a:ext>
              </a:extLst>
            </p:cNvPr>
            <p:cNvSpPr/>
            <p:nvPr/>
          </p:nvSpPr>
          <p:spPr>
            <a:xfrm rot="8400">
              <a:off x="9390406" y="1730958"/>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 name="connsiteX9" fmla="*/ 19423 w 106589"/>
                <a:gd name="connsiteY9"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ubicBezTo>
                    <a:pt x="19340" y="0"/>
                    <a:pt x="19387" y="0"/>
                    <a:pt x="19423" y="0"/>
                  </a:cubicBezTo>
                  <a:close/>
                </a:path>
              </a:pathLst>
            </a:custGeom>
            <a:solidFill>
              <a:srgbClr val="455A64"/>
            </a:solidFill>
            <a:ln w="11697" cap="flat">
              <a:noFill/>
              <a:prstDash val="solid"/>
              <a:miter/>
            </a:ln>
          </p:spPr>
          <p:txBody>
            <a:bodyPr rtlCol="0" anchor="ctr"/>
            <a:lstStyle/>
            <a:p>
              <a:endParaRPr lang="en-US"/>
            </a:p>
          </p:txBody>
        </p:sp>
        <p:sp>
          <p:nvSpPr>
            <p:cNvPr id="559" name="Hình tự do: Hình 558">
              <a:extLst>
                <a:ext uri="{FF2B5EF4-FFF2-40B4-BE49-F238E27FC236}">
                  <a16:creationId xmlns:a16="http://schemas.microsoft.com/office/drawing/2014/main" xmlns="" id="{862D231B-C4B6-77D3-95A3-3E8C23993050}"/>
                </a:ext>
              </a:extLst>
            </p:cNvPr>
            <p:cNvSpPr/>
            <p:nvPr/>
          </p:nvSpPr>
          <p:spPr>
            <a:xfrm>
              <a:off x="9402781" y="1731048"/>
              <a:ext cx="2665" cy="42706"/>
            </a:xfrm>
            <a:custGeom>
              <a:avLst/>
              <a:gdLst>
                <a:gd name="connsiteX0" fmla="*/ 1333 w 2665"/>
                <a:gd name="connsiteY0" fmla="*/ 42706 h 42706"/>
                <a:gd name="connsiteX1" fmla="*/ 163 w 2665"/>
                <a:gd name="connsiteY1" fmla="*/ 21412 h 42706"/>
                <a:gd name="connsiteX2" fmla="*/ 1333 w 2665"/>
                <a:gd name="connsiteY2" fmla="*/ 0 h 42706"/>
                <a:gd name="connsiteX3" fmla="*/ 2503 w 2665"/>
                <a:gd name="connsiteY3" fmla="*/ 21412 h 42706"/>
                <a:gd name="connsiteX4" fmla="*/ 1333 w 2665"/>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706">
                  <a:moveTo>
                    <a:pt x="1333" y="42706"/>
                  </a:moveTo>
                  <a:cubicBezTo>
                    <a:pt x="140" y="35674"/>
                    <a:pt x="-258" y="28525"/>
                    <a:pt x="163" y="21412"/>
                  </a:cubicBezTo>
                  <a:cubicBezTo>
                    <a:pt x="-118" y="14251"/>
                    <a:pt x="280" y="7090"/>
                    <a:pt x="1333" y="0"/>
                  </a:cubicBezTo>
                  <a:cubicBezTo>
                    <a:pt x="2527" y="7067"/>
                    <a:pt x="2924" y="14251"/>
                    <a:pt x="2503" y="21412"/>
                  </a:cubicBezTo>
                  <a:cubicBezTo>
                    <a:pt x="2784" y="28525"/>
                    <a:pt x="2386" y="35663"/>
                    <a:pt x="1333" y="42706"/>
                  </a:cubicBezTo>
                  <a:close/>
                </a:path>
              </a:pathLst>
            </a:custGeom>
            <a:solidFill>
              <a:srgbClr val="263238"/>
            </a:solidFill>
            <a:ln w="11697" cap="flat">
              <a:noFill/>
              <a:prstDash val="solid"/>
              <a:miter/>
            </a:ln>
          </p:spPr>
          <p:txBody>
            <a:bodyPr rtlCol="0" anchor="ctr"/>
            <a:lstStyle/>
            <a:p>
              <a:endParaRPr lang="en-US"/>
            </a:p>
          </p:txBody>
        </p:sp>
        <p:sp>
          <p:nvSpPr>
            <p:cNvPr id="560" name="Hình tự do: Hình 559">
              <a:extLst>
                <a:ext uri="{FF2B5EF4-FFF2-40B4-BE49-F238E27FC236}">
                  <a16:creationId xmlns:a16="http://schemas.microsoft.com/office/drawing/2014/main" xmlns="" id="{8470EC6C-EFE8-E170-459B-3B3F1392EF35}"/>
                </a:ext>
              </a:extLst>
            </p:cNvPr>
            <p:cNvSpPr/>
            <p:nvPr/>
          </p:nvSpPr>
          <p:spPr>
            <a:xfrm>
              <a:off x="9414238"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561" name="Hình tự do: Hình 560">
              <a:extLst>
                <a:ext uri="{FF2B5EF4-FFF2-40B4-BE49-F238E27FC236}">
                  <a16:creationId xmlns:a16="http://schemas.microsoft.com/office/drawing/2014/main" xmlns="" id="{5420B25C-3772-D502-1725-23C611BFA3AC}"/>
                </a:ext>
              </a:extLst>
            </p:cNvPr>
            <p:cNvSpPr/>
            <p:nvPr/>
          </p:nvSpPr>
          <p:spPr>
            <a:xfrm>
              <a:off x="9425628" y="1731048"/>
              <a:ext cx="2527" cy="42823"/>
            </a:xfrm>
            <a:custGeom>
              <a:avLst/>
              <a:gdLst>
                <a:gd name="connsiteX0" fmla="*/ 1185 w 2527"/>
                <a:gd name="connsiteY0" fmla="*/ 42823 h 42823"/>
                <a:gd name="connsiteX1" fmla="*/ 132 w 2527"/>
                <a:gd name="connsiteY1" fmla="*/ 21412 h 42823"/>
                <a:gd name="connsiteX2" fmla="*/ 1302 w 2527"/>
                <a:gd name="connsiteY2" fmla="*/ 0 h 42823"/>
                <a:gd name="connsiteX3" fmla="*/ 2355 w 2527"/>
                <a:gd name="connsiteY3" fmla="*/ 21412 h 42823"/>
                <a:gd name="connsiteX4" fmla="*/ 1185 w 2527"/>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823">
                  <a:moveTo>
                    <a:pt x="1185" y="42823"/>
                  </a:moveTo>
                  <a:cubicBezTo>
                    <a:pt x="132" y="35733"/>
                    <a:pt x="-219" y="28561"/>
                    <a:pt x="132" y="21412"/>
                  </a:cubicBezTo>
                  <a:cubicBezTo>
                    <a:pt x="-219" y="14251"/>
                    <a:pt x="178" y="7079"/>
                    <a:pt x="1302" y="0"/>
                  </a:cubicBezTo>
                  <a:cubicBezTo>
                    <a:pt x="2425" y="7079"/>
                    <a:pt x="2776" y="14263"/>
                    <a:pt x="2355" y="21412"/>
                  </a:cubicBezTo>
                  <a:cubicBezTo>
                    <a:pt x="2776" y="28572"/>
                    <a:pt x="2378" y="35756"/>
                    <a:pt x="1185" y="42823"/>
                  </a:cubicBezTo>
                  <a:close/>
                </a:path>
              </a:pathLst>
            </a:custGeom>
            <a:solidFill>
              <a:srgbClr val="263238"/>
            </a:solidFill>
            <a:ln w="11697" cap="flat">
              <a:noFill/>
              <a:prstDash val="solid"/>
              <a:miter/>
            </a:ln>
          </p:spPr>
          <p:txBody>
            <a:bodyPr rtlCol="0" anchor="ctr"/>
            <a:lstStyle/>
            <a:p>
              <a:endParaRPr lang="en-US"/>
            </a:p>
          </p:txBody>
        </p:sp>
        <p:sp>
          <p:nvSpPr>
            <p:cNvPr id="562" name="Hình tự do: Hình 561">
              <a:extLst>
                <a:ext uri="{FF2B5EF4-FFF2-40B4-BE49-F238E27FC236}">
                  <a16:creationId xmlns:a16="http://schemas.microsoft.com/office/drawing/2014/main" xmlns="" id="{72369399-2E12-0A2B-8D50-70D38E7D6C06}"/>
                </a:ext>
              </a:extLst>
            </p:cNvPr>
            <p:cNvSpPr/>
            <p:nvPr/>
          </p:nvSpPr>
          <p:spPr>
            <a:xfrm>
              <a:off x="9436946" y="1731165"/>
              <a:ext cx="2667" cy="42706"/>
            </a:xfrm>
            <a:custGeom>
              <a:avLst/>
              <a:gdLst>
                <a:gd name="connsiteX0" fmla="*/ 1333 w 2667"/>
                <a:gd name="connsiteY0" fmla="*/ 42706 h 42706"/>
                <a:gd name="connsiteX1" fmla="*/ 163 w 2667"/>
                <a:gd name="connsiteY1" fmla="*/ 21295 h 42706"/>
                <a:gd name="connsiteX2" fmla="*/ 1333 w 2667"/>
                <a:gd name="connsiteY2" fmla="*/ 0 h 42706"/>
                <a:gd name="connsiteX3" fmla="*/ 2503 w 2667"/>
                <a:gd name="connsiteY3" fmla="*/ 21295 h 42706"/>
                <a:gd name="connsiteX4" fmla="*/ 1333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3" y="42706"/>
                  </a:moveTo>
                  <a:cubicBezTo>
                    <a:pt x="140" y="35639"/>
                    <a:pt x="-258" y="28455"/>
                    <a:pt x="163" y="21295"/>
                  </a:cubicBezTo>
                  <a:cubicBezTo>
                    <a:pt x="-118" y="14181"/>
                    <a:pt x="268" y="7044"/>
                    <a:pt x="1333" y="0"/>
                  </a:cubicBezTo>
                  <a:cubicBezTo>
                    <a:pt x="2538" y="7032"/>
                    <a:pt x="2924" y="14181"/>
                    <a:pt x="2503" y="21295"/>
                  </a:cubicBezTo>
                  <a:cubicBezTo>
                    <a:pt x="2784" y="28455"/>
                    <a:pt x="2386" y="35616"/>
                    <a:pt x="1333" y="42706"/>
                  </a:cubicBezTo>
                  <a:close/>
                </a:path>
              </a:pathLst>
            </a:custGeom>
            <a:solidFill>
              <a:srgbClr val="263238"/>
            </a:solidFill>
            <a:ln w="11697" cap="flat">
              <a:noFill/>
              <a:prstDash val="solid"/>
              <a:miter/>
            </a:ln>
          </p:spPr>
          <p:txBody>
            <a:bodyPr rtlCol="0" anchor="ctr"/>
            <a:lstStyle/>
            <a:p>
              <a:endParaRPr lang="en-US"/>
            </a:p>
          </p:txBody>
        </p:sp>
        <p:sp>
          <p:nvSpPr>
            <p:cNvPr id="563" name="Hình tự do: Hình 562">
              <a:extLst>
                <a:ext uri="{FF2B5EF4-FFF2-40B4-BE49-F238E27FC236}">
                  <a16:creationId xmlns:a16="http://schemas.microsoft.com/office/drawing/2014/main" xmlns="" id="{D6D03ADC-04FD-A697-1390-074BD75BDDD9}"/>
                </a:ext>
              </a:extLst>
            </p:cNvPr>
            <p:cNvSpPr/>
            <p:nvPr/>
          </p:nvSpPr>
          <p:spPr>
            <a:xfrm>
              <a:off x="9448403"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49" y="7032"/>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564" name="Hình tự do: Hình 563">
              <a:extLst>
                <a:ext uri="{FF2B5EF4-FFF2-40B4-BE49-F238E27FC236}">
                  <a16:creationId xmlns:a16="http://schemas.microsoft.com/office/drawing/2014/main" xmlns="" id="{9DA96EAE-3CBC-8E9E-512F-511CE669BF4E}"/>
                </a:ext>
              </a:extLst>
            </p:cNvPr>
            <p:cNvSpPr/>
            <p:nvPr/>
          </p:nvSpPr>
          <p:spPr>
            <a:xfrm>
              <a:off x="9459793" y="1731165"/>
              <a:ext cx="2569" cy="42706"/>
            </a:xfrm>
            <a:custGeom>
              <a:avLst/>
              <a:gdLst>
                <a:gd name="connsiteX0" fmla="*/ 1185 w 2569"/>
                <a:gd name="connsiteY0" fmla="*/ 42706 h 42706"/>
                <a:gd name="connsiteX1" fmla="*/ 132 w 2569"/>
                <a:gd name="connsiteY1" fmla="*/ 21412 h 42706"/>
                <a:gd name="connsiteX2" fmla="*/ 1301 w 2569"/>
                <a:gd name="connsiteY2" fmla="*/ 0 h 42706"/>
                <a:gd name="connsiteX3" fmla="*/ 2355 w 2569"/>
                <a:gd name="connsiteY3" fmla="*/ 21412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63"/>
                    <a:pt x="-219" y="28525"/>
                    <a:pt x="132" y="21412"/>
                  </a:cubicBezTo>
                  <a:cubicBezTo>
                    <a:pt x="-219" y="14251"/>
                    <a:pt x="178" y="7079"/>
                    <a:pt x="1301" y="0"/>
                  </a:cubicBezTo>
                  <a:cubicBezTo>
                    <a:pt x="2495" y="7067"/>
                    <a:pt x="284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565" name="Hình tự do: Hình 564">
              <a:extLst>
                <a:ext uri="{FF2B5EF4-FFF2-40B4-BE49-F238E27FC236}">
                  <a16:creationId xmlns:a16="http://schemas.microsoft.com/office/drawing/2014/main" xmlns="" id="{88AE517E-3C03-AE51-70EE-6A63AD1C149F}"/>
                </a:ext>
              </a:extLst>
            </p:cNvPr>
            <p:cNvSpPr/>
            <p:nvPr/>
          </p:nvSpPr>
          <p:spPr>
            <a:xfrm>
              <a:off x="9471109" y="1731165"/>
              <a:ext cx="2636" cy="42706"/>
            </a:xfrm>
            <a:custGeom>
              <a:avLst/>
              <a:gdLst>
                <a:gd name="connsiteX0" fmla="*/ 1334 w 2636"/>
                <a:gd name="connsiteY0" fmla="*/ 42706 h 42706"/>
                <a:gd name="connsiteX1" fmla="*/ 165 w 2636"/>
                <a:gd name="connsiteY1" fmla="*/ 21412 h 42706"/>
                <a:gd name="connsiteX2" fmla="*/ 1452 w 2636"/>
                <a:gd name="connsiteY2" fmla="*/ 0 h 42706"/>
                <a:gd name="connsiteX3" fmla="*/ 2505 w 2636"/>
                <a:gd name="connsiteY3" fmla="*/ 21412 h 42706"/>
                <a:gd name="connsiteX4" fmla="*/ 1334 w 263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 h="42706">
                  <a:moveTo>
                    <a:pt x="1334" y="42706"/>
                  </a:moveTo>
                  <a:cubicBezTo>
                    <a:pt x="129" y="35674"/>
                    <a:pt x="-257" y="28525"/>
                    <a:pt x="165" y="21412"/>
                  </a:cubicBezTo>
                  <a:cubicBezTo>
                    <a:pt x="-186" y="14251"/>
                    <a:pt x="246" y="7067"/>
                    <a:pt x="1452" y="0"/>
                  </a:cubicBezTo>
                  <a:cubicBezTo>
                    <a:pt x="2505" y="7090"/>
                    <a:pt x="2856" y="14263"/>
                    <a:pt x="2505" y="21412"/>
                  </a:cubicBezTo>
                  <a:cubicBezTo>
                    <a:pt x="2856" y="28525"/>
                    <a:pt x="2470" y="35663"/>
                    <a:pt x="1334" y="42706"/>
                  </a:cubicBezTo>
                  <a:close/>
                </a:path>
              </a:pathLst>
            </a:custGeom>
            <a:solidFill>
              <a:srgbClr val="263238"/>
            </a:solidFill>
            <a:ln w="11697" cap="flat">
              <a:noFill/>
              <a:prstDash val="solid"/>
              <a:miter/>
            </a:ln>
          </p:spPr>
          <p:txBody>
            <a:bodyPr rtlCol="0" anchor="ctr"/>
            <a:lstStyle/>
            <a:p>
              <a:endParaRPr lang="en-US"/>
            </a:p>
          </p:txBody>
        </p:sp>
        <p:sp>
          <p:nvSpPr>
            <p:cNvPr id="566" name="Hình tự do: Hình 565">
              <a:extLst>
                <a:ext uri="{FF2B5EF4-FFF2-40B4-BE49-F238E27FC236}">
                  <a16:creationId xmlns:a16="http://schemas.microsoft.com/office/drawing/2014/main" xmlns="" id="{E390033F-2B51-89F1-3397-C8E4DA88CE29}"/>
                </a:ext>
              </a:extLst>
            </p:cNvPr>
            <p:cNvSpPr/>
            <p:nvPr/>
          </p:nvSpPr>
          <p:spPr>
            <a:xfrm>
              <a:off x="9482568" y="1731282"/>
              <a:ext cx="2526" cy="42706"/>
            </a:xfrm>
            <a:custGeom>
              <a:avLst/>
              <a:gdLst>
                <a:gd name="connsiteX0" fmla="*/ 1225 w 2526"/>
                <a:gd name="connsiteY0" fmla="*/ 42706 h 42706"/>
                <a:gd name="connsiteX1" fmla="*/ 172 w 2526"/>
                <a:gd name="connsiteY1" fmla="*/ 21295 h 42706"/>
                <a:gd name="connsiteX2" fmla="*/ 1342 w 2526"/>
                <a:gd name="connsiteY2" fmla="*/ 0 h 42706"/>
                <a:gd name="connsiteX3" fmla="*/ 2395 w 2526"/>
                <a:gd name="connsiteY3" fmla="*/ 21295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27"/>
                    <a:pt x="-249" y="28443"/>
                    <a:pt x="172" y="21295"/>
                  </a:cubicBezTo>
                  <a:cubicBezTo>
                    <a:pt x="-179" y="14181"/>
                    <a:pt x="208" y="7044"/>
                    <a:pt x="1342" y="0"/>
                  </a:cubicBezTo>
                  <a:cubicBezTo>
                    <a:pt x="2395" y="7044"/>
                    <a:pt x="2746" y="14181"/>
                    <a:pt x="2395" y="21295"/>
                  </a:cubicBezTo>
                  <a:cubicBezTo>
                    <a:pt x="2746" y="28455"/>
                    <a:pt x="2348" y="35627"/>
                    <a:pt x="1225" y="42706"/>
                  </a:cubicBezTo>
                  <a:close/>
                </a:path>
              </a:pathLst>
            </a:custGeom>
            <a:solidFill>
              <a:srgbClr val="263238"/>
            </a:solidFill>
            <a:ln w="11697" cap="flat">
              <a:noFill/>
              <a:prstDash val="solid"/>
              <a:miter/>
            </a:ln>
          </p:spPr>
          <p:txBody>
            <a:bodyPr rtlCol="0" anchor="ctr"/>
            <a:lstStyle/>
            <a:p>
              <a:endParaRPr lang="en-US"/>
            </a:p>
          </p:txBody>
        </p:sp>
        <p:sp>
          <p:nvSpPr>
            <p:cNvPr id="567" name="Hình tự do: Hình 566">
              <a:extLst>
                <a:ext uri="{FF2B5EF4-FFF2-40B4-BE49-F238E27FC236}">
                  <a16:creationId xmlns:a16="http://schemas.microsoft.com/office/drawing/2014/main" xmlns="" id="{E0D27821-8712-A795-7706-9F03E50CB7F5}"/>
                </a:ext>
              </a:extLst>
            </p:cNvPr>
            <p:cNvSpPr/>
            <p:nvPr/>
          </p:nvSpPr>
          <p:spPr>
            <a:xfrm>
              <a:off x="9385978" y="1843488"/>
              <a:ext cx="123789" cy="81902"/>
            </a:xfrm>
            <a:custGeom>
              <a:avLst/>
              <a:gdLst>
                <a:gd name="connsiteX0" fmla="*/ 106473 w 123789"/>
                <a:gd name="connsiteY0" fmla="*/ -1 h 81902"/>
                <a:gd name="connsiteX1" fmla="*/ 123790 w 123789"/>
                <a:gd name="connsiteY1" fmla="*/ -1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1 h 81902"/>
                <a:gd name="connsiteX7" fmla="*/ 17317 w 123789"/>
                <a:gd name="connsiteY7" fmla="*/ -1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1"/>
                  </a:moveTo>
                  <a:cubicBezTo>
                    <a:pt x="116037" y="-1"/>
                    <a:pt x="123790" y="-1"/>
                    <a:pt x="123790" y="-1"/>
                  </a:cubicBezTo>
                  <a:lnTo>
                    <a:pt x="123790" y="81902"/>
                  </a:lnTo>
                  <a:cubicBezTo>
                    <a:pt x="123790" y="81902"/>
                    <a:pt x="116037" y="81902"/>
                    <a:pt x="106473" y="81902"/>
                  </a:cubicBezTo>
                  <a:lnTo>
                    <a:pt x="17317" y="81902"/>
                  </a:lnTo>
                  <a:cubicBezTo>
                    <a:pt x="7753" y="81902"/>
                    <a:pt x="0" y="81902"/>
                    <a:pt x="0" y="81902"/>
                  </a:cubicBezTo>
                  <a:lnTo>
                    <a:pt x="0" y="-1"/>
                  </a:lnTo>
                  <a:cubicBezTo>
                    <a:pt x="0" y="-1"/>
                    <a:pt x="7753" y="-1"/>
                    <a:pt x="17317" y="-1"/>
                  </a:cubicBezTo>
                  <a:close/>
                </a:path>
              </a:pathLst>
            </a:custGeom>
            <a:solidFill>
              <a:srgbClr val="7AC257"/>
            </a:solidFill>
            <a:ln w="11697" cap="flat">
              <a:noFill/>
              <a:prstDash val="solid"/>
              <a:miter/>
            </a:ln>
          </p:spPr>
          <p:txBody>
            <a:bodyPr rtlCol="0" anchor="ctr"/>
            <a:lstStyle/>
            <a:p>
              <a:endParaRPr lang="en-US"/>
            </a:p>
          </p:txBody>
        </p:sp>
        <p:sp>
          <p:nvSpPr>
            <p:cNvPr id="568" name="Hình tự do: Hình 567">
              <a:extLst>
                <a:ext uri="{FF2B5EF4-FFF2-40B4-BE49-F238E27FC236}">
                  <a16:creationId xmlns:a16="http://schemas.microsoft.com/office/drawing/2014/main" xmlns="" id="{CAC16FC4-9F9B-B7F4-7EF5-480EA917D24E}"/>
                </a:ext>
              </a:extLst>
            </p:cNvPr>
            <p:cNvSpPr/>
            <p:nvPr/>
          </p:nvSpPr>
          <p:spPr>
            <a:xfrm>
              <a:off x="9389383" y="1854218"/>
              <a:ext cx="110790" cy="74097"/>
            </a:xfrm>
            <a:custGeom>
              <a:avLst/>
              <a:gdLst>
                <a:gd name="connsiteX0" fmla="*/ 108684 w 110790"/>
                <a:gd name="connsiteY0" fmla="*/ 74098 h 74097"/>
                <a:gd name="connsiteX1" fmla="*/ 108684 w 110790"/>
                <a:gd name="connsiteY1" fmla="*/ 72811 h 74097"/>
                <a:gd name="connsiteX2" fmla="*/ 108684 w 110790"/>
                <a:gd name="connsiteY2" fmla="*/ 68950 h 74097"/>
                <a:gd name="connsiteX3" fmla="*/ 108684 w 110790"/>
                <a:gd name="connsiteY3" fmla="*/ 54558 h 74097"/>
                <a:gd name="connsiteX4" fmla="*/ 108684 w 110790"/>
                <a:gd name="connsiteY4" fmla="*/ 3077 h 74097"/>
                <a:gd name="connsiteX5" fmla="*/ 109620 w 110790"/>
                <a:gd name="connsiteY5" fmla="*/ 3896 h 74097"/>
                <a:gd name="connsiteX6" fmla="*/ 1041 w 110790"/>
                <a:gd name="connsiteY6" fmla="*/ 3896 h 74097"/>
                <a:gd name="connsiteX7" fmla="*/ 2211 w 110790"/>
                <a:gd name="connsiteY7" fmla="*/ 2726 h 74097"/>
                <a:gd name="connsiteX8" fmla="*/ 2211 w 110790"/>
                <a:gd name="connsiteY8" fmla="*/ 2726 h 74097"/>
                <a:gd name="connsiteX9" fmla="*/ 2211 w 110790"/>
                <a:gd name="connsiteY9" fmla="*/ 39231 h 74097"/>
                <a:gd name="connsiteX10" fmla="*/ 2211 w 110790"/>
                <a:gd name="connsiteY10" fmla="*/ 73513 h 74097"/>
                <a:gd name="connsiteX11" fmla="*/ 1158 w 110790"/>
                <a:gd name="connsiteY11" fmla="*/ 72460 h 74097"/>
                <a:gd name="connsiteX12" fmla="*/ 79082 w 110790"/>
                <a:gd name="connsiteY12" fmla="*/ 73162 h 74097"/>
                <a:gd name="connsiteX13" fmla="*/ 101547 w 110790"/>
                <a:gd name="connsiteY13" fmla="*/ 73162 h 74097"/>
                <a:gd name="connsiteX14" fmla="*/ 109737 w 110790"/>
                <a:gd name="connsiteY14" fmla="*/ 73162 h 74097"/>
                <a:gd name="connsiteX15" fmla="*/ 107865 w 110790"/>
                <a:gd name="connsiteY15" fmla="*/ 73162 h 74097"/>
                <a:gd name="connsiteX16" fmla="*/ 102015 w 110790"/>
                <a:gd name="connsiteY16" fmla="*/ 73162 h 74097"/>
                <a:gd name="connsiteX17" fmla="*/ 79784 w 110790"/>
                <a:gd name="connsiteY17" fmla="*/ 73162 h 74097"/>
                <a:gd name="connsiteX18" fmla="*/ 1158 w 110790"/>
                <a:gd name="connsiteY18" fmla="*/ 73162 h 74097"/>
                <a:gd name="connsiteX19" fmla="*/ 222 w 110790"/>
                <a:gd name="connsiteY19" fmla="*/ 73162 h 74097"/>
                <a:gd name="connsiteX20" fmla="*/ 222 w 110790"/>
                <a:gd name="connsiteY20" fmla="*/ 1088 h 74097"/>
                <a:gd name="connsiteX21" fmla="*/ 222 w 110790"/>
                <a:gd name="connsiteY21" fmla="*/ 1088 h 74097"/>
                <a:gd name="connsiteX22" fmla="*/ 1392 w 110790"/>
                <a:gd name="connsiteY22" fmla="*/ 35 h 74097"/>
                <a:gd name="connsiteX23" fmla="*/ 109971 w 110790"/>
                <a:gd name="connsiteY23" fmla="*/ 35 h 74097"/>
                <a:gd name="connsiteX24" fmla="*/ 110790 w 110790"/>
                <a:gd name="connsiteY24" fmla="*/ 35 h 74097"/>
                <a:gd name="connsiteX25" fmla="*/ 110790 w 110790"/>
                <a:gd name="connsiteY25" fmla="*/ 971 h 74097"/>
                <a:gd name="connsiteX26" fmla="*/ 110205 w 110790"/>
                <a:gd name="connsiteY26" fmla="*/ 53037 h 74097"/>
                <a:gd name="connsiteX27" fmla="*/ 110205 w 110790"/>
                <a:gd name="connsiteY27" fmla="*/ 67195 h 74097"/>
                <a:gd name="connsiteX28" fmla="*/ 110205 w 110790"/>
                <a:gd name="connsiteY28" fmla="*/ 70822 h 74097"/>
                <a:gd name="connsiteX29" fmla="*/ 108684 w 110790"/>
                <a:gd name="connsiteY29" fmla="*/ 74098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790" h="74097">
                  <a:moveTo>
                    <a:pt x="108684" y="74098"/>
                  </a:moveTo>
                  <a:cubicBezTo>
                    <a:pt x="108708" y="73665"/>
                    <a:pt x="108708" y="73244"/>
                    <a:pt x="108684" y="72811"/>
                  </a:cubicBezTo>
                  <a:lnTo>
                    <a:pt x="108684" y="68950"/>
                  </a:lnTo>
                  <a:cubicBezTo>
                    <a:pt x="108684" y="65439"/>
                    <a:pt x="108684" y="60642"/>
                    <a:pt x="108684" y="54558"/>
                  </a:cubicBezTo>
                  <a:cubicBezTo>
                    <a:pt x="108684" y="42039"/>
                    <a:pt x="108684" y="24488"/>
                    <a:pt x="108684" y="3077"/>
                  </a:cubicBezTo>
                  <a:lnTo>
                    <a:pt x="109620" y="3896"/>
                  </a:lnTo>
                  <a:lnTo>
                    <a:pt x="1041" y="3896"/>
                  </a:lnTo>
                  <a:lnTo>
                    <a:pt x="2211" y="2726"/>
                  </a:lnTo>
                  <a:lnTo>
                    <a:pt x="2211" y="2726"/>
                  </a:lnTo>
                  <a:lnTo>
                    <a:pt x="2211" y="39231"/>
                  </a:lnTo>
                  <a:cubicBezTo>
                    <a:pt x="2211" y="50931"/>
                    <a:pt x="2211" y="62631"/>
                    <a:pt x="2211" y="73513"/>
                  </a:cubicBezTo>
                  <a:lnTo>
                    <a:pt x="1158" y="72460"/>
                  </a:lnTo>
                  <a:lnTo>
                    <a:pt x="79082" y="73162"/>
                  </a:lnTo>
                  <a:lnTo>
                    <a:pt x="101547" y="73162"/>
                  </a:lnTo>
                  <a:lnTo>
                    <a:pt x="109737" y="73162"/>
                  </a:lnTo>
                  <a:cubicBezTo>
                    <a:pt x="109737" y="73162"/>
                    <a:pt x="109152" y="73162"/>
                    <a:pt x="107865" y="73162"/>
                  </a:cubicBezTo>
                  <a:lnTo>
                    <a:pt x="102015" y="73162"/>
                  </a:lnTo>
                  <a:lnTo>
                    <a:pt x="79784" y="73162"/>
                  </a:lnTo>
                  <a:lnTo>
                    <a:pt x="1158" y="73162"/>
                  </a:lnTo>
                  <a:lnTo>
                    <a:pt x="222" y="73162"/>
                  </a:lnTo>
                  <a:lnTo>
                    <a:pt x="222" y="1088"/>
                  </a:lnTo>
                  <a:lnTo>
                    <a:pt x="222" y="1088"/>
                  </a:lnTo>
                  <a:cubicBezTo>
                    <a:pt x="-714" y="2141"/>
                    <a:pt x="1626" y="-316"/>
                    <a:pt x="1392" y="35"/>
                  </a:cubicBezTo>
                  <a:lnTo>
                    <a:pt x="109971" y="35"/>
                  </a:lnTo>
                  <a:lnTo>
                    <a:pt x="110790" y="35"/>
                  </a:lnTo>
                  <a:lnTo>
                    <a:pt x="110790" y="971"/>
                  </a:lnTo>
                  <a:cubicBezTo>
                    <a:pt x="110790" y="22616"/>
                    <a:pt x="110790" y="40401"/>
                    <a:pt x="110205" y="53037"/>
                  </a:cubicBezTo>
                  <a:cubicBezTo>
                    <a:pt x="110205" y="59004"/>
                    <a:pt x="110205" y="63684"/>
                    <a:pt x="110205" y="67195"/>
                  </a:cubicBezTo>
                  <a:lnTo>
                    <a:pt x="110205" y="70822"/>
                  </a:lnTo>
                  <a:cubicBezTo>
                    <a:pt x="110404" y="72120"/>
                    <a:pt x="109807" y="73407"/>
                    <a:pt x="108684" y="74098"/>
                  </a:cubicBezTo>
                  <a:close/>
                </a:path>
              </a:pathLst>
            </a:custGeom>
            <a:solidFill>
              <a:srgbClr val="263238"/>
            </a:solidFill>
            <a:ln w="11697" cap="flat">
              <a:noFill/>
              <a:prstDash val="solid"/>
              <a:miter/>
            </a:ln>
          </p:spPr>
          <p:txBody>
            <a:bodyPr rtlCol="0" anchor="ctr"/>
            <a:lstStyle/>
            <a:p>
              <a:endParaRPr lang="en-US"/>
            </a:p>
          </p:txBody>
        </p:sp>
        <p:sp>
          <p:nvSpPr>
            <p:cNvPr id="569" name="Hình tự do: Hình 568">
              <a:extLst>
                <a:ext uri="{FF2B5EF4-FFF2-40B4-BE49-F238E27FC236}">
                  <a16:creationId xmlns:a16="http://schemas.microsoft.com/office/drawing/2014/main" xmlns="" id="{8AD6B13F-9A97-9DE2-605D-CD976C700BE5}"/>
                </a:ext>
              </a:extLst>
            </p:cNvPr>
            <p:cNvSpPr/>
            <p:nvPr/>
          </p:nvSpPr>
          <p:spPr>
            <a:xfrm>
              <a:off x="9407624" y="1878826"/>
              <a:ext cx="73829" cy="2585"/>
            </a:xfrm>
            <a:custGeom>
              <a:avLst/>
              <a:gdLst>
                <a:gd name="connsiteX0" fmla="*/ 73829 w 73829"/>
                <a:gd name="connsiteY0" fmla="*/ 1401 h 2585"/>
                <a:gd name="connsiteX1" fmla="*/ 36856 w 73829"/>
                <a:gd name="connsiteY1" fmla="*/ 2454 h 2585"/>
                <a:gd name="connsiteX2" fmla="*/ 0 w 73829"/>
                <a:gd name="connsiteY2" fmla="*/ 1167 h 2585"/>
                <a:gd name="connsiteX3" fmla="*/ 73829 w 73829"/>
                <a:gd name="connsiteY3" fmla="*/ 1167 h 2585"/>
              </a:gdLst>
              <a:ahLst/>
              <a:cxnLst>
                <a:cxn ang="0">
                  <a:pos x="connsiteX0" y="connsiteY0"/>
                </a:cxn>
                <a:cxn ang="0">
                  <a:pos x="connsiteX1" y="connsiteY1"/>
                </a:cxn>
                <a:cxn ang="0">
                  <a:pos x="connsiteX2" y="connsiteY2"/>
                </a:cxn>
                <a:cxn ang="0">
                  <a:pos x="connsiteX3" y="connsiteY3"/>
                </a:cxn>
              </a:cxnLst>
              <a:rect l="l" t="t" r="r" b="b"/>
              <a:pathLst>
                <a:path w="73829" h="2585">
                  <a:moveTo>
                    <a:pt x="73829" y="1401"/>
                  </a:moveTo>
                  <a:cubicBezTo>
                    <a:pt x="61532" y="2454"/>
                    <a:pt x="49188" y="2805"/>
                    <a:pt x="36856" y="2454"/>
                  </a:cubicBezTo>
                  <a:cubicBezTo>
                    <a:pt x="24559" y="2805"/>
                    <a:pt x="12250" y="2372"/>
                    <a:pt x="0" y="1167"/>
                  </a:cubicBezTo>
                  <a:cubicBezTo>
                    <a:pt x="24582" y="-389"/>
                    <a:pt x="49246" y="-389"/>
                    <a:pt x="73829" y="1167"/>
                  </a:cubicBezTo>
                  <a:close/>
                </a:path>
              </a:pathLst>
            </a:custGeom>
            <a:solidFill>
              <a:srgbClr val="263238"/>
            </a:solidFill>
            <a:ln w="11697" cap="flat">
              <a:noFill/>
              <a:prstDash val="solid"/>
              <a:miter/>
            </a:ln>
          </p:spPr>
          <p:txBody>
            <a:bodyPr rtlCol="0" anchor="ctr"/>
            <a:lstStyle/>
            <a:p>
              <a:endParaRPr lang="en-US"/>
            </a:p>
          </p:txBody>
        </p:sp>
        <p:sp>
          <p:nvSpPr>
            <p:cNvPr id="570" name="Hình tự do: Hình 569">
              <a:extLst>
                <a:ext uri="{FF2B5EF4-FFF2-40B4-BE49-F238E27FC236}">
                  <a16:creationId xmlns:a16="http://schemas.microsoft.com/office/drawing/2014/main" xmlns="" id="{0C05E68C-98EE-134C-9930-F2545DF6AF51}"/>
                </a:ext>
              </a:extLst>
            </p:cNvPr>
            <p:cNvSpPr/>
            <p:nvPr/>
          </p:nvSpPr>
          <p:spPr>
            <a:xfrm>
              <a:off x="9407624" y="1891361"/>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71" name="Hình tự do: Hình 570">
              <a:extLst>
                <a:ext uri="{FF2B5EF4-FFF2-40B4-BE49-F238E27FC236}">
                  <a16:creationId xmlns:a16="http://schemas.microsoft.com/office/drawing/2014/main" xmlns="" id="{69913369-D484-D0EA-4284-DCC147FB7CA3}"/>
                </a:ext>
              </a:extLst>
            </p:cNvPr>
            <p:cNvSpPr/>
            <p:nvPr/>
          </p:nvSpPr>
          <p:spPr>
            <a:xfrm>
              <a:off x="9407624"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72" name="Hình tự do: Hình 571">
              <a:extLst>
                <a:ext uri="{FF2B5EF4-FFF2-40B4-BE49-F238E27FC236}">
                  <a16:creationId xmlns:a16="http://schemas.microsoft.com/office/drawing/2014/main" xmlns="" id="{DAA48449-76E0-6061-EF6E-2C6F0618AE42}"/>
                </a:ext>
              </a:extLst>
            </p:cNvPr>
            <p:cNvSpPr/>
            <p:nvPr/>
          </p:nvSpPr>
          <p:spPr>
            <a:xfrm>
              <a:off x="9401306"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573" name="Hình tự do: Hình 572">
              <a:extLst>
                <a:ext uri="{FF2B5EF4-FFF2-40B4-BE49-F238E27FC236}">
                  <a16:creationId xmlns:a16="http://schemas.microsoft.com/office/drawing/2014/main" xmlns="" id="{28CCADEF-2CF8-8FFB-B8EF-CC21BA3FF3F8}"/>
                </a:ext>
              </a:extLst>
            </p:cNvPr>
            <p:cNvSpPr/>
            <p:nvPr/>
          </p:nvSpPr>
          <p:spPr>
            <a:xfrm>
              <a:off x="9365506"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262 w 26205"/>
                <a:gd name="connsiteY5" fmla="*/ 17729 h 182703"/>
                <a:gd name="connsiteX6" fmla="*/ 18951 w 26205"/>
                <a:gd name="connsiteY6" fmla="*/ 2167 h 182703"/>
                <a:gd name="connsiteX7" fmla="*/ 24217 w 26205"/>
                <a:gd name="connsiteY7" fmla="*/ 61 h 182703"/>
                <a:gd name="connsiteX8" fmla="*/ 26206 w 26205"/>
                <a:gd name="connsiteY8" fmla="*/ 61 h 182703"/>
                <a:gd name="connsiteX9" fmla="*/ 19420 w 26205"/>
                <a:gd name="connsiteY9" fmla="*/ 3221 h 182703"/>
                <a:gd name="connsiteX10" fmla="*/ 6666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295" y="37842"/>
                    <a:pt x="1460" y="27440"/>
                    <a:pt x="5262" y="17729"/>
                  </a:cubicBezTo>
                  <a:cubicBezTo>
                    <a:pt x="8058" y="11224"/>
                    <a:pt x="12856" y="5771"/>
                    <a:pt x="18951" y="2167"/>
                  </a:cubicBezTo>
                  <a:cubicBezTo>
                    <a:pt x="20613" y="1243"/>
                    <a:pt x="22380" y="529"/>
                    <a:pt x="24217" y="61"/>
                  </a:cubicBezTo>
                  <a:cubicBezTo>
                    <a:pt x="24872" y="-20"/>
                    <a:pt x="25550" y="-20"/>
                    <a:pt x="26206" y="61"/>
                  </a:cubicBezTo>
                  <a:cubicBezTo>
                    <a:pt x="23877" y="974"/>
                    <a:pt x="21619" y="2027"/>
                    <a:pt x="19420" y="3221"/>
                  </a:cubicBezTo>
                  <a:cubicBezTo>
                    <a:pt x="13675" y="6988"/>
                    <a:pt x="9229" y="12417"/>
                    <a:pt x="6666" y="18782"/>
                  </a:cubicBezTo>
                  <a:cubicBezTo>
                    <a:pt x="3203" y="28329"/>
                    <a:pt x="1682" y="38474"/>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37" y="177895"/>
                    <a:pt x="758" y="180328"/>
                    <a:pt x="114" y="182704"/>
                  </a:cubicBezTo>
                  <a:close/>
                </a:path>
              </a:pathLst>
            </a:custGeom>
            <a:solidFill>
              <a:srgbClr val="FFFFFF"/>
            </a:solidFill>
            <a:ln w="11697" cap="flat">
              <a:noFill/>
              <a:prstDash val="solid"/>
              <a:miter/>
            </a:ln>
          </p:spPr>
          <p:txBody>
            <a:bodyPr rtlCol="0" anchor="ctr"/>
            <a:lstStyle/>
            <a:p>
              <a:endParaRPr lang="en-US"/>
            </a:p>
          </p:txBody>
        </p:sp>
        <p:sp>
          <p:nvSpPr>
            <p:cNvPr id="574" name="Hình tự do: Hình 573">
              <a:extLst>
                <a:ext uri="{FF2B5EF4-FFF2-40B4-BE49-F238E27FC236}">
                  <a16:creationId xmlns:a16="http://schemas.microsoft.com/office/drawing/2014/main" xmlns="" id="{15440C3C-E1D2-7137-CCA4-991C215EFE26}"/>
                </a:ext>
              </a:extLst>
            </p:cNvPr>
            <p:cNvSpPr/>
            <p:nvPr/>
          </p:nvSpPr>
          <p:spPr>
            <a:xfrm>
              <a:off x="9369130" y="1987932"/>
              <a:ext cx="153625" cy="16085"/>
            </a:xfrm>
            <a:custGeom>
              <a:avLst/>
              <a:gdLst>
                <a:gd name="connsiteX0" fmla="*/ 153625 w 153625"/>
                <a:gd name="connsiteY0" fmla="*/ 16085 h 16085"/>
                <a:gd name="connsiteX1" fmla="*/ 147658 w 153625"/>
                <a:gd name="connsiteY1" fmla="*/ 14213 h 16085"/>
                <a:gd name="connsiteX2" fmla="*/ 140872 w 153625"/>
                <a:gd name="connsiteY2" fmla="*/ 11873 h 16085"/>
                <a:gd name="connsiteX3" fmla="*/ 131629 w 153625"/>
                <a:gd name="connsiteY3" fmla="*/ 9182 h 16085"/>
                <a:gd name="connsiteX4" fmla="*/ 107292 w 153625"/>
                <a:gd name="connsiteY4" fmla="*/ 4034 h 16085"/>
                <a:gd name="connsiteX5" fmla="*/ 76871 w 153625"/>
                <a:gd name="connsiteY5" fmla="*/ 1694 h 16085"/>
                <a:gd name="connsiteX6" fmla="*/ 46450 w 153625"/>
                <a:gd name="connsiteY6" fmla="*/ 3917 h 16085"/>
                <a:gd name="connsiteX7" fmla="*/ 22113 w 153625"/>
                <a:gd name="connsiteY7" fmla="*/ 8948 h 16085"/>
                <a:gd name="connsiteX8" fmla="*/ 12870 w 153625"/>
                <a:gd name="connsiteY8" fmla="*/ 11639 h 16085"/>
                <a:gd name="connsiteX9" fmla="*/ 5967 w 153625"/>
                <a:gd name="connsiteY9" fmla="*/ 13862 h 16085"/>
                <a:gd name="connsiteX10" fmla="*/ 0 w 153625"/>
                <a:gd name="connsiteY10" fmla="*/ 15734 h 16085"/>
                <a:gd name="connsiteX11" fmla="*/ 6201 w 153625"/>
                <a:gd name="connsiteY11" fmla="*/ 13628 h 16085"/>
                <a:gd name="connsiteX12" fmla="*/ 12987 w 153625"/>
                <a:gd name="connsiteY12" fmla="*/ 10937 h 16085"/>
                <a:gd name="connsiteX13" fmla="*/ 22231 w 153625"/>
                <a:gd name="connsiteY13" fmla="*/ 8012 h 16085"/>
                <a:gd name="connsiteX14" fmla="*/ 46684 w 153625"/>
                <a:gd name="connsiteY14" fmla="*/ 2396 h 16085"/>
                <a:gd name="connsiteX15" fmla="*/ 108228 w 153625"/>
                <a:gd name="connsiteY15" fmla="*/ 2396 h 16085"/>
                <a:gd name="connsiteX16" fmla="*/ 132682 w 153625"/>
                <a:gd name="connsiteY16" fmla="*/ 8129 h 16085"/>
                <a:gd name="connsiteX17" fmla="*/ 141808 w 153625"/>
                <a:gd name="connsiteY17" fmla="*/ 11171 h 16085"/>
                <a:gd name="connsiteX18" fmla="*/ 148594 w 153625"/>
                <a:gd name="connsiteY18" fmla="*/ 13862 h 16085"/>
                <a:gd name="connsiteX19" fmla="*/ 153625 w 153625"/>
                <a:gd name="connsiteY19" fmla="*/ 16085 h 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5" h="16085">
                  <a:moveTo>
                    <a:pt x="153625" y="16085"/>
                  </a:moveTo>
                  <a:lnTo>
                    <a:pt x="147658" y="14213"/>
                  </a:lnTo>
                  <a:lnTo>
                    <a:pt x="140872" y="11873"/>
                  </a:lnTo>
                  <a:cubicBezTo>
                    <a:pt x="138181" y="11054"/>
                    <a:pt x="135139" y="10001"/>
                    <a:pt x="131629" y="9182"/>
                  </a:cubicBezTo>
                  <a:cubicBezTo>
                    <a:pt x="123637" y="6935"/>
                    <a:pt x="115506" y="5215"/>
                    <a:pt x="107292" y="4034"/>
                  </a:cubicBezTo>
                  <a:cubicBezTo>
                    <a:pt x="97206" y="2618"/>
                    <a:pt x="87050" y="1834"/>
                    <a:pt x="76871" y="1694"/>
                  </a:cubicBezTo>
                  <a:cubicBezTo>
                    <a:pt x="66692" y="1740"/>
                    <a:pt x="56524" y="2478"/>
                    <a:pt x="46450" y="3917"/>
                  </a:cubicBezTo>
                  <a:cubicBezTo>
                    <a:pt x="38249" y="5122"/>
                    <a:pt x="30117" y="6807"/>
                    <a:pt x="22113" y="8948"/>
                  </a:cubicBezTo>
                  <a:cubicBezTo>
                    <a:pt x="18603" y="9767"/>
                    <a:pt x="15561" y="10820"/>
                    <a:pt x="12870" y="11639"/>
                  </a:cubicBezTo>
                  <a:cubicBezTo>
                    <a:pt x="10530" y="12259"/>
                    <a:pt x="8225" y="12996"/>
                    <a:pt x="5967" y="13862"/>
                  </a:cubicBezTo>
                  <a:cubicBezTo>
                    <a:pt x="4025" y="14634"/>
                    <a:pt x="2036" y="15266"/>
                    <a:pt x="0" y="15734"/>
                  </a:cubicBezTo>
                  <a:cubicBezTo>
                    <a:pt x="1989" y="14833"/>
                    <a:pt x="4072" y="14131"/>
                    <a:pt x="6201" y="13628"/>
                  </a:cubicBezTo>
                  <a:cubicBezTo>
                    <a:pt x="8073" y="12809"/>
                    <a:pt x="10296" y="11873"/>
                    <a:pt x="12987" y="10937"/>
                  </a:cubicBezTo>
                  <a:cubicBezTo>
                    <a:pt x="15678" y="10001"/>
                    <a:pt x="18721" y="8948"/>
                    <a:pt x="22231" y="8012"/>
                  </a:cubicBezTo>
                  <a:cubicBezTo>
                    <a:pt x="30245" y="5578"/>
                    <a:pt x="38412" y="3706"/>
                    <a:pt x="46684" y="2396"/>
                  </a:cubicBezTo>
                  <a:cubicBezTo>
                    <a:pt x="67078" y="-799"/>
                    <a:pt x="87834" y="-799"/>
                    <a:pt x="108228" y="2396"/>
                  </a:cubicBezTo>
                  <a:cubicBezTo>
                    <a:pt x="116500" y="3753"/>
                    <a:pt x="124667" y="5672"/>
                    <a:pt x="132682" y="8129"/>
                  </a:cubicBezTo>
                  <a:cubicBezTo>
                    <a:pt x="136075" y="9065"/>
                    <a:pt x="139117" y="10235"/>
                    <a:pt x="141808" y="11171"/>
                  </a:cubicBezTo>
                  <a:cubicBezTo>
                    <a:pt x="144499" y="12107"/>
                    <a:pt x="146839" y="13043"/>
                    <a:pt x="148594" y="13862"/>
                  </a:cubicBezTo>
                  <a:cubicBezTo>
                    <a:pt x="150349" y="14412"/>
                    <a:pt x="152034" y="15161"/>
                    <a:pt x="153625" y="16085"/>
                  </a:cubicBezTo>
                  <a:close/>
                </a:path>
              </a:pathLst>
            </a:custGeom>
            <a:solidFill>
              <a:srgbClr val="FFFFFF"/>
            </a:solidFill>
            <a:ln w="11697" cap="flat">
              <a:noFill/>
              <a:prstDash val="solid"/>
              <a:miter/>
            </a:ln>
          </p:spPr>
          <p:txBody>
            <a:bodyPr rtlCol="0" anchor="ctr"/>
            <a:lstStyle/>
            <a:p>
              <a:endParaRPr lang="en-US"/>
            </a:p>
          </p:txBody>
        </p:sp>
        <p:sp>
          <p:nvSpPr>
            <p:cNvPr id="575" name="Hình tự do: Hình 574">
              <a:extLst>
                <a:ext uri="{FF2B5EF4-FFF2-40B4-BE49-F238E27FC236}">
                  <a16:creationId xmlns:a16="http://schemas.microsoft.com/office/drawing/2014/main" xmlns="" id="{450A93D8-B99D-0AAB-3BC4-70F10CCCDDF2}"/>
                </a:ext>
              </a:extLst>
            </p:cNvPr>
            <p:cNvSpPr/>
            <p:nvPr/>
          </p:nvSpPr>
          <p:spPr>
            <a:xfrm>
              <a:off x="9224865" y="1763809"/>
              <a:ext cx="170356" cy="245940"/>
            </a:xfrm>
            <a:custGeom>
              <a:avLst/>
              <a:gdLst>
                <a:gd name="connsiteX0" fmla="*/ 0 w 170356"/>
                <a:gd name="connsiteY0" fmla="*/ 64586 h 245940"/>
                <a:gd name="connsiteX1" fmla="*/ 0 w 170356"/>
                <a:gd name="connsiteY1" fmla="*/ 226869 h 245940"/>
                <a:gd name="connsiteX2" fmla="*/ 19071 w 170356"/>
                <a:gd name="connsiteY2" fmla="*/ 245941 h 245940"/>
                <a:gd name="connsiteX3" fmla="*/ 19188 w 170356"/>
                <a:gd name="connsiteY3" fmla="*/ 245941 h 245940"/>
                <a:gd name="connsiteX4" fmla="*/ 151168 w 170356"/>
                <a:gd name="connsiteY4" fmla="*/ 245941 h 245940"/>
                <a:gd name="connsiteX5" fmla="*/ 170357 w 170356"/>
                <a:gd name="connsiteY5" fmla="*/ 226869 h 245940"/>
                <a:gd name="connsiteX6" fmla="*/ 170357 w 170356"/>
                <a:gd name="connsiteY6" fmla="*/ 65990 h 245940"/>
                <a:gd name="connsiteX7" fmla="*/ 128001 w 170356"/>
                <a:gd name="connsiteY7" fmla="*/ 23401 h 245940"/>
                <a:gd name="connsiteX8" fmla="*/ 127885 w 170356"/>
                <a:gd name="connsiteY8" fmla="*/ 23401 h 245940"/>
                <a:gd name="connsiteX9" fmla="*/ 127885 w 170356"/>
                <a:gd name="connsiteY9" fmla="*/ 23401 h 245940"/>
                <a:gd name="connsiteX10" fmla="*/ 127885 w 170356"/>
                <a:gd name="connsiteY10" fmla="*/ 0 h 245940"/>
                <a:gd name="connsiteX11" fmla="*/ 41419 w 170356"/>
                <a:gd name="connsiteY11" fmla="*/ 0 h 245940"/>
                <a:gd name="connsiteX12" fmla="*/ 41419 w 170356"/>
                <a:gd name="connsiteY12" fmla="*/ 22348 h 245940"/>
                <a:gd name="connsiteX13" fmla="*/ 41419 w 170356"/>
                <a:gd name="connsiteY13" fmla="*/ 22348 h 245940"/>
                <a:gd name="connsiteX14" fmla="*/ 0 w 170356"/>
                <a:gd name="connsiteY14" fmla="*/ 64586 h 24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0">
                  <a:moveTo>
                    <a:pt x="0" y="64586"/>
                  </a:moveTo>
                  <a:cubicBezTo>
                    <a:pt x="0" y="112908"/>
                    <a:pt x="0" y="190949"/>
                    <a:pt x="0" y="226869"/>
                  </a:cubicBezTo>
                  <a:cubicBezTo>
                    <a:pt x="0" y="237400"/>
                    <a:pt x="8541" y="245941"/>
                    <a:pt x="19071" y="245941"/>
                  </a:cubicBezTo>
                  <a:cubicBezTo>
                    <a:pt x="19107" y="245941"/>
                    <a:pt x="19153" y="245941"/>
                    <a:pt x="19188" y="245941"/>
                  </a:cubicBezTo>
                  <a:lnTo>
                    <a:pt x="151168" y="245941"/>
                  </a:lnTo>
                  <a:cubicBezTo>
                    <a:pt x="161722" y="245941"/>
                    <a:pt x="170286" y="237423"/>
                    <a:pt x="170357" y="226869"/>
                  </a:cubicBezTo>
                  <a:lnTo>
                    <a:pt x="170357" y="65990"/>
                  </a:lnTo>
                  <a:cubicBezTo>
                    <a:pt x="170427" y="42531"/>
                    <a:pt x="151460" y="23471"/>
                    <a:pt x="128001" y="23401"/>
                  </a:cubicBezTo>
                  <a:cubicBezTo>
                    <a:pt x="127966" y="23401"/>
                    <a:pt x="127919" y="23401"/>
                    <a:pt x="127885" y="23401"/>
                  </a:cubicBezTo>
                  <a:lnTo>
                    <a:pt x="127885" y="23401"/>
                  </a:lnTo>
                  <a:lnTo>
                    <a:pt x="127885" y="0"/>
                  </a:lnTo>
                  <a:lnTo>
                    <a:pt x="41419" y="0"/>
                  </a:lnTo>
                  <a:lnTo>
                    <a:pt x="41419" y="22348"/>
                  </a:lnTo>
                  <a:lnTo>
                    <a:pt x="41419" y="22348"/>
                  </a:lnTo>
                  <a:cubicBezTo>
                    <a:pt x="18463" y="22921"/>
                    <a:pt x="117" y="41630"/>
                    <a:pt x="0" y="64586"/>
                  </a:cubicBezTo>
                  <a:close/>
                </a:path>
              </a:pathLst>
            </a:custGeom>
            <a:solidFill>
              <a:srgbClr val="F5F5F5"/>
            </a:solidFill>
            <a:ln w="11697" cap="flat">
              <a:noFill/>
              <a:prstDash val="solid"/>
              <a:miter/>
            </a:ln>
          </p:spPr>
          <p:txBody>
            <a:bodyPr rtlCol="0" anchor="ctr"/>
            <a:lstStyle/>
            <a:p>
              <a:endParaRPr lang="en-US"/>
            </a:p>
          </p:txBody>
        </p:sp>
        <p:sp>
          <p:nvSpPr>
            <p:cNvPr id="576" name="Hình tự do: Hình 575">
              <a:extLst>
                <a:ext uri="{FF2B5EF4-FFF2-40B4-BE49-F238E27FC236}">
                  <a16:creationId xmlns:a16="http://schemas.microsoft.com/office/drawing/2014/main" xmlns="" id="{84A22443-E1E6-EF4B-B38F-B29D2CE88587}"/>
                </a:ext>
              </a:extLst>
            </p:cNvPr>
            <p:cNvSpPr/>
            <p:nvPr/>
          </p:nvSpPr>
          <p:spPr>
            <a:xfrm>
              <a:off x="9223812" y="1762522"/>
              <a:ext cx="173726" cy="249282"/>
            </a:xfrm>
            <a:custGeom>
              <a:avLst/>
              <a:gdLst>
                <a:gd name="connsiteX0" fmla="*/ 1053 w 173726"/>
                <a:gd name="connsiteY0" fmla="*/ 65873 h 249282"/>
                <a:gd name="connsiteX1" fmla="*/ 1053 w 173726"/>
                <a:gd name="connsiteY1" fmla="*/ 61544 h 249282"/>
                <a:gd name="connsiteX2" fmla="*/ 4095 w 173726"/>
                <a:gd name="connsiteY2" fmla="*/ 49024 h 249282"/>
                <a:gd name="connsiteX3" fmla="*/ 16498 w 173726"/>
                <a:gd name="connsiteY3" fmla="*/ 32293 h 249282"/>
                <a:gd name="connsiteX4" fmla="*/ 42823 w 173726"/>
                <a:gd name="connsiteY4" fmla="*/ 22465 h 249282"/>
                <a:gd name="connsiteX5" fmla="*/ 41770 w 173726"/>
                <a:gd name="connsiteY5" fmla="*/ 23518 h 249282"/>
                <a:gd name="connsiteX6" fmla="*/ 41770 w 173726"/>
                <a:gd name="connsiteY6" fmla="*/ 1170 h 249282"/>
                <a:gd name="connsiteX7" fmla="*/ 41770 w 173726"/>
                <a:gd name="connsiteY7" fmla="*/ 0 h 249282"/>
                <a:gd name="connsiteX8" fmla="*/ 42940 w 173726"/>
                <a:gd name="connsiteY8" fmla="*/ 0 h 249282"/>
                <a:gd name="connsiteX9" fmla="*/ 129406 w 173726"/>
                <a:gd name="connsiteY9" fmla="*/ 0 h 249282"/>
                <a:gd name="connsiteX10" fmla="*/ 130927 w 173726"/>
                <a:gd name="connsiteY10" fmla="*/ 0 h 249282"/>
                <a:gd name="connsiteX11" fmla="*/ 130927 w 173726"/>
                <a:gd name="connsiteY11" fmla="*/ 25273 h 249282"/>
                <a:gd name="connsiteX12" fmla="*/ 129406 w 173726"/>
                <a:gd name="connsiteY12" fmla="*/ 23635 h 249282"/>
                <a:gd name="connsiteX13" fmla="*/ 150700 w 173726"/>
                <a:gd name="connsiteY13" fmla="*/ 29134 h 249282"/>
                <a:gd name="connsiteX14" fmla="*/ 167198 w 173726"/>
                <a:gd name="connsiteY14" fmla="*/ 45046 h 249282"/>
                <a:gd name="connsiteX15" fmla="*/ 173516 w 173726"/>
                <a:gd name="connsiteY15" fmla="*/ 67862 h 249282"/>
                <a:gd name="connsiteX16" fmla="*/ 173516 w 173726"/>
                <a:gd name="connsiteY16" fmla="*/ 91263 h 249282"/>
                <a:gd name="connsiteX17" fmla="*/ 173516 w 173726"/>
                <a:gd name="connsiteY17" fmla="*/ 192470 h 249282"/>
                <a:gd name="connsiteX18" fmla="*/ 173516 w 173726"/>
                <a:gd name="connsiteY18" fmla="*/ 212478 h 249282"/>
                <a:gd name="connsiteX19" fmla="*/ 173516 w 173726"/>
                <a:gd name="connsiteY19" fmla="*/ 222423 h 249282"/>
                <a:gd name="connsiteX20" fmla="*/ 173516 w 173726"/>
                <a:gd name="connsiteY20" fmla="*/ 232720 h 249282"/>
                <a:gd name="connsiteX21" fmla="*/ 159827 w 173726"/>
                <a:gd name="connsiteY21" fmla="*/ 248047 h 249282"/>
                <a:gd name="connsiteX22" fmla="*/ 149764 w 173726"/>
                <a:gd name="connsiteY22" fmla="*/ 249217 h 249282"/>
                <a:gd name="connsiteX23" fmla="*/ 139819 w 173726"/>
                <a:gd name="connsiteY23" fmla="*/ 249217 h 249282"/>
                <a:gd name="connsiteX24" fmla="*/ 66575 w 173726"/>
                <a:gd name="connsiteY24" fmla="*/ 249217 h 249282"/>
                <a:gd name="connsiteX25" fmla="*/ 32527 w 173726"/>
                <a:gd name="connsiteY25" fmla="*/ 249217 h 249282"/>
                <a:gd name="connsiteX26" fmla="*/ 24220 w 173726"/>
                <a:gd name="connsiteY26" fmla="*/ 249217 h 249282"/>
                <a:gd name="connsiteX27" fmla="*/ 15796 w 173726"/>
                <a:gd name="connsiteY27" fmla="*/ 248632 h 249282"/>
                <a:gd name="connsiteX28" fmla="*/ 2574 w 173726"/>
                <a:gd name="connsiteY28" fmla="*/ 238570 h 249282"/>
                <a:gd name="connsiteX29" fmla="*/ 0 w 173726"/>
                <a:gd name="connsiteY29" fmla="*/ 230730 h 249282"/>
                <a:gd name="connsiteX30" fmla="*/ 0 w 173726"/>
                <a:gd name="connsiteY30" fmla="*/ 223008 h 249282"/>
                <a:gd name="connsiteX31" fmla="*/ 0 w 173726"/>
                <a:gd name="connsiteY31" fmla="*/ 208266 h 249282"/>
                <a:gd name="connsiteX32" fmla="*/ 0 w 173726"/>
                <a:gd name="connsiteY32" fmla="*/ 180536 h 249282"/>
                <a:gd name="connsiteX33" fmla="*/ 585 w 173726"/>
                <a:gd name="connsiteY33" fmla="*/ 96879 h 249282"/>
                <a:gd name="connsiteX34" fmla="*/ 585 w 173726"/>
                <a:gd name="connsiteY34" fmla="*/ 74180 h 249282"/>
                <a:gd name="connsiteX35" fmla="*/ 585 w 173726"/>
                <a:gd name="connsiteY35" fmla="*/ 68330 h 249282"/>
                <a:gd name="connsiteX36" fmla="*/ 585 w 173726"/>
                <a:gd name="connsiteY36" fmla="*/ 66224 h 249282"/>
                <a:gd name="connsiteX37" fmla="*/ 585 w 173726"/>
                <a:gd name="connsiteY37" fmla="*/ 68330 h 249282"/>
                <a:gd name="connsiteX38" fmla="*/ 585 w 173726"/>
                <a:gd name="connsiteY38" fmla="*/ 74180 h 249282"/>
                <a:gd name="connsiteX39" fmla="*/ 585 w 173726"/>
                <a:gd name="connsiteY39" fmla="*/ 96879 h 249282"/>
                <a:gd name="connsiteX40" fmla="*/ 585 w 173726"/>
                <a:gd name="connsiteY40" fmla="*/ 180536 h 249282"/>
                <a:gd name="connsiteX41" fmla="*/ 585 w 173726"/>
                <a:gd name="connsiteY41" fmla="*/ 208266 h 249282"/>
                <a:gd name="connsiteX42" fmla="*/ 585 w 173726"/>
                <a:gd name="connsiteY42" fmla="*/ 223008 h 249282"/>
                <a:gd name="connsiteX43" fmla="*/ 585 w 173726"/>
                <a:gd name="connsiteY43" fmla="*/ 230379 h 249282"/>
                <a:gd name="connsiteX44" fmla="*/ 2808 w 173726"/>
                <a:gd name="connsiteY44" fmla="*/ 237049 h 249282"/>
                <a:gd name="connsiteX45" fmla="*/ 14509 w 173726"/>
                <a:gd name="connsiteY45" fmla="*/ 245590 h 249282"/>
                <a:gd name="connsiteX46" fmla="*/ 22231 w 173726"/>
                <a:gd name="connsiteY46" fmla="*/ 245590 h 249282"/>
                <a:gd name="connsiteX47" fmla="*/ 147424 w 173726"/>
                <a:gd name="connsiteY47" fmla="*/ 245590 h 249282"/>
                <a:gd name="connsiteX48" fmla="*/ 156317 w 173726"/>
                <a:gd name="connsiteY48" fmla="*/ 244654 h 249282"/>
                <a:gd name="connsiteX49" fmla="*/ 168017 w 173726"/>
                <a:gd name="connsiteY49" fmla="*/ 232018 h 249282"/>
                <a:gd name="connsiteX50" fmla="*/ 168017 w 173726"/>
                <a:gd name="connsiteY50" fmla="*/ 222540 h 249282"/>
                <a:gd name="connsiteX51" fmla="*/ 168017 w 173726"/>
                <a:gd name="connsiteY51" fmla="*/ 192236 h 249282"/>
                <a:gd name="connsiteX52" fmla="*/ 168017 w 173726"/>
                <a:gd name="connsiteY52" fmla="*/ 90912 h 249282"/>
                <a:gd name="connsiteX53" fmla="*/ 168017 w 173726"/>
                <a:gd name="connsiteY53" fmla="*/ 67511 h 249282"/>
                <a:gd name="connsiteX54" fmla="*/ 162284 w 173726"/>
                <a:gd name="connsiteY54" fmla="*/ 46450 h 249282"/>
                <a:gd name="connsiteX55" fmla="*/ 127183 w 173726"/>
                <a:gd name="connsiteY55" fmla="*/ 26443 h 249282"/>
                <a:gd name="connsiteX56" fmla="*/ 128119 w 173726"/>
                <a:gd name="connsiteY56" fmla="*/ 26443 h 249282"/>
                <a:gd name="connsiteX57" fmla="*/ 128119 w 173726"/>
                <a:gd name="connsiteY57" fmla="*/ 1287 h 249282"/>
                <a:gd name="connsiteX58" fmla="*/ 129640 w 173726"/>
                <a:gd name="connsiteY58" fmla="*/ 2808 h 249282"/>
                <a:gd name="connsiteX59" fmla="*/ 43174 w 173726"/>
                <a:gd name="connsiteY59" fmla="*/ 2808 h 249282"/>
                <a:gd name="connsiteX60" fmla="*/ 44344 w 173726"/>
                <a:gd name="connsiteY60" fmla="*/ 1638 h 249282"/>
                <a:gd name="connsiteX61" fmla="*/ 44344 w 173726"/>
                <a:gd name="connsiteY61" fmla="*/ 23986 h 249282"/>
                <a:gd name="connsiteX62" fmla="*/ 44344 w 173726"/>
                <a:gd name="connsiteY62" fmla="*/ 24922 h 249282"/>
                <a:gd name="connsiteX63" fmla="*/ 43291 w 173726"/>
                <a:gd name="connsiteY63" fmla="*/ 24922 h 249282"/>
                <a:gd name="connsiteX64" fmla="*/ 18019 w 173726"/>
                <a:gd name="connsiteY64" fmla="*/ 33931 h 249282"/>
                <a:gd name="connsiteX65" fmla="*/ 5616 w 173726"/>
                <a:gd name="connsiteY65" fmla="*/ 49726 h 249282"/>
                <a:gd name="connsiteX66" fmla="*/ 1053 w 173726"/>
                <a:gd name="connsiteY66"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3726" h="249282">
                  <a:moveTo>
                    <a:pt x="1053" y="65873"/>
                  </a:moveTo>
                  <a:cubicBezTo>
                    <a:pt x="924" y="64434"/>
                    <a:pt x="924" y="62983"/>
                    <a:pt x="1053" y="61544"/>
                  </a:cubicBezTo>
                  <a:cubicBezTo>
                    <a:pt x="1486" y="57250"/>
                    <a:pt x="2504" y="53038"/>
                    <a:pt x="4095" y="49024"/>
                  </a:cubicBezTo>
                  <a:cubicBezTo>
                    <a:pt x="6798" y="42519"/>
                    <a:pt x="11057" y="36774"/>
                    <a:pt x="16498" y="32293"/>
                  </a:cubicBezTo>
                  <a:cubicBezTo>
                    <a:pt x="23974" y="26256"/>
                    <a:pt x="33217" y="22804"/>
                    <a:pt x="42823" y="22465"/>
                  </a:cubicBezTo>
                  <a:lnTo>
                    <a:pt x="41770" y="23518"/>
                  </a:lnTo>
                  <a:cubicBezTo>
                    <a:pt x="41770" y="16614"/>
                    <a:pt x="41770" y="9126"/>
                    <a:pt x="41770" y="1170"/>
                  </a:cubicBezTo>
                  <a:lnTo>
                    <a:pt x="41770" y="0"/>
                  </a:lnTo>
                  <a:lnTo>
                    <a:pt x="42940" y="0"/>
                  </a:lnTo>
                  <a:lnTo>
                    <a:pt x="129406" y="0"/>
                  </a:lnTo>
                  <a:lnTo>
                    <a:pt x="130927" y="0"/>
                  </a:lnTo>
                  <a:lnTo>
                    <a:pt x="130927" y="25273"/>
                  </a:lnTo>
                  <a:lnTo>
                    <a:pt x="129406" y="23635"/>
                  </a:lnTo>
                  <a:cubicBezTo>
                    <a:pt x="136847" y="23681"/>
                    <a:pt x="144160" y="25565"/>
                    <a:pt x="150700" y="29134"/>
                  </a:cubicBezTo>
                  <a:cubicBezTo>
                    <a:pt x="157463" y="32948"/>
                    <a:pt x="163138" y="38424"/>
                    <a:pt x="167198" y="45046"/>
                  </a:cubicBezTo>
                  <a:cubicBezTo>
                    <a:pt x="171293" y="51949"/>
                    <a:pt x="173481" y="59835"/>
                    <a:pt x="173516" y="67862"/>
                  </a:cubicBezTo>
                  <a:lnTo>
                    <a:pt x="173516" y="91263"/>
                  </a:lnTo>
                  <a:cubicBezTo>
                    <a:pt x="173516" y="123439"/>
                    <a:pt x="173516" y="157369"/>
                    <a:pt x="173516" y="192470"/>
                  </a:cubicBezTo>
                  <a:cubicBezTo>
                    <a:pt x="173516" y="199140"/>
                    <a:pt x="173516" y="205926"/>
                    <a:pt x="173516" y="212478"/>
                  </a:cubicBezTo>
                  <a:lnTo>
                    <a:pt x="173516" y="222423"/>
                  </a:lnTo>
                  <a:cubicBezTo>
                    <a:pt x="173797" y="225851"/>
                    <a:pt x="173797" y="229291"/>
                    <a:pt x="173516" y="232720"/>
                  </a:cubicBezTo>
                  <a:cubicBezTo>
                    <a:pt x="171878" y="239833"/>
                    <a:pt x="166718" y="245625"/>
                    <a:pt x="159827" y="248047"/>
                  </a:cubicBezTo>
                  <a:cubicBezTo>
                    <a:pt x="156574" y="249053"/>
                    <a:pt x="153158" y="249451"/>
                    <a:pt x="149764" y="249217"/>
                  </a:cubicBezTo>
                  <a:lnTo>
                    <a:pt x="139819" y="249217"/>
                  </a:lnTo>
                  <a:lnTo>
                    <a:pt x="66575" y="249217"/>
                  </a:lnTo>
                  <a:lnTo>
                    <a:pt x="32527" y="249217"/>
                  </a:lnTo>
                  <a:lnTo>
                    <a:pt x="24220" y="249217"/>
                  </a:lnTo>
                  <a:cubicBezTo>
                    <a:pt x="21400" y="249357"/>
                    <a:pt x="18568" y="249170"/>
                    <a:pt x="15796" y="248632"/>
                  </a:cubicBezTo>
                  <a:cubicBezTo>
                    <a:pt x="10191" y="247228"/>
                    <a:pt x="5417" y="243589"/>
                    <a:pt x="2574" y="238570"/>
                  </a:cubicBezTo>
                  <a:cubicBezTo>
                    <a:pt x="1217" y="236148"/>
                    <a:pt x="340" y="233492"/>
                    <a:pt x="0" y="230730"/>
                  </a:cubicBezTo>
                  <a:cubicBezTo>
                    <a:pt x="0" y="227805"/>
                    <a:pt x="0" y="225465"/>
                    <a:pt x="0" y="223008"/>
                  </a:cubicBezTo>
                  <a:lnTo>
                    <a:pt x="0" y="208266"/>
                  </a:lnTo>
                  <a:cubicBezTo>
                    <a:pt x="0" y="198555"/>
                    <a:pt x="0" y="189311"/>
                    <a:pt x="0" y="180536"/>
                  </a:cubicBezTo>
                  <a:cubicBezTo>
                    <a:pt x="0" y="145435"/>
                    <a:pt x="0" y="116886"/>
                    <a:pt x="585" y="96879"/>
                  </a:cubicBezTo>
                  <a:cubicBezTo>
                    <a:pt x="585" y="87284"/>
                    <a:pt x="585" y="79679"/>
                    <a:pt x="585" y="74180"/>
                  </a:cubicBezTo>
                  <a:lnTo>
                    <a:pt x="585" y="68330"/>
                  </a:lnTo>
                  <a:cubicBezTo>
                    <a:pt x="585" y="66926"/>
                    <a:pt x="585" y="66224"/>
                    <a:pt x="585" y="66224"/>
                  </a:cubicBezTo>
                  <a:cubicBezTo>
                    <a:pt x="632" y="66926"/>
                    <a:pt x="632" y="67628"/>
                    <a:pt x="585" y="68330"/>
                  </a:cubicBezTo>
                  <a:lnTo>
                    <a:pt x="585" y="74180"/>
                  </a:lnTo>
                  <a:cubicBezTo>
                    <a:pt x="585" y="79679"/>
                    <a:pt x="585" y="87284"/>
                    <a:pt x="585" y="96879"/>
                  </a:cubicBezTo>
                  <a:cubicBezTo>
                    <a:pt x="585" y="116886"/>
                    <a:pt x="585" y="145435"/>
                    <a:pt x="585" y="180536"/>
                  </a:cubicBezTo>
                  <a:cubicBezTo>
                    <a:pt x="585" y="189311"/>
                    <a:pt x="585" y="198555"/>
                    <a:pt x="585" y="208266"/>
                  </a:cubicBezTo>
                  <a:lnTo>
                    <a:pt x="585" y="223008"/>
                  </a:lnTo>
                  <a:cubicBezTo>
                    <a:pt x="585" y="225348"/>
                    <a:pt x="585" y="228156"/>
                    <a:pt x="585" y="230379"/>
                  </a:cubicBezTo>
                  <a:cubicBezTo>
                    <a:pt x="866" y="232731"/>
                    <a:pt x="1615" y="235001"/>
                    <a:pt x="2808" y="237049"/>
                  </a:cubicBezTo>
                  <a:cubicBezTo>
                    <a:pt x="5312" y="241436"/>
                    <a:pt x="9571" y="244548"/>
                    <a:pt x="14509" y="245590"/>
                  </a:cubicBezTo>
                  <a:cubicBezTo>
                    <a:pt x="17083" y="245836"/>
                    <a:pt x="19657" y="245836"/>
                    <a:pt x="22231" y="245590"/>
                  </a:cubicBezTo>
                  <a:lnTo>
                    <a:pt x="147424" y="245590"/>
                  </a:lnTo>
                  <a:cubicBezTo>
                    <a:pt x="150420" y="245882"/>
                    <a:pt x="153450" y="245566"/>
                    <a:pt x="156317" y="244654"/>
                  </a:cubicBezTo>
                  <a:cubicBezTo>
                    <a:pt x="162155" y="242782"/>
                    <a:pt x="166589" y="237985"/>
                    <a:pt x="168017" y="232018"/>
                  </a:cubicBezTo>
                  <a:cubicBezTo>
                    <a:pt x="168321" y="228870"/>
                    <a:pt x="168321" y="225688"/>
                    <a:pt x="168017" y="222540"/>
                  </a:cubicBezTo>
                  <a:lnTo>
                    <a:pt x="168017" y="192236"/>
                  </a:lnTo>
                  <a:cubicBezTo>
                    <a:pt x="168017" y="157135"/>
                    <a:pt x="168017" y="123204"/>
                    <a:pt x="168017" y="90912"/>
                  </a:cubicBezTo>
                  <a:lnTo>
                    <a:pt x="168017" y="67511"/>
                  </a:lnTo>
                  <a:cubicBezTo>
                    <a:pt x="168052" y="60105"/>
                    <a:pt x="166063" y="52827"/>
                    <a:pt x="162284" y="46450"/>
                  </a:cubicBezTo>
                  <a:cubicBezTo>
                    <a:pt x="154854" y="34142"/>
                    <a:pt x="141562" y="26571"/>
                    <a:pt x="127183" y="26443"/>
                  </a:cubicBezTo>
                  <a:lnTo>
                    <a:pt x="128119" y="26443"/>
                  </a:lnTo>
                  <a:lnTo>
                    <a:pt x="128119" y="1287"/>
                  </a:lnTo>
                  <a:lnTo>
                    <a:pt x="129640" y="2808"/>
                  </a:lnTo>
                  <a:lnTo>
                    <a:pt x="43174" y="2808"/>
                  </a:lnTo>
                  <a:lnTo>
                    <a:pt x="44344" y="1638"/>
                  </a:lnTo>
                  <a:cubicBezTo>
                    <a:pt x="44344" y="9594"/>
                    <a:pt x="44344" y="17082"/>
                    <a:pt x="44344" y="23986"/>
                  </a:cubicBezTo>
                  <a:lnTo>
                    <a:pt x="44344" y="24922"/>
                  </a:lnTo>
                  <a:lnTo>
                    <a:pt x="43291" y="24922"/>
                  </a:lnTo>
                  <a:cubicBezTo>
                    <a:pt x="34107" y="25050"/>
                    <a:pt x="25214" y="28221"/>
                    <a:pt x="18019" y="33931"/>
                  </a:cubicBezTo>
                  <a:cubicBezTo>
                    <a:pt x="12695" y="38143"/>
                    <a:pt x="8448" y="43560"/>
                    <a:pt x="5616" y="49726"/>
                  </a:cubicBezTo>
                  <a:cubicBezTo>
                    <a:pt x="3229" y="54828"/>
                    <a:pt x="1685" y="60280"/>
                    <a:pt x="1053" y="65873"/>
                  </a:cubicBezTo>
                  <a:close/>
                </a:path>
              </a:pathLst>
            </a:custGeom>
            <a:solidFill>
              <a:srgbClr val="263238"/>
            </a:solidFill>
            <a:ln w="11697" cap="flat">
              <a:noFill/>
              <a:prstDash val="solid"/>
              <a:miter/>
            </a:ln>
          </p:spPr>
          <p:txBody>
            <a:bodyPr rtlCol="0" anchor="ctr"/>
            <a:lstStyle/>
            <a:p>
              <a:endParaRPr lang="en-US"/>
            </a:p>
          </p:txBody>
        </p:sp>
        <p:sp>
          <p:nvSpPr>
            <p:cNvPr id="577" name="Hình tự do: Hình 576">
              <a:extLst>
                <a:ext uri="{FF2B5EF4-FFF2-40B4-BE49-F238E27FC236}">
                  <a16:creationId xmlns:a16="http://schemas.microsoft.com/office/drawing/2014/main" xmlns="" id="{8E1112FA-A809-F618-3FB6-DE34823DB023}"/>
                </a:ext>
              </a:extLst>
            </p:cNvPr>
            <p:cNvSpPr/>
            <p:nvPr/>
          </p:nvSpPr>
          <p:spPr>
            <a:xfrm>
              <a:off x="9267454" y="1766617"/>
              <a:ext cx="83657" cy="14040"/>
            </a:xfrm>
            <a:custGeom>
              <a:avLst/>
              <a:gdLst>
                <a:gd name="connsiteX0" fmla="*/ 0 w 83657"/>
                <a:gd name="connsiteY0" fmla="*/ 0 h 14040"/>
                <a:gd name="connsiteX1" fmla="*/ 0 w 83657"/>
                <a:gd name="connsiteY1" fmla="*/ 10764 h 14040"/>
                <a:gd name="connsiteX2" fmla="*/ 83541 w 83657"/>
                <a:gd name="connsiteY2" fmla="*/ 14040 h 14040"/>
                <a:gd name="connsiteX3" fmla="*/ 83657 w 83657"/>
                <a:gd name="connsiteY3" fmla="*/ 234 h 14040"/>
                <a:gd name="connsiteX4" fmla="*/ 0 w 83657"/>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7" h="14040">
                  <a:moveTo>
                    <a:pt x="0" y="0"/>
                  </a:moveTo>
                  <a:lnTo>
                    <a:pt x="0" y="10764"/>
                  </a:lnTo>
                  <a:lnTo>
                    <a:pt x="83541" y="14040"/>
                  </a:lnTo>
                  <a:lnTo>
                    <a:pt x="83657" y="234"/>
                  </a:lnTo>
                  <a:lnTo>
                    <a:pt x="0" y="0"/>
                  </a:lnTo>
                  <a:close/>
                </a:path>
              </a:pathLst>
            </a:custGeom>
            <a:solidFill>
              <a:srgbClr val="E0E0E0"/>
            </a:solidFill>
            <a:ln w="11697" cap="flat">
              <a:noFill/>
              <a:prstDash val="solid"/>
              <a:miter/>
            </a:ln>
          </p:spPr>
          <p:txBody>
            <a:bodyPr rtlCol="0" anchor="ctr"/>
            <a:lstStyle/>
            <a:p>
              <a:endParaRPr lang="en-US"/>
            </a:p>
          </p:txBody>
        </p:sp>
        <p:sp>
          <p:nvSpPr>
            <p:cNvPr id="578" name="Hình tự do: Hình 577">
              <a:extLst>
                <a:ext uri="{FF2B5EF4-FFF2-40B4-BE49-F238E27FC236}">
                  <a16:creationId xmlns:a16="http://schemas.microsoft.com/office/drawing/2014/main" xmlns="" id="{7415CB84-5CCA-9490-10D5-1A4FB7CF9E64}"/>
                </a:ext>
              </a:extLst>
            </p:cNvPr>
            <p:cNvSpPr/>
            <p:nvPr/>
          </p:nvSpPr>
          <p:spPr>
            <a:xfrm rot="8400">
              <a:off x="9256554" y="1730982"/>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lose/>
                </a:path>
              </a:pathLst>
            </a:custGeom>
            <a:solidFill>
              <a:srgbClr val="455A64"/>
            </a:solidFill>
            <a:ln w="11697" cap="flat">
              <a:noFill/>
              <a:prstDash val="solid"/>
              <a:miter/>
            </a:ln>
          </p:spPr>
          <p:txBody>
            <a:bodyPr rtlCol="0" anchor="ctr"/>
            <a:lstStyle/>
            <a:p>
              <a:endParaRPr lang="en-US"/>
            </a:p>
          </p:txBody>
        </p:sp>
        <p:sp>
          <p:nvSpPr>
            <p:cNvPr id="579" name="Hình tự do: Hình 578">
              <a:extLst>
                <a:ext uri="{FF2B5EF4-FFF2-40B4-BE49-F238E27FC236}">
                  <a16:creationId xmlns:a16="http://schemas.microsoft.com/office/drawing/2014/main" xmlns="" id="{8554BCA8-7CC1-0226-4B19-19657508B58B}"/>
                </a:ext>
              </a:extLst>
            </p:cNvPr>
            <p:cNvSpPr/>
            <p:nvPr/>
          </p:nvSpPr>
          <p:spPr>
            <a:xfrm>
              <a:off x="9268803"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580" name="Hình tự do: Hình 579">
              <a:extLst>
                <a:ext uri="{FF2B5EF4-FFF2-40B4-BE49-F238E27FC236}">
                  <a16:creationId xmlns:a16="http://schemas.microsoft.com/office/drawing/2014/main" xmlns="" id="{C3453432-5D2B-2920-08A5-DE821242DF15}"/>
                </a:ext>
              </a:extLst>
            </p:cNvPr>
            <p:cNvSpPr/>
            <p:nvPr/>
          </p:nvSpPr>
          <p:spPr>
            <a:xfrm>
              <a:off x="9280544" y="1731048"/>
              <a:ext cx="2526" cy="42706"/>
            </a:xfrm>
            <a:custGeom>
              <a:avLst/>
              <a:gdLst>
                <a:gd name="connsiteX0" fmla="*/ 1185 w 2526"/>
                <a:gd name="connsiteY0" fmla="*/ 42706 h 42706"/>
                <a:gd name="connsiteX1" fmla="*/ 132 w 2526"/>
                <a:gd name="connsiteY1" fmla="*/ 21412 h 42706"/>
                <a:gd name="connsiteX2" fmla="*/ 1302 w 2526"/>
                <a:gd name="connsiteY2" fmla="*/ 0 h 42706"/>
                <a:gd name="connsiteX3" fmla="*/ 2355 w 2526"/>
                <a:gd name="connsiteY3" fmla="*/ 21412 h 42706"/>
                <a:gd name="connsiteX4" fmla="*/ 118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185" y="42706"/>
                  </a:moveTo>
                  <a:cubicBezTo>
                    <a:pt x="132" y="35663"/>
                    <a:pt x="-219" y="28525"/>
                    <a:pt x="132" y="21412"/>
                  </a:cubicBezTo>
                  <a:cubicBezTo>
                    <a:pt x="-219" y="14251"/>
                    <a:pt x="178" y="7079"/>
                    <a:pt x="1302" y="0"/>
                  </a:cubicBezTo>
                  <a:cubicBezTo>
                    <a:pt x="2425" y="7079"/>
                    <a:pt x="277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581" name="Hình tự do: Hình 580">
              <a:extLst>
                <a:ext uri="{FF2B5EF4-FFF2-40B4-BE49-F238E27FC236}">
                  <a16:creationId xmlns:a16="http://schemas.microsoft.com/office/drawing/2014/main" xmlns="" id="{F962ED7F-5AFC-5002-B51F-882490541339}"/>
                </a:ext>
              </a:extLst>
            </p:cNvPr>
            <p:cNvSpPr/>
            <p:nvPr/>
          </p:nvSpPr>
          <p:spPr>
            <a:xfrm>
              <a:off x="9292096" y="1731048"/>
              <a:ext cx="2665" cy="42823"/>
            </a:xfrm>
            <a:custGeom>
              <a:avLst/>
              <a:gdLst>
                <a:gd name="connsiteX0" fmla="*/ 1333 w 2665"/>
                <a:gd name="connsiteY0" fmla="*/ 42823 h 42823"/>
                <a:gd name="connsiteX1" fmla="*/ 163 w 2665"/>
                <a:gd name="connsiteY1" fmla="*/ 21412 h 42823"/>
                <a:gd name="connsiteX2" fmla="*/ 1333 w 2665"/>
                <a:gd name="connsiteY2" fmla="*/ 0 h 42823"/>
                <a:gd name="connsiteX3" fmla="*/ 2503 w 2665"/>
                <a:gd name="connsiteY3" fmla="*/ 21412 h 42823"/>
                <a:gd name="connsiteX4" fmla="*/ 1333 w 2665"/>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823">
                  <a:moveTo>
                    <a:pt x="1333" y="42823"/>
                  </a:moveTo>
                  <a:cubicBezTo>
                    <a:pt x="140" y="35756"/>
                    <a:pt x="-258" y="28572"/>
                    <a:pt x="163" y="21412"/>
                  </a:cubicBezTo>
                  <a:cubicBezTo>
                    <a:pt x="-118" y="14251"/>
                    <a:pt x="280" y="7090"/>
                    <a:pt x="1333" y="0"/>
                  </a:cubicBezTo>
                  <a:cubicBezTo>
                    <a:pt x="2526" y="7067"/>
                    <a:pt x="2924" y="14251"/>
                    <a:pt x="2503" y="21412"/>
                  </a:cubicBezTo>
                  <a:cubicBezTo>
                    <a:pt x="2784" y="28572"/>
                    <a:pt x="2386" y="35733"/>
                    <a:pt x="1333" y="42823"/>
                  </a:cubicBezTo>
                  <a:close/>
                </a:path>
              </a:pathLst>
            </a:custGeom>
            <a:solidFill>
              <a:srgbClr val="263238"/>
            </a:solidFill>
            <a:ln w="11697" cap="flat">
              <a:noFill/>
              <a:prstDash val="solid"/>
              <a:miter/>
            </a:ln>
          </p:spPr>
          <p:txBody>
            <a:bodyPr rtlCol="0" anchor="ctr"/>
            <a:lstStyle/>
            <a:p>
              <a:endParaRPr lang="en-US"/>
            </a:p>
          </p:txBody>
        </p:sp>
        <p:sp>
          <p:nvSpPr>
            <p:cNvPr id="582" name="Hình tự do: Hình 581">
              <a:extLst>
                <a:ext uri="{FF2B5EF4-FFF2-40B4-BE49-F238E27FC236}">
                  <a16:creationId xmlns:a16="http://schemas.microsoft.com/office/drawing/2014/main" xmlns="" id="{FDEA9180-CD35-8B77-0748-BC42511FC423}"/>
                </a:ext>
              </a:extLst>
            </p:cNvPr>
            <p:cNvSpPr/>
            <p:nvPr/>
          </p:nvSpPr>
          <p:spPr>
            <a:xfrm>
              <a:off x="9303202"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295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37" y="7032"/>
                    <a:pt x="1342" y="0"/>
                  </a:cubicBezTo>
                  <a:cubicBezTo>
                    <a:pt x="2395" y="7044"/>
                    <a:pt x="2746" y="14181"/>
                    <a:pt x="2395" y="21295"/>
                  </a:cubicBezTo>
                  <a:cubicBezTo>
                    <a:pt x="2746" y="28455"/>
                    <a:pt x="2349" y="35627"/>
                    <a:pt x="1225" y="42706"/>
                  </a:cubicBezTo>
                  <a:close/>
                </a:path>
              </a:pathLst>
            </a:custGeom>
            <a:solidFill>
              <a:srgbClr val="263238"/>
            </a:solidFill>
            <a:ln w="11697" cap="flat">
              <a:noFill/>
              <a:prstDash val="solid"/>
              <a:miter/>
            </a:ln>
          </p:spPr>
          <p:txBody>
            <a:bodyPr rtlCol="0" anchor="ctr"/>
            <a:lstStyle/>
            <a:p>
              <a:endParaRPr lang="en-US"/>
            </a:p>
          </p:txBody>
        </p:sp>
        <p:sp>
          <p:nvSpPr>
            <p:cNvPr id="583" name="Hình tự do: Hình 582">
              <a:extLst>
                <a:ext uri="{FF2B5EF4-FFF2-40B4-BE49-F238E27FC236}">
                  <a16:creationId xmlns:a16="http://schemas.microsoft.com/office/drawing/2014/main" xmlns="" id="{B5FB2173-A17B-CCB5-625F-02B86443E0C9}"/>
                </a:ext>
              </a:extLst>
            </p:cNvPr>
            <p:cNvSpPr/>
            <p:nvPr/>
          </p:nvSpPr>
          <p:spPr>
            <a:xfrm>
              <a:off x="9314592" y="1731165"/>
              <a:ext cx="2569" cy="42706"/>
            </a:xfrm>
            <a:custGeom>
              <a:avLst/>
              <a:gdLst>
                <a:gd name="connsiteX0" fmla="*/ 1185 w 2569"/>
                <a:gd name="connsiteY0" fmla="*/ 42706 h 42706"/>
                <a:gd name="connsiteX1" fmla="*/ 132 w 2569"/>
                <a:gd name="connsiteY1" fmla="*/ 21295 h 42706"/>
                <a:gd name="connsiteX2" fmla="*/ 1302 w 2569"/>
                <a:gd name="connsiteY2" fmla="*/ 0 h 42706"/>
                <a:gd name="connsiteX3" fmla="*/ 2355 w 2569"/>
                <a:gd name="connsiteY3" fmla="*/ 21412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16"/>
                    <a:pt x="-219" y="28443"/>
                    <a:pt x="132" y="21295"/>
                  </a:cubicBezTo>
                  <a:cubicBezTo>
                    <a:pt x="-219" y="14181"/>
                    <a:pt x="178" y="7044"/>
                    <a:pt x="1302" y="0"/>
                  </a:cubicBezTo>
                  <a:cubicBezTo>
                    <a:pt x="2495" y="7067"/>
                    <a:pt x="2846" y="14263"/>
                    <a:pt x="2355" y="21412"/>
                  </a:cubicBezTo>
                  <a:cubicBezTo>
                    <a:pt x="2776" y="28525"/>
                    <a:pt x="2378" y="35674"/>
                    <a:pt x="1185" y="42706"/>
                  </a:cubicBezTo>
                  <a:close/>
                </a:path>
              </a:pathLst>
            </a:custGeom>
            <a:solidFill>
              <a:srgbClr val="263238"/>
            </a:solidFill>
            <a:ln w="11697" cap="flat">
              <a:noFill/>
              <a:prstDash val="solid"/>
              <a:miter/>
            </a:ln>
          </p:spPr>
          <p:txBody>
            <a:bodyPr rtlCol="0" anchor="ctr"/>
            <a:lstStyle/>
            <a:p>
              <a:endParaRPr lang="en-US"/>
            </a:p>
          </p:txBody>
        </p:sp>
        <p:sp>
          <p:nvSpPr>
            <p:cNvPr id="584" name="Hình tự do: Hình 583">
              <a:extLst>
                <a:ext uri="{FF2B5EF4-FFF2-40B4-BE49-F238E27FC236}">
                  <a16:creationId xmlns:a16="http://schemas.microsoft.com/office/drawing/2014/main" xmlns="" id="{D3A72952-FE8C-E5B7-2B2C-1A8B2713FE38}"/>
                </a:ext>
              </a:extLst>
            </p:cNvPr>
            <p:cNvSpPr/>
            <p:nvPr/>
          </p:nvSpPr>
          <p:spPr>
            <a:xfrm>
              <a:off x="9325910" y="1731165"/>
              <a:ext cx="2634" cy="42706"/>
            </a:xfrm>
            <a:custGeom>
              <a:avLst/>
              <a:gdLst>
                <a:gd name="connsiteX0" fmla="*/ 1333 w 2634"/>
                <a:gd name="connsiteY0" fmla="*/ 42706 h 42706"/>
                <a:gd name="connsiteX1" fmla="*/ 163 w 2634"/>
                <a:gd name="connsiteY1" fmla="*/ 21412 h 42706"/>
                <a:gd name="connsiteX2" fmla="*/ 1450 w 2634"/>
                <a:gd name="connsiteY2" fmla="*/ 0 h 42706"/>
                <a:gd name="connsiteX3" fmla="*/ 2503 w 2634"/>
                <a:gd name="connsiteY3" fmla="*/ 21412 h 42706"/>
                <a:gd name="connsiteX4" fmla="*/ 1333 w 2634"/>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 h="42706">
                  <a:moveTo>
                    <a:pt x="1333" y="42706"/>
                  </a:moveTo>
                  <a:cubicBezTo>
                    <a:pt x="139" y="35674"/>
                    <a:pt x="-258" y="28525"/>
                    <a:pt x="163" y="21412"/>
                  </a:cubicBezTo>
                  <a:cubicBezTo>
                    <a:pt x="-188" y="14251"/>
                    <a:pt x="245" y="7067"/>
                    <a:pt x="1450" y="0"/>
                  </a:cubicBezTo>
                  <a:cubicBezTo>
                    <a:pt x="2503" y="7090"/>
                    <a:pt x="2854" y="14263"/>
                    <a:pt x="2503" y="21412"/>
                  </a:cubicBezTo>
                  <a:cubicBezTo>
                    <a:pt x="2854" y="28525"/>
                    <a:pt x="2468" y="35663"/>
                    <a:pt x="1333" y="42706"/>
                  </a:cubicBezTo>
                  <a:close/>
                </a:path>
              </a:pathLst>
            </a:custGeom>
            <a:solidFill>
              <a:srgbClr val="263238"/>
            </a:solidFill>
            <a:ln w="11697" cap="flat">
              <a:noFill/>
              <a:prstDash val="solid"/>
              <a:miter/>
            </a:ln>
          </p:spPr>
          <p:txBody>
            <a:bodyPr rtlCol="0" anchor="ctr"/>
            <a:lstStyle/>
            <a:p>
              <a:endParaRPr lang="en-US"/>
            </a:p>
          </p:txBody>
        </p:sp>
        <p:sp>
          <p:nvSpPr>
            <p:cNvPr id="585" name="Hình tự do: Hình 584">
              <a:extLst>
                <a:ext uri="{FF2B5EF4-FFF2-40B4-BE49-F238E27FC236}">
                  <a16:creationId xmlns:a16="http://schemas.microsoft.com/office/drawing/2014/main" xmlns="" id="{7080067C-C7B3-ADCF-DE54-0E3361207894}"/>
                </a:ext>
              </a:extLst>
            </p:cNvPr>
            <p:cNvSpPr/>
            <p:nvPr/>
          </p:nvSpPr>
          <p:spPr>
            <a:xfrm>
              <a:off x="9337367" y="1731165"/>
              <a:ext cx="2526" cy="42706"/>
            </a:xfrm>
            <a:custGeom>
              <a:avLst/>
              <a:gdLst>
                <a:gd name="connsiteX0" fmla="*/ 1225 w 2526"/>
                <a:gd name="connsiteY0" fmla="*/ 42706 h 42706"/>
                <a:gd name="connsiteX1" fmla="*/ 172 w 2526"/>
                <a:gd name="connsiteY1" fmla="*/ 21412 h 42706"/>
                <a:gd name="connsiteX2" fmla="*/ 1342 w 2526"/>
                <a:gd name="connsiteY2" fmla="*/ 0 h 42706"/>
                <a:gd name="connsiteX3" fmla="*/ 2395 w 2526"/>
                <a:gd name="connsiteY3" fmla="*/ 21412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63"/>
                    <a:pt x="-249" y="28525"/>
                    <a:pt x="172" y="21412"/>
                  </a:cubicBezTo>
                  <a:cubicBezTo>
                    <a:pt x="-179" y="14251"/>
                    <a:pt x="219" y="7079"/>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586" name="Hình tự do: Hình 585">
              <a:extLst>
                <a:ext uri="{FF2B5EF4-FFF2-40B4-BE49-F238E27FC236}">
                  <a16:creationId xmlns:a16="http://schemas.microsoft.com/office/drawing/2014/main" xmlns="" id="{D7C6F453-E333-09D1-7F08-E54E325A5036}"/>
                </a:ext>
              </a:extLst>
            </p:cNvPr>
            <p:cNvSpPr/>
            <p:nvPr/>
          </p:nvSpPr>
          <p:spPr>
            <a:xfrm>
              <a:off x="9348756" y="1731282"/>
              <a:ext cx="2569" cy="42706"/>
            </a:xfrm>
            <a:custGeom>
              <a:avLst/>
              <a:gdLst>
                <a:gd name="connsiteX0" fmla="*/ 1185 w 2569"/>
                <a:gd name="connsiteY0" fmla="*/ 42706 h 42706"/>
                <a:gd name="connsiteX1" fmla="*/ 132 w 2569"/>
                <a:gd name="connsiteY1" fmla="*/ 21295 h 42706"/>
                <a:gd name="connsiteX2" fmla="*/ 1302 w 2569"/>
                <a:gd name="connsiteY2" fmla="*/ 0 h 42706"/>
                <a:gd name="connsiteX3" fmla="*/ 2355 w 2569"/>
                <a:gd name="connsiteY3" fmla="*/ 21295 h 42706"/>
                <a:gd name="connsiteX4" fmla="*/ 1185 w 2569"/>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 h="42706">
                  <a:moveTo>
                    <a:pt x="1185" y="42706"/>
                  </a:moveTo>
                  <a:cubicBezTo>
                    <a:pt x="132" y="35616"/>
                    <a:pt x="-219" y="28443"/>
                    <a:pt x="132" y="21295"/>
                  </a:cubicBezTo>
                  <a:cubicBezTo>
                    <a:pt x="-219" y="14181"/>
                    <a:pt x="167" y="7044"/>
                    <a:pt x="1302" y="0"/>
                  </a:cubicBezTo>
                  <a:cubicBezTo>
                    <a:pt x="2495" y="7032"/>
                    <a:pt x="2846" y="14181"/>
                    <a:pt x="2355" y="21295"/>
                  </a:cubicBezTo>
                  <a:cubicBezTo>
                    <a:pt x="2776" y="28455"/>
                    <a:pt x="2378" y="35639"/>
                    <a:pt x="1185" y="42706"/>
                  </a:cubicBezTo>
                  <a:close/>
                </a:path>
              </a:pathLst>
            </a:custGeom>
            <a:solidFill>
              <a:srgbClr val="263238"/>
            </a:solidFill>
            <a:ln w="11697" cap="flat">
              <a:noFill/>
              <a:prstDash val="solid"/>
              <a:miter/>
            </a:ln>
          </p:spPr>
          <p:txBody>
            <a:bodyPr rtlCol="0" anchor="ctr"/>
            <a:lstStyle/>
            <a:p>
              <a:endParaRPr lang="en-US"/>
            </a:p>
          </p:txBody>
        </p:sp>
        <p:sp>
          <p:nvSpPr>
            <p:cNvPr id="587" name="Hình tự do: Hình 586">
              <a:extLst>
                <a:ext uri="{FF2B5EF4-FFF2-40B4-BE49-F238E27FC236}">
                  <a16:creationId xmlns:a16="http://schemas.microsoft.com/office/drawing/2014/main" xmlns="" id="{9DFE1EC6-74EF-D787-226B-147E70CD0455}"/>
                </a:ext>
              </a:extLst>
            </p:cNvPr>
            <p:cNvSpPr/>
            <p:nvPr/>
          </p:nvSpPr>
          <p:spPr>
            <a:xfrm rot="8400">
              <a:off x="9248840" y="1851965"/>
              <a:ext cx="123789" cy="81902"/>
            </a:xfrm>
            <a:custGeom>
              <a:avLst/>
              <a:gdLst>
                <a:gd name="connsiteX0" fmla="*/ 106473 w 123789"/>
                <a:gd name="connsiteY0" fmla="*/ 0 h 81902"/>
                <a:gd name="connsiteX1" fmla="*/ 123790 w 123789"/>
                <a:gd name="connsiteY1" fmla="*/ 0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0 h 81902"/>
                <a:gd name="connsiteX7" fmla="*/ 17317 w 123789"/>
                <a:gd name="connsiteY7" fmla="*/ 0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0"/>
                  </a:moveTo>
                  <a:cubicBezTo>
                    <a:pt x="116037" y="0"/>
                    <a:pt x="123790" y="0"/>
                    <a:pt x="123790" y="0"/>
                  </a:cubicBezTo>
                  <a:lnTo>
                    <a:pt x="123790" y="81902"/>
                  </a:lnTo>
                  <a:cubicBezTo>
                    <a:pt x="123790" y="81902"/>
                    <a:pt x="116037" y="81902"/>
                    <a:pt x="106473" y="81902"/>
                  </a:cubicBezTo>
                  <a:lnTo>
                    <a:pt x="17317" y="81902"/>
                  </a:lnTo>
                  <a:cubicBezTo>
                    <a:pt x="7753" y="81902"/>
                    <a:pt x="0" y="81902"/>
                    <a:pt x="0" y="81902"/>
                  </a:cubicBezTo>
                  <a:lnTo>
                    <a:pt x="0" y="0"/>
                  </a:lnTo>
                  <a:cubicBezTo>
                    <a:pt x="0" y="0"/>
                    <a:pt x="7753" y="0"/>
                    <a:pt x="17317" y="0"/>
                  </a:cubicBezTo>
                  <a:close/>
                </a:path>
              </a:pathLst>
            </a:custGeom>
            <a:solidFill>
              <a:srgbClr val="7AC257"/>
            </a:solidFill>
            <a:ln w="11697" cap="flat">
              <a:noFill/>
              <a:prstDash val="solid"/>
              <a:miter/>
            </a:ln>
          </p:spPr>
          <p:txBody>
            <a:bodyPr rtlCol="0" anchor="ctr"/>
            <a:lstStyle/>
            <a:p>
              <a:endParaRPr lang="en-US"/>
            </a:p>
          </p:txBody>
        </p:sp>
        <p:sp>
          <p:nvSpPr>
            <p:cNvPr id="588" name="Hình tự do: Hình 587">
              <a:extLst>
                <a:ext uri="{FF2B5EF4-FFF2-40B4-BE49-F238E27FC236}">
                  <a16:creationId xmlns:a16="http://schemas.microsoft.com/office/drawing/2014/main" xmlns="" id="{04042F51-9B8F-C55B-DED3-650EADFE8C0E}"/>
                </a:ext>
              </a:extLst>
            </p:cNvPr>
            <p:cNvSpPr/>
            <p:nvPr/>
          </p:nvSpPr>
          <p:spPr>
            <a:xfrm>
              <a:off x="9255480" y="1854218"/>
              <a:ext cx="110842" cy="74097"/>
            </a:xfrm>
            <a:custGeom>
              <a:avLst/>
              <a:gdLst>
                <a:gd name="connsiteX0" fmla="*/ 108853 w 110842"/>
                <a:gd name="connsiteY0" fmla="*/ 74098 h 74097"/>
                <a:gd name="connsiteX1" fmla="*/ 108853 w 110842"/>
                <a:gd name="connsiteY1" fmla="*/ 72811 h 74097"/>
                <a:gd name="connsiteX2" fmla="*/ 108853 w 110842"/>
                <a:gd name="connsiteY2" fmla="*/ 68950 h 74097"/>
                <a:gd name="connsiteX3" fmla="*/ 108853 w 110842"/>
                <a:gd name="connsiteY3" fmla="*/ 54558 h 74097"/>
                <a:gd name="connsiteX4" fmla="*/ 108853 w 110842"/>
                <a:gd name="connsiteY4" fmla="*/ 3077 h 74097"/>
                <a:gd name="connsiteX5" fmla="*/ 109789 w 110842"/>
                <a:gd name="connsiteY5" fmla="*/ 3896 h 74097"/>
                <a:gd name="connsiteX6" fmla="*/ 1210 w 110842"/>
                <a:gd name="connsiteY6" fmla="*/ 3896 h 74097"/>
                <a:gd name="connsiteX7" fmla="*/ 2380 w 110842"/>
                <a:gd name="connsiteY7" fmla="*/ 2726 h 74097"/>
                <a:gd name="connsiteX8" fmla="*/ 2380 w 110842"/>
                <a:gd name="connsiteY8" fmla="*/ 2726 h 74097"/>
                <a:gd name="connsiteX9" fmla="*/ 2380 w 110842"/>
                <a:gd name="connsiteY9" fmla="*/ 21095 h 74097"/>
                <a:gd name="connsiteX10" fmla="*/ 2380 w 110842"/>
                <a:gd name="connsiteY10" fmla="*/ 39231 h 74097"/>
                <a:gd name="connsiteX11" fmla="*/ 2380 w 110842"/>
                <a:gd name="connsiteY11" fmla="*/ 73513 h 74097"/>
                <a:gd name="connsiteX12" fmla="*/ 1327 w 110842"/>
                <a:gd name="connsiteY12" fmla="*/ 72460 h 74097"/>
                <a:gd name="connsiteX13" fmla="*/ 79251 w 110842"/>
                <a:gd name="connsiteY13" fmla="*/ 73162 h 74097"/>
                <a:gd name="connsiteX14" fmla="*/ 101599 w 110842"/>
                <a:gd name="connsiteY14" fmla="*/ 73162 h 74097"/>
                <a:gd name="connsiteX15" fmla="*/ 109906 w 110842"/>
                <a:gd name="connsiteY15" fmla="*/ 73162 h 74097"/>
                <a:gd name="connsiteX16" fmla="*/ 107917 w 110842"/>
                <a:gd name="connsiteY16" fmla="*/ 73162 h 74097"/>
                <a:gd name="connsiteX17" fmla="*/ 102067 w 110842"/>
                <a:gd name="connsiteY17" fmla="*/ 73162 h 74097"/>
                <a:gd name="connsiteX18" fmla="*/ 79836 w 110842"/>
                <a:gd name="connsiteY18" fmla="*/ 73162 h 74097"/>
                <a:gd name="connsiteX19" fmla="*/ 1327 w 110842"/>
                <a:gd name="connsiteY19" fmla="*/ 73162 h 74097"/>
                <a:gd name="connsiteX20" fmla="*/ 274 w 110842"/>
                <a:gd name="connsiteY20" fmla="*/ 73162 h 74097"/>
                <a:gd name="connsiteX21" fmla="*/ 274 w 110842"/>
                <a:gd name="connsiteY21" fmla="*/ 1088 h 74097"/>
                <a:gd name="connsiteX22" fmla="*/ 274 w 110842"/>
                <a:gd name="connsiteY22" fmla="*/ 1088 h 74097"/>
                <a:gd name="connsiteX23" fmla="*/ 1327 w 110842"/>
                <a:gd name="connsiteY23" fmla="*/ 35 h 74097"/>
                <a:gd name="connsiteX24" fmla="*/ 109906 w 110842"/>
                <a:gd name="connsiteY24" fmla="*/ 35 h 74097"/>
                <a:gd name="connsiteX25" fmla="*/ 110842 w 110842"/>
                <a:gd name="connsiteY25" fmla="*/ 35 h 74097"/>
                <a:gd name="connsiteX26" fmla="*/ 110842 w 110842"/>
                <a:gd name="connsiteY26" fmla="*/ 971 h 74097"/>
                <a:gd name="connsiteX27" fmla="*/ 110842 w 110842"/>
                <a:gd name="connsiteY27" fmla="*/ 53037 h 74097"/>
                <a:gd name="connsiteX28" fmla="*/ 110842 w 110842"/>
                <a:gd name="connsiteY28" fmla="*/ 67195 h 74097"/>
                <a:gd name="connsiteX29" fmla="*/ 110842 w 110842"/>
                <a:gd name="connsiteY29" fmla="*/ 71992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842" h="74097">
                  <a:moveTo>
                    <a:pt x="108853" y="74098"/>
                  </a:moveTo>
                  <a:cubicBezTo>
                    <a:pt x="108853" y="74098"/>
                    <a:pt x="108853" y="74098"/>
                    <a:pt x="108853" y="72811"/>
                  </a:cubicBezTo>
                  <a:cubicBezTo>
                    <a:pt x="108853" y="71524"/>
                    <a:pt x="108853" y="70471"/>
                    <a:pt x="108853" y="68950"/>
                  </a:cubicBezTo>
                  <a:cubicBezTo>
                    <a:pt x="108853" y="65439"/>
                    <a:pt x="108853" y="60642"/>
                    <a:pt x="108853" y="54558"/>
                  </a:cubicBezTo>
                  <a:cubicBezTo>
                    <a:pt x="108853" y="42039"/>
                    <a:pt x="108853" y="24488"/>
                    <a:pt x="108853" y="3077"/>
                  </a:cubicBezTo>
                  <a:lnTo>
                    <a:pt x="109789" y="3896"/>
                  </a:lnTo>
                  <a:lnTo>
                    <a:pt x="1210" y="3896"/>
                  </a:lnTo>
                  <a:cubicBezTo>
                    <a:pt x="1210" y="3896"/>
                    <a:pt x="3433" y="1790"/>
                    <a:pt x="2380" y="2726"/>
                  </a:cubicBezTo>
                  <a:lnTo>
                    <a:pt x="2380" y="2726"/>
                  </a:lnTo>
                  <a:lnTo>
                    <a:pt x="2380" y="21095"/>
                  </a:lnTo>
                  <a:cubicBezTo>
                    <a:pt x="2380" y="27296"/>
                    <a:pt x="2380" y="33381"/>
                    <a:pt x="2380" y="39231"/>
                  </a:cubicBezTo>
                  <a:cubicBezTo>
                    <a:pt x="2380" y="50931"/>
                    <a:pt x="2380" y="62631"/>
                    <a:pt x="2380" y="73513"/>
                  </a:cubicBezTo>
                  <a:lnTo>
                    <a:pt x="1327" y="72460"/>
                  </a:lnTo>
                  <a:lnTo>
                    <a:pt x="79251" y="73162"/>
                  </a:lnTo>
                  <a:lnTo>
                    <a:pt x="101599" y="73162"/>
                  </a:lnTo>
                  <a:lnTo>
                    <a:pt x="109906" y="73162"/>
                  </a:lnTo>
                  <a:cubicBezTo>
                    <a:pt x="109906" y="73162"/>
                    <a:pt x="109204" y="73162"/>
                    <a:pt x="107917" y="73162"/>
                  </a:cubicBezTo>
                  <a:lnTo>
                    <a:pt x="102067" y="73162"/>
                  </a:lnTo>
                  <a:lnTo>
                    <a:pt x="79836" y="73162"/>
                  </a:lnTo>
                  <a:lnTo>
                    <a:pt x="1327" y="73162"/>
                  </a:lnTo>
                  <a:lnTo>
                    <a:pt x="274" y="73162"/>
                  </a:lnTo>
                  <a:lnTo>
                    <a:pt x="274" y="1088"/>
                  </a:lnTo>
                  <a:lnTo>
                    <a:pt x="274" y="1088"/>
                  </a:lnTo>
                  <a:cubicBezTo>
                    <a:pt x="-779" y="2141"/>
                    <a:pt x="1561" y="-316"/>
                    <a:pt x="1327" y="35"/>
                  </a:cubicBezTo>
                  <a:lnTo>
                    <a:pt x="109906" y="35"/>
                  </a:lnTo>
                  <a:lnTo>
                    <a:pt x="110842" y="35"/>
                  </a:lnTo>
                  <a:lnTo>
                    <a:pt x="110842" y="971"/>
                  </a:lnTo>
                  <a:cubicBezTo>
                    <a:pt x="110842" y="22616"/>
                    <a:pt x="110842" y="40401"/>
                    <a:pt x="110842" y="53037"/>
                  </a:cubicBezTo>
                  <a:cubicBezTo>
                    <a:pt x="110842" y="59004"/>
                    <a:pt x="110842" y="63684"/>
                    <a:pt x="110842" y="67195"/>
                  </a:cubicBezTo>
                  <a:lnTo>
                    <a:pt x="110842" y="71992"/>
                  </a:lnTo>
                  <a:close/>
                </a:path>
              </a:pathLst>
            </a:custGeom>
            <a:solidFill>
              <a:srgbClr val="263238"/>
            </a:solidFill>
            <a:ln w="11697" cap="flat">
              <a:noFill/>
              <a:prstDash val="solid"/>
              <a:miter/>
            </a:ln>
          </p:spPr>
          <p:txBody>
            <a:bodyPr rtlCol="0" anchor="ctr"/>
            <a:lstStyle/>
            <a:p>
              <a:endParaRPr lang="en-US"/>
            </a:p>
          </p:txBody>
        </p:sp>
        <p:sp>
          <p:nvSpPr>
            <p:cNvPr id="589" name="Hình tự do: Hình 588">
              <a:extLst>
                <a:ext uri="{FF2B5EF4-FFF2-40B4-BE49-F238E27FC236}">
                  <a16:creationId xmlns:a16="http://schemas.microsoft.com/office/drawing/2014/main" xmlns="" id="{A6AD04EB-88C7-DB02-2E30-DD9E8BBBA505}"/>
                </a:ext>
              </a:extLst>
            </p:cNvPr>
            <p:cNvSpPr/>
            <p:nvPr/>
          </p:nvSpPr>
          <p:spPr>
            <a:xfrm>
              <a:off x="9273889" y="1878826"/>
              <a:ext cx="73712" cy="2585"/>
            </a:xfrm>
            <a:custGeom>
              <a:avLst/>
              <a:gdLst>
                <a:gd name="connsiteX0" fmla="*/ 73712 w 73712"/>
                <a:gd name="connsiteY0" fmla="*/ 1401 h 2585"/>
                <a:gd name="connsiteX1" fmla="*/ 36856 w 73712"/>
                <a:gd name="connsiteY1" fmla="*/ 2454 h 2585"/>
                <a:gd name="connsiteX2" fmla="*/ 0 w 73712"/>
                <a:gd name="connsiteY2" fmla="*/ 1167 h 2585"/>
                <a:gd name="connsiteX3" fmla="*/ 73712 w 73712"/>
                <a:gd name="connsiteY3" fmla="*/ 1167 h 2585"/>
              </a:gdLst>
              <a:ahLst/>
              <a:cxnLst>
                <a:cxn ang="0">
                  <a:pos x="connsiteX0" y="connsiteY0"/>
                </a:cxn>
                <a:cxn ang="0">
                  <a:pos x="connsiteX1" y="connsiteY1"/>
                </a:cxn>
                <a:cxn ang="0">
                  <a:pos x="connsiteX2" y="connsiteY2"/>
                </a:cxn>
                <a:cxn ang="0">
                  <a:pos x="connsiteX3" y="connsiteY3"/>
                </a:cxn>
              </a:cxnLst>
              <a:rect l="l" t="t" r="r" b="b"/>
              <a:pathLst>
                <a:path w="73712" h="2585">
                  <a:moveTo>
                    <a:pt x="73712" y="1401"/>
                  </a:moveTo>
                  <a:cubicBezTo>
                    <a:pt x="61462" y="2454"/>
                    <a:pt x="49153" y="2805"/>
                    <a:pt x="36856" y="2454"/>
                  </a:cubicBezTo>
                  <a:cubicBezTo>
                    <a:pt x="24559" y="2805"/>
                    <a:pt x="12251" y="2372"/>
                    <a:pt x="0" y="1167"/>
                  </a:cubicBezTo>
                  <a:cubicBezTo>
                    <a:pt x="24548" y="-389"/>
                    <a:pt x="49165" y="-389"/>
                    <a:pt x="73712" y="1167"/>
                  </a:cubicBezTo>
                  <a:close/>
                </a:path>
              </a:pathLst>
            </a:custGeom>
            <a:solidFill>
              <a:srgbClr val="263238"/>
            </a:solidFill>
            <a:ln w="11697" cap="flat">
              <a:noFill/>
              <a:prstDash val="solid"/>
              <a:miter/>
            </a:ln>
          </p:spPr>
          <p:txBody>
            <a:bodyPr rtlCol="0" anchor="ctr"/>
            <a:lstStyle/>
            <a:p>
              <a:endParaRPr lang="en-US"/>
            </a:p>
          </p:txBody>
        </p:sp>
        <p:sp>
          <p:nvSpPr>
            <p:cNvPr id="590" name="Hình tự do: Hình 589">
              <a:extLst>
                <a:ext uri="{FF2B5EF4-FFF2-40B4-BE49-F238E27FC236}">
                  <a16:creationId xmlns:a16="http://schemas.microsoft.com/office/drawing/2014/main" xmlns="" id="{71A46546-6F60-39BB-73B5-DEAD9CAF5A33}"/>
                </a:ext>
              </a:extLst>
            </p:cNvPr>
            <p:cNvSpPr/>
            <p:nvPr/>
          </p:nvSpPr>
          <p:spPr>
            <a:xfrm>
              <a:off x="9273772" y="1891361"/>
              <a:ext cx="73829" cy="2569"/>
            </a:xfrm>
            <a:custGeom>
              <a:avLst/>
              <a:gdLst>
                <a:gd name="connsiteX0" fmla="*/ 73829 w 73829"/>
                <a:gd name="connsiteY0" fmla="*/ 1385 h 2569"/>
                <a:gd name="connsiteX1" fmla="*/ 36856 w 73829"/>
                <a:gd name="connsiteY1" fmla="*/ 2438 h 2569"/>
                <a:gd name="connsiteX2" fmla="*/ 0 w 73829"/>
                <a:gd name="connsiteY2" fmla="*/ 1268 h 2569"/>
                <a:gd name="connsiteX3" fmla="*/ 36973 w 73829"/>
                <a:gd name="connsiteY3" fmla="*/ 215 h 2569"/>
                <a:gd name="connsiteX4" fmla="*/ 73829 w 73829"/>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9" h="2569">
                  <a:moveTo>
                    <a:pt x="73829" y="1385"/>
                  </a:moveTo>
                  <a:cubicBezTo>
                    <a:pt x="61532" y="2438"/>
                    <a:pt x="49188" y="2789"/>
                    <a:pt x="36856" y="2438"/>
                  </a:cubicBezTo>
                  <a:cubicBezTo>
                    <a:pt x="24559" y="2789"/>
                    <a:pt x="12250" y="2403"/>
                    <a:pt x="0" y="1268"/>
                  </a:cubicBezTo>
                  <a:cubicBezTo>
                    <a:pt x="12285" y="75"/>
                    <a:pt x="24641" y="-276"/>
                    <a:pt x="36973" y="215"/>
                  </a:cubicBezTo>
                  <a:cubicBezTo>
                    <a:pt x="49270" y="-136"/>
                    <a:pt x="61579" y="250"/>
                    <a:pt x="73829" y="1385"/>
                  </a:cubicBezTo>
                  <a:close/>
                </a:path>
              </a:pathLst>
            </a:custGeom>
            <a:solidFill>
              <a:srgbClr val="263238"/>
            </a:solidFill>
            <a:ln w="11697" cap="flat">
              <a:noFill/>
              <a:prstDash val="solid"/>
              <a:miter/>
            </a:ln>
          </p:spPr>
          <p:txBody>
            <a:bodyPr rtlCol="0" anchor="ctr"/>
            <a:lstStyle/>
            <a:p>
              <a:endParaRPr lang="en-US"/>
            </a:p>
          </p:txBody>
        </p:sp>
        <p:sp>
          <p:nvSpPr>
            <p:cNvPr id="591" name="Hình tự do: Hình 590">
              <a:extLst>
                <a:ext uri="{FF2B5EF4-FFF2-40B4-BE49-F238E27FC236}">
                  <a16:creationId xmlns:a16="http://schemas.microsoft.com/office/drawing/2014/main" xmlns="" id="{1D8FDD9D-FAF4-E757-1C19-B3A48EAE99AE}"/>
                </a:ext>
              </a:extLst>
            </p:cNvPr>
            <p:cNvSpPr/>
            <p:nvPr/>
          </p:nvSpPr>
          <p:spPr>
            <a:xfrm>
              <a:off x="9273772"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592" name="Hình tự do: Hình 591">
              <a:extLst>
                <a:ext uri="{FF2B5EF4-FFF2-40B4-BE49-F238E27FC236}">
                  <a16:creationId xmlns:a16="http://schemas.microsoft.com/office/drawing/2014/main" xmlns="" id="{AC0B437B-7AB9-6A48-3C3D-42B2934593FC}"/>
                </a:ext>
              </a:extLst>
            </p:cNvPr>
            <p:cNvSpPr/>
            <p:nvPr/>
          </p:nvSpPr>
          <p:spPr>
            <a:xfrm>
              <a:off x="9267454"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593" name="Hình tự do: Hình 592">
              <a:extLst>
                <a:ext uri="{FF2B5EF4-FFF2-40B4-BE49-F238E27FC236}">
                  <a16:creationId xmlns:a16="http://schemas.microsoft.com/office/drawing/2014/main" xmlns="" id="{76EEE2E4-C4A9-7277-2FFA-25BFB2D27C13}"/>
                </a:ext>
              </a:extLst>
            </p:cNvPr>
            <p:cNvSpPr/>
            <p:nvPr/>
          </p:nvSpPr>
          <p:spPr>
            <a:xfrm>
              <a:off x="9231654"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145 w 26205"/>
                <a:gd name="connsiteY5" fmla="*/ 17729 h 182703"/>
                <a:gd name="connsiteX6" fmla="*/ 18834 w 26205"/>
                <a:gd name="connsiteY6" fmla="*/ 2167 h 182703"/>
                <a:gd name="connsiteX7" fmla="*/ 24217 w 26205"/>
                <a:gd name="connsiteY7" fmla="*/ 61 h 182703"/>
                <a:gd name="connsiteX8" fmla="*/ 26206 w 26205"/>
                <a:gd name="connsiteY8" fmla="*/ 61 h 182703"/>
                <a:gd name="connsiteX9" fmla="*/ 19302 w 26205"/>
                <a:gd name="connsiteY9" fmla="*/ 3221 h 182703"/>
                <a:gd name="connsiteX10" fmla="*/ 6549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389" y="37842"/>
                    <a:pt x="1331" y="27440"/>
                    <a:pt x="5145" y="17729"/>
                  </a:cubicBezTo>
                  <a:cubicBezTo>
                    <a:pt x="7941" y="11224"/>
                    <a:pt x="12738" y="5771"/>
                    <a:pt x="18834" y="2167"/>
                  </a:cubicBezTo>
                  <a:cubicBezTo>
                    <a:pt x="20519" y="1220"/>
                    <a:pt x="22333" y="506"/>
                    <a:pt x="24217" y="61"/>
                  </a:cubicBezTo>
                  <a:cubicBezTo>
                    <a:pt x="24872" y="-20"/>
                    <a:pt x="25550" y="-20"/>
                    <a:pt x="26206" y="61"/>
                  </a:cubicBezTo>
                  <a:cubicBezTo>
                    <a:pt x="23830" y="962"/>
                    <a:pt x="21526" y="2015"/>
                    <a:pt x="19302" y="3221"/>
                  </a:cubicBezTo>
                  <a:cubicBezTo>
                    <a:pt x="13593" y="7011"/>
                    <a:pt x="9147" y="12440"/>
                    <a:pt x="6549" y="18782"/>
                  </a:cubicBezTo>
                  <a:cubicBezTo>
                    <a:pt x="3121" y="28341"/>
                    <a:pt x="1647" y="38485"/>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72" y="177906"/>
                    <a:pt x="804" y="180340"/>
                    <a:pt x="114" y="182704"/>
                  </a:cubicBezTo>
                  <a:close/>
                </a:path>
              </a:pathLst>
            </a:custGeom>
            <a:solidFill>
              <a:srgbClr val="FFFFFF"/>
            </a:solidFill>
            <a:ln w="11697" cap="flat">
              <a:noFill/>
              <a:prstDash val="solid"/>
              <a:miter/>
            </a:ln>
          </p:spPr>
          <p:txBody>
            <a:bodyPr rtlCol="0" anchor="ctr"/>
            <a:lstStyle/>
            <a:p>
              <a:endParaRPr lang="en-US"/>
            </a:p>
          </p:txBody>
        </p:sp>
        <p:sp>
          <p:nvSpPr>
            <p:cNvPr id="594" name="Hình tự do: Hình 593">
              <a:extLst>
                <a:ext uri="{FF2B5EF4-FFF2-40B4-BE49-F238E27FC236}">
                  <a16:creationId xmlns:a16="http://schemas.microsoft.com/office/drawing/2014/main" xmlns="" id="{3BC05C5C-0BFC-A277-B6FB-93D0D21A38F0}"/>
                </a:ext>
              </a:extLst>
            </p:cNvPr>
            <p:cNvSpPr/>
            <p:nvPr/>
          </p:nvSpPr>
          <p:spPr>
            <a:xfrm>
              <a:off x="9235395" y="1987463"/>
              <a:ext cx="153508" cy="16553"/>
            </a:xfrm>
            <a:custGeom>
              <a:avLst/>
              <a:gdLst>
                <a:gd name="connsiteX0" fmla="*/ 153508 w 153508"/>
                <a:gd name="connsiteY0" fmla="*/ 16553 h 16553"/>
                <a:gd name="connsiteX1" fmla="*/ 147658 w 153508"/>
                <a:gd name="connsiteY1" fmla="*/ 14681 h 16553"/>
                <a:gd name="connsiteX2" fmla="*/ 140755 w 153508"/>
                <a:gd name="connsiteY2" fmla="*/ 12341 h 16553"/>
                <a:gd name="connsiteX3" fmla="*/ 131629 w 153508"/>
                <a:gd name="connsiteY3" fmla="*/ 9650 h 16553"/>
                <a:gd name="connsiteX4" fmla="*/ 107175 w 153508"/>
                <a:gd name="connsiteY4" fmla="*/ 4502 h 16553"/>
                <a:gd name="connsiteX5" fmla="*/ 76754 w 153508"/>
                <a:gd name="connsiteY5" fmla="*/ 2162 h 16553"/>
                <a:gd name="connsiteX6" fmla="*/ 46333 w 153508"/>
                <a:gd name="connsiteY6" fmla="*/ 4385 h 16553"/>
                <a:gd name="connsiteX7" fmla="*/ 21997 w 153508"/>
                <a:gd name="connsiteY7" fmla="*/ 9416 h 16553"/>
                <a:gd name="connsiteX8" fmla="*/ 12753 w 153508"/>
                <a:gd name="connsiteY8" fmla="*/ 12107 h 16553"/>
                <a:gd name="connsiteX9" fmla="*/ 5850 w 153508"/>
                <a:gd name="connsiteY9" fmla="*/ 14330 h 16553"/>
                <a:gd name="connsiteX10" fmla="*/ 0 w 153508"/>
                <a:gd name="connsiteY10" fmla="*/ 16202 h 16553"/>
                <a:gd name="connsiteX11" fmla="*/ 5616 w 153508"/>
                <a:gd name="connsiteY11" fmla="*/ 13511 h 16553"/>
                <a:gd name="connsiteX12" fmla="*/ 12402 w 153508"/>
                <a:gd name="connsiteY12" fmla="*/ 10820 h 16553"/>
                <a:gd name="connsiteX13" fmla="*/ 21529 w 153508"/>
                <a:gd name="connsiteY13" fmla="*/ 7895 h 16553"/>
                <a:gd name="connsiteX14" fmla="*/ 46333 w 153508"/>
                <a:gd name="connsiteY14" fmla="*/ 2396 h 16553"/>
                <a:gd name="connsiteX15" fmla="*/ 107760 w 153508"/>
                <a:gd name="connsiteY15" fmla="*/ 2396 h 16553"/>
                <a:gd name="connsiteX16" fmla="*/ 132214 w 153508"/>
                <a:gd name="connsiteY16" fmla="*/ 8129 h 16553"/>
                <a:gd name="connsiteX17" fmla="*/ 141457 w 153508"/>
                <a:gd name="connsiteY17" fmla="*/ 11171 h 16553"/>
                <a:gd name="connsiteX18" fmla="*/ 148243 w 153508"/>
                <a:gd name="connsiteY18" fmla="*/ 13862 h 16553"/>
                <a:gd name="connsiteX19" fmla="*/ 153508 w 153508"/>
                <a:gd name="connsiteY19" fmla="*/ 16553 h 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08" h="16553">
                  <a:moveTo>
                    <a:pt x="153508" y="16553"/>
                  </a:moveTo>
                  <a:lnTo>
                    <a:pt x="147658" y="14681"/>
                  </a:lnTo>
                  <a:lnTo>
                    <a:pt x="140755" y="12341"/>
                  </a:lnTo>
                  <a:cubicBezTo>
                    <a:pt x="138064" y="11522"/>
                    <a:pt x="135022" y="10469"/>
                    <a:pt x="131629" y="9650"/>
                  </a:cubicBezTo>
                  <a:cubicBezTo>
                    <a:pt x="123590" y="7415"/>
                    <a:pt x="115424" y="5695"/>
                    <a:pt x="107175" y="4502"/>
                  </a:cubicBezTo>
                  <a:cubicBezTo>
                    <a:pt x="97089" y="3074"/>
                    <a:pt x="86933" y="2290"/>
                    <a:pt x="76754" y="2162"/>
                  </a:cubicBezTo>
                  <a:cubicBezTo>
                    <a:pt x="66575" y="2208"/>
                    <a:pt x="56407" y="2957"/>
                    <a:pt x="46333" y="4385"/>
                  </a:cubicBezTo>
                  <a:cubicBezTo>
                    <a:pt x="38131" y="5590"/>
                    <a:pt x="30000" y="7275"/>
                    <a:pt x="21997" y="9416"/>
                  </a:cubicBezTo>
                  <a:cubicBezTo>
                    <a:pt x="18486" y="10235"/>
                    <a:pt x="15444" y="11288"/>
                    <a:pt x="12753" y="12107"/>
                  </a:cubicBezTo>
                  <a:cubicBezTo>
                    <a:pt x="10413" y="12727"/>
                    <a:pt x="8108" y="13464"/>
                    <a:pt x="5850" y="14330"/>
                  </a:cubicBezTo>
                  <a:lnTo>
                    <a:pt x="0" y="16202"/>
                  </a:lnTo>
                  <a:cubicBezTo>
                    <a:pt x="1755" y="15067"/>
                    <a:pt x="3639" y="14166"/>
                    <a:pt x="5616" y="13511"/>
                  </a:cubicBezTo>
                  <a:cubicBezTo>
                    <a:pt x="7371" y="12692"/>
                    <a:pt x="9711" y="11756"/>
                    <a:pt x="12402" y="10820"/>
                  </a:cubicBezTo>
                  <a:cubicBezTo>
                    <a:pt x="15093" y="9884"/>
                    <a:pt x="18135" y="8831"/>
                    <a:pt x="21529" y="7895"/>
                  </a:cubicBezTo>
                  <a:cubicBezTo>
                    <a:pt x="29660" y="5508"/>
                    <a:pt x="37956" y="3671"/>
                    <a:pt x="46333" y="2396"/>
                  </a:cubicBezTo>
                  <a:cubicBezTo>
                    <a:pt x="66680" y="-799"/>
                    <a:pt x="87413" y="-799"/>
                    <a:pt x="107760" y="2396"/>
                  </a:cubicBezTo>
                  <a:cubicBezTo>
                    <a:pt x="116032" y="3741"/>
                    <a:pt x="124211" y="5648"/>
                    <a:pt x="132214" y="8129"/>
                  </a:cubicBezTo>
                  <a:cubicBezTo>
                    <a:pt x="135724" y="9065"/>
                    <a:pt x="138766" y="10235"/>
                    <a:pt x="141457" y="11171"/>
                  </a:cubicBezTo>
                  <a:cubicBezTo>
                    <a:pt x="144148" y="12107"/>
                    <a:pt x="146371" y="13043"/>
                    <a:pt x="148243" y="13862"/>
                  </a:cubicBezTo>
                  <a:cubicBezTo>
                    <a:pt x="150103" y="14552"/>
                    <a:pt x="151870" y="15453"/>
                    <a:pt x="153508" y="16553"/>
                  </a:cubicBezTo>
                  <a:close/>
                </a:path>
              </a:pathLst>
            </a:custGeom>
            <a:solidFill>
              <a:srgbClr val="FFFFFF"/>
            </a:solidFill>
            <a:ln w="11697" cap="flat">
              <a:noFill/>
              <a:prstDash val="solid"/>
              <a:miter/>
            </a:ln>
          </p:spPr>
          <p:txBody>
            <a:bodyPr rtlCol="0" anchor="ctr"/>
            <a:lstStyle/>
            <a:p>
              <a:endParaRPr lang="en-US"/>
            </a:p>
          </p:txBody>
        </p:sp>
        <p:sp>
          <p:nvSpPr>
            <p:cNvPr id="595" name="Hình tự do: Hình 594">
              <a:extLst>
                <a:ext uri="{FF2B5EF4-FFF2-40B4-BE49-F238E27FC236}">
                  <a16:creationId xmlns:a16="http://schemas.microsoft.com/office/drawing/2014/main" xmlns="" id="{1FBB90F1-8857-939D-31F9-AC793F4B0CA1}"/>
                </a:ext>
              </a:extLst>
            </p:cNvPr>
            <p:cNvSpPr/>
            <p:nvPr/>
          </p:nvSpPr>
          <p:spPr>
            <a:xfrm>
              <a:off x="8122460" y="940574"/>
              <a:ext cx="898936" cy="1162310"/>
            </a:xfrm>
            <a:custGeom>
              <a:avLst/>
              <a:gdLst>
                <a:gd name="connsiteX0" fmla="*/ 0 w 898936"/>
                <a:gd name="connsiteY0" fmla="*/ 0 h 1162310"/>
                <a:gd name="connsiteX1" fmla="*/ 898936 w 898936"/>
                <a:gd name="connsiteY1" fmla="*/ 0 h 1162310"/>
                <a:gd name="connsiteX2" fmla="*/ 898936 w 898936"/>
                <a:gd name="connsiteY2" fmla="*/ 1162311 h 1162310"/>
                <a:gd name="connsiteX3" fmla="*/ 0 w 898936"/>
                <a:gd name="connsiteY3" fmla="*/ 1162311 h 1162310"/>
              </a:gdLst>
              <a:ahLst/>
              <a:cxnLst>
                <a:cxn ang="0">
                  <a:pos x="connsiteX0" y="connsiteY0"/>
                </a:cxn>
                <a:cxn ang="0">
                  <a:pos x="connsiteX1" y="connsiteY1"/>
                </a:cxn>
                <a:cxn ang="0">
                  <a:pos x="connsiteX2" y="connsiteY2"/>
                </a:cxn>
                <a:cxn ang="0">
                  <a:pos x="connsiteX3" y="connsiteY3"/>
                </a:cxn>
              </a:cxnLst>
              <a:rect l="l" t="t" r="r" b="b"/>
              <a:pathLst>
                <a:path w="898936" h="1162310">
                  <a:moveTo>
                    <a:pt x="0" y="0"/>
                  </a:moveTo>
                  <a:lnTo>
                    <a:pt x="898936" y="0"/>
                  </a:lnTo>
                  <a:lnTo>
                    <a:pt x="898936" y="1162311"/>
                  </a:lnTo>
                  <a:lnTo>
                    <a:pt x="0" y="1162311"/>
                  </a:lnTo>
                  <a:close/>
                </a:path>
              </a:pathLst>
            </a:custGeom>
            <a:solidFill>
              <a:srgbClr val="455A64"/>
            </a:solidFill>
            <a:ln w="11697" cap="flat">
              <a:noFill/>
              <a:prstDash val="solid"/>
              <a:miter/>
            </a:ln>
          </p:spPr>
          <p:txBody>
            <a:bodyPr rtlCol="0" anchor="ctr"/>
            <a:lstStyle/>
            <a:p>
              <a:endParaRPr lang="en-US"/>
            </a:p>
          </p:txBody>
        </p:sp>
        <p:sp>
          <p:nvSpPr>
            <p:cNvPr id="596" name="Hình tự do: Hình 595">
              <a:extLst>
                <a:ext uri="{FF2B5EF4-FFF2-40B4-BE49-F238E27FC236}">
                  <a16:creationId xmlns:a16="http://schemas.microsoft.com/office/drawing/2014/main" xmlns="" id="{063C29D0-43A9-8D84-12CF-4E34ECFB6382}"/>
                </a:ext>
              </a:extLst>
            </p:cNvPr>
            <p:cNvSpPr/>
            <p:nvPr/>
          </p:nvSpPr>
          <p:spPr>
            <a:xfrm>
              <a:off x="8191843" y="1019785"/>
              <a:ext cx="749640" cy="992538"/>
            </a:xfrm>
            <a:custGeom>
              <a:avLst/>
              <a:gdLst>
                <a:gd name="connsiteX0" fmla="*/ 0 w 749640"/>
                <a:gd name="connsiteY0" fmla="*/ 0 h 992538"/>
                <a:gd name="connsiteX1" fmla="*/ 749640 w 749640"/>
                <a:gd name="connsiteY1" fmla="*/ 0 h 992538"/>
                <a:gd name="connsiteX2" fmla="*/ 749640 w 749640"/>
                <a:gd name="connsiteY2" fmla="*/ 992539 h 992538"/>
                <a:gd name="connsiteX3" fmla="*/ 0 w 749640"/>
                <a:gd name="connsiteY3" fmla="*/ 992539 h 992538"/>
              </a:gdLst>
              <a:ahLst/>
              <a:cxnLst>
                <a:cxn ang="0">
                  <a:pos x="connsiteX0" y="connsiteY0"/>
                </a:cxn>
                <a:cxn ang="0">
                  <a:pos x="connsiteX1" y="connsiteY1"/>
                </a:cxn>
                <a:cxn ang="0">
                  <a:pos x="connsiteX2" y="connsiteY2"/>
                </a:cxn>
                <a:cxn ang="0">
                  <a:pos x="connsiteX3" y="connsiteY3"/>
                </a:cxn>
              </a:cxnLst>
              <a:rect l="l" t="t" r="r" b="b"/>
              <a:pathLst>
                <a:path w="749640" h="992538">
                  <a:moveTo>
                    <a:pt x="0" y="0"/>
                  </a:moveTo>
                  <a:lnTo>
                    <a:pt x="749640" y="0"/>
                  </a:lnTo>
                  <a:lnTo>
                    <a:pt x="749640" y="992539"/>
                  </a:lnTo>
                  <a:lnTo>
                    <a:pt x="0" y="992539"/>
                  </a:lnTo>
                  <a:close/>
                </a:path>
              </a:pathLst>
            </a:custGeom>
            <a:solidFill>
              <a:srgbClr val="EBEBEB"/>
            </a:solidFill>
            <a:ln w="11697" cap="flat">
              <a:noFill/>
              <a:prstDash val="solid"/>
              <a:miter/>
            </a:ln>
          </p:spPr>
          <p:txBody>
            <a:bodyPr rtlCol="0" anchor="ctr"/>
            <a:lstStyle/>
            <a:p>
              <a:endParaRPr lang="en-US"/>
            </a:p>
          </p:txBody>
        </p:sp>
        <p:sp>
          <p:nvSpPr>
            <p:cNvPr id="597" name="Hình tự do: Hình 596">
              <a:extLst>
                <a:ext uri="{FF2B5EF4-FFF2-40B4-BE49-F238E27FC236}">
                  <a16:creationId xmlns:a16="http://schemas.microsoft.com/office/drawing/2014/main" xmlns="" id="{46D94E20-DD7A-6473-A860-12A980CB2A12}"/>
                </a:ext>
              </a:extLst>
            </p:cNvPr>
            <p:cNvSpPr/>
            <p:nvPr/>
          </p:nvSpPr>
          <p:spPr>
            <a:xfrm>
              <a:off x="9920332" y="940574"/>
              <a:ext cx="175621" cy="1170032"/>
            </a:xfrm>
            <a:custGeom>
              <a:avLst/>
              <a:gdLst>
                <a:gd name="connsiteX0" fmla="*/ 0 w 175621"/>
                <a:gd name="connsiteY0" fmla="*/ 0 h 1170032"/>
                <a:gd name="connsiteX1" fmla="*/ 175622 w 175621"/>
                <a:gd name="connsiteY1" fmla="*/ 0 h 1170032"/>
                <a:gd name="connsiteX2" fmla="*/ 175622 w 175621"/>
                <a:gd name="connsiteY2" fmla="*/ 1170033 h 1170032"/>
                <a:gd name="connsiteX3" fmla="*/ 0 w 175621"/>
                <a:gd name="connsiteY3" fmla="*/ 1170033 h 1170032"/>
              </a:gdLst>
              <a:ahLst/>
              <a:cxnLst>
                <a:cxn ang="0">
                  <a:pos x="connsiteX0" y="connsiteY0"/>
                </a:cxn>
                <a:cxn ang="0">
                  <a:pos x="connsiteX1" y="connsiteY1"/>
                </a:cxn>
                <a:cxn ang="0">
                  <a:pos x="connsiteX2" y="connsiteY2"/>
                </a:cxn>
                <a:cxn ang="0">
                  <a:pos x="connsiteX3" y="connsiteY3"/>
                </a:cxn>
              </a:cxnLst>
              <a:rect l="l" t="t" r="r" b="b"/>
              <a:pathLst>
                <a:path w="175621" h="1170032">
                  <a:moveTo>
                    <a:pt x="0" y="0"/>
                  </a:moveTo>
                  <a:lnTo>
                    <a:pt x="175622" y="0"/>
                  </a:lnTo>
                  <a:lnTo>
                    <a:pt x="175622" y="1170033"/>
                  </a:lnTo>
                  <a:lnTo>
                    <a:pt x="0" y="1170033"/>
                  </a:lnTo>
                  <a:close/>
                </a:path>
              </a:pathLst>
            </a:custGeom>
            <a:solidFill>
              <a:srgbClr val="263238"/>
            </a:solidFill>
            <a:ln w="11697" cap="flat">
              <a:noFill/>
              <a:prstDash val="solid"/>
              <a:miter/>
            </a:ln>
          </p:spPr>
          <p:txBody>
            <a:bodyPr rtlCol="0" anchor="ctr"/>
            <a:lstStyle/>
            <a:p>
              <a:endParaRPr lang="en-US"/>
            </a:p>
          </p:txBody>
        </p:sp>
        <p:sp>
          <p:nvSpPr>
            <p:cNvPr id="598" name="Hình tự do: Hình 597">
              <a:extLst>
                <a:ext uri="{FF2B5EF4-FFF2-40B4-BE49-F238E27FC236}">
                  <a16:creationId xmlns:a16="http://schemas.microsoft.com/office/drawing/2014/main" xmlns="" id="{E3F80C6D-6020-2D14-CE75-B7FD9A4E8ECD}"/>
                </a:ext>
              </a:extLst>
            </p:cNvPr>
            <p:cNvSpPr/>
            <p:nvPr/>
          </p:nvSpPr>
          <p:spPr>
            <a:xfrm>
              <a:off x="8964649" y="1333939"/>
              <a:ext cx="30654" cy="392780"/>
            </a:xfrm>
            <a:custGeom>
              <a:avLst/>
              <a:gdLst>
                <a:gd name="connsiteX0" fmla="*/ 0 w 30654"/>
                <a:gd name="connsiteY0" fmla="*/ 0 h 392780"/>
                <a:gd name="connsiteX1" fmla="*/ 30655 w 30654"/>
                <a:gd name="connsiteY1" fmla="*/ 0 h 392780"/>
                <a:gd name="connsiteX2" fmla="*/ 30655 w 30654"/>
                <a:gd name="connsiteY2" fmla="*/ 392780 h 392780"/>
                <a:gd name="connsiteX3" fmla="*/ 0 w 30654"/>
                <a:gd name="connsiteY3" fmla="*/ 392780 h 392780"/>
              </a:gdLst>
              <a:ahLst/>
              <a:cxnLst>
                <a:cxn ang="0">
                  <a:pos x="connsiteX0" y="connsiteY0"/>
                </a:cxn>
                <a:cxn ang="0">
                  <a:pos x="connsiteX1" y="connsiteY1"/>
                </a:cxn>
                <a:cxn ang="0">
                  <a:pos x="connsiteX2" y="connsiteY2"/>
                </a:cxn>
                <a:cxn ang="0">
                  <a:pos x="connsiteX3" y="connsiteY3"/>
                </a:cxn>
              </a:cxnLst>
              <a:rect l="l" t="t" r="r" b="b"/>
              <a:pathLst>
                <a:path w="30654" h="392780">
                  <a:moveTo>
                    <a:pt x="0" y="0"/>
                  </a:moveTo>
                  <a:lnTo>
                    <a:pt x="30655" y="0"/>
                  </a:lnTo>
                  <a:lnTo>
                    <a:pt x="30655" y="392780"/>
                  </a:lnTo>
                  <a:lnTo>
                    <a:pt x="0" y="392780"/>
                  </a:lnTo>
                  <a:close/>
                </a:path>
              </a:pathLst>
            </a:custGeom>
            <a:solidFill>
              <a:srgbClr val="263238"/>
            </a:solidFill>
            <a:ln w="11697" cap="flat">
              <a:noFill/>
              <a:prstDash val="solid"/>
              <a:miter/>
            </a:ln>
          </p:spPr>
          <p:txBody>
            <a:bodyPr rtlCol="0" anchor="ctr"/>
            <a:lstStyle/>
            <a:p>
              <a:endParaRPr lang="en-US"/>
            </a:p>
          </p:txBody>
        </p:sp>
        <p:sp>
          <p:nvSpPr>
            <p:cNvPr id="599" name="Hình tự do: Hình 598">
              <a:extLst>
                <a:ext uri="{FF2B5EF4-FFF2-40B4-BE49-F238E27FC236}">
                  <a16:creationId xmlns:a16="http://schemas.microsoft.com/office/drawing/2014/main" xmlns="" id="{778AE17C-96EF-B884-15A1-A6E32508EE67}"/>
                </a:ext>
              </a:extLst>
            </p:cNvPr>
            <p:cNvSpPr/>
            <p:nvPr/>
          </p:nvSpPr>
          <p:spPr>
            <a:xfrm>
              <a:off x="8489499" y="1021423"/>
              <a:ext cx="6084" cy="989379"/>
            </a:xfrm>
            <a:custGeom>
              <a:avLst/>
              <a:gdLst>
                <a:gd name="connsiteX0" fmla="*/ 3042 w 6084"/>
                <a:gd name="connsiteY0" fmla="*/ 989380 h 989379"/>
                <a:gd name="connsiteX1" fmla="*/ 0 w 6084"/>
                <a:gd name="connsiteY1" fmla="*/ 494690 h 989379"/>
                <a:gd name="connsiteX2" fmla="*/ 3042 w 6084"/>
                <a:gd name="connsiteY2" fmla="*/ 0 h 989379"/>
                <a:gd name="connsiteX3" fmla="*/ 6084 w 6084"/>
                <a:gd name="connsiteY3" fmla="*/ 494690 h 989379"/>
                <a:gd name="connsiteX4" fmla="*/ 3042 w 6084"/>
                <a:gd name="connsiteY4" fmla="*/ 989380 h 9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989379">
                  <a:moveTo>
                    <a:pt x="3042" y="989380"/>
                  </a:moveTo>
                  <a:cubicBezTo>
                    <a:pt x="1404" y="989380"/>
                    <a:pt x="0" y="767893"/>
                    <a:pt x="0" y="494690"/>
                  </a:cubicBezTo>
                  <a:cubicBezTo>
                    <a:pt x="0" y="221487"/>
                    <a:pt x="1404" y="0"/>
                    <a:pt x="3042" y="0"/>
                  </a:cubicBezTo>
                  <a:cubicBezTo>
                    <a:pt x="4680" y="0"/>
                    <a:pt x="6084" y="221487"/>
                    <a:pt x="6084" y="494690"/>
                  </a:cubicBezTo>
                  <a:cubicBezTo>
                    <a:pt x="6084" y="767893"/>
                    <a:pt x="4680" y="989380"/>
                    <a:pt x="3042" y="989380"/>
                  </a:cubicBezTo>
                  <a:close/>
                </a:path>
              </a:pathLst>
            </a:custGeom>
            <a:solidFill>
              <a:srgbClr val="263238"/>
            </a:solidFill>
            <a:ln w="11697" cap="flat">
              <a:noFill/>
              <a:prstDash val="solid"/>
              <a:miter/>
            </a:ln>
          </p:spPr>
          <p:txBody>
            <a:bodyPr rtlCol="0" anchor="ctr"/>
            <a:lstStyle/>
            <a:p>
              <a:endParaRPr lang="en-US"/>
            </a:p>
          </p:txBody>
        </p:sp>
        <p:sp>
          <p:nvSpPr>
            <p:cNvPr id="600" name="Hình tự do: Hình 599">
              <a:extLst>
                <a:ext uri="{FF2B5EF4-FFF2-40B4-BE49-F238E27FC236}">
                  <a16:creationId xmlns:a16="http://schemas.microsoft.com/office/drawing/2014/main" xmlns="" id="{E3328843-6476-5B4A-A2EB-C30291CE3F4A}"/>
                </a:ext>
              </a:extLst>
            </p:cNvPr>
            <p:cNvSpPr/>
            <p:nvPr/>
          </p:nvSpPr>
          <p:spPr>
            <a:xfrm>
              <a:off x="8191843" y="1521729"/>
              <a:ext cx="753384" cy="77807"/>
            </a:xfrm>
            <a:custGeom>
              <a:avLst/>
              <a:gdLst>
                <a:gd name="connsiteX0" fmla="*/ 0 w 753384"/>
                <a:gd name="connsiteY0" fmla="*/ 0 h 77807"/>
                <a:gd name="connsiteX1" fmla="*/ 753384 w 753384"/>
                <a:gd name="connsiteY1" fmla="*/ 0 h 77807"/>
                <a:gd name="connsiteX2" fmla="*/ 753384 w 753384"/>
                <a:gd name="connsiteY2" fmla="*/ 77807 h 77807"/>
                <a:gd name="connsiteX3" fmla="*/ 0 w 753384"/>
                <a:gd name="connsiteY3" fmla="*/ 77807 h 77807"/>
              </a:gdLst>
              <a:ahLst/>
              <a:cxnLst>
                <a:cxn ang="0">
                  <a:pos x="connsiteX0" y="connsiteY0"/>
                </a:cxn>
                <a:cxn ang="0">
                  <a:pos x="connsiteX1" y="connsiteY1"/>
                </a:cxn>
                <a:cxn ang="0">
                  <a:pos x="connsiteX2" y="connsiteY2"/>
                </a:cxn>
                <a:cxn ang="0">
                  <a:pos x="connsiteX3" y="connsiteY3"/>
                </a:cxn>
              </a:cxnLst>
              <a:rect l="l" t="t" r="r" b="b"/>
              <a:pathLst>
                <a:path w="753384" h="77807">
                  <a:moveTo>
                    <a:pt x="0" y="0"/>
                  </a:moveTo>
                  <a:lnTo>
                    <a:pt x="753384" y="0"/>
                  </a:lnTo>
                  <a:lnTo>
                    <a:pt x="753384" y="77807"/>
                  </a:lnTo>
                  <a:lnTo>
                    <a:pt x="0" y="77807"/>
                  </a:lnTo>
                  <a:close/>
                </a:path>
              </a:pathLst>
            </a:custGeom>
            <a:solidFill>
              <a:srgbClr val="455A64"/>
            </a:solidFill>
            <a:ln w="11697" cap="flat">
              <a:noFill/>
              <a:prstDash val="solid"/>
              <a:miter/>
            </a:ln>
          </p:spPr>
          <p:txBody>
            <a:bodyPr rtlCol="0" anchor="ctr"/>
            <a:lstStyle/>
            <a:p>
              <a:endParaRPr lang="en-US"/>
            </a:p>
          </p:txBody>
        </p:sp>
        <p:sp>
          <p:nvSpPr>
            <p:cNvPr id="601" name="Hình tự do: Hình 600">
              <a:extLst>
                <a:ext uri="{FF2B5EF4-FFF2-40B4-BE49-F238E27FC236}">
                  <a16:creationId xmlns:a16="http://schemas.microsoft.com/office/drawing/2014/main" xmlns="" id="{895C274F-A077-CCDC-5ADB-3B20541633D0}"/>
                </a:ext>
              </a:extLst>
            </p:cNvPr>
            <p:cNvSpPr/>
            <p:nvPr/>
          </p:nvSpPr>
          <p:spPr>
            <a:xfrm>
              <a:off x="8185993" y="1515879"/>
              <a:ext cx="765084" cy="89507"/>
            </a:xfrm>
            <a:custGeom>
              <a:avLst/>
              <a:gdLst>
                <a:gd name="connsiteX0" fmla="*/ 765084 w 765084"/>
                <a:gd name="connsiteY0" fmla="*/ 89508 h 89507"/>
                <a:gd name="connsiteX1" fmla="*/ 0 w 765084"/>
                <a:gd name="connsiteY1" fmla="*/ 89508 h 89507"/>
                <a:gd name="connsiteX2" fmla="*/ 0 w 765084"/>
                <a:gd name="connsiteY2" fmla="*/ 0 h 89507"/>
                <a:gd name="connsiteX3" fmla="*/ 765084 w 765084"/>
                <a:gd name="connsiteY3" fmla="*/ 0 h 89507"/>
                <a:gd name="connsiteX4" fmla="*/ 11700 w 765084"/>
                <a:gd name="connsiteY4" fmla="*/ 77807 h 89507"/>
                <a:gd name="connsiteX5" fmla="*/ 753384 w 765084"/>
                <a:gd name="connsiteY5" fmla="*/ 77807 h 89507"/>
                <a:gd name="connsiteX6" fmla="*/ 753384 w 765084"/>
                <a:gd name="connsiteY6" fmla="*/ 11700 h 89507"/>
                <a:gd name="connsiteX7" fmla="*/ 11700 w 765084"/>
                <a:gd name="connsiteY7" fmla="*/ 11700 h 8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084" h="89507">
                  <a:moveTo>
                    <a:pt x="765084" y="89508"/>
                  </a:moveTo>
                  <a:lnTo>
                    <a:pt x="0" y="89508"/>
                  </a:lnTo>
                  <a:lnTo>
                    <a:pt x="0" y="0"/>
                  </a:lnTo>
                  <a:lnTo>
                    <a:pt x="765084" y="0"/>
                  </a:lnTo>
                  <a:close/>
                  <a:moveTo>
                    <a:pt x="11700" y="77807"/>
                  </a:moveTo>
                  <a:lnTo>
                    <a:pt x="753384" y="77807"/>
                  </a:lnTo>
                  <a:lnTo>
                    <a:pt x="753384" y="11700"/>
                  </a:lnTo>
                  <a:lnTo>
                    <a:pt x="11700" y="11700"/>
                  </a:lnTo>
                  <a:close/>
                </a:path>
              </a:pathLst>
            </a:custGeom>
            <a:solidFill>
              <a:srgbClr val="455A64"/>
            </a:solidFill>
            <a:ln w="11697" cap="flat">
              <a:noFill/>
              <a:prstDash val="solid"/>
              <a:miter/>
            </a:ln>
          </p:spPr>
          <p:txBody>
            <a:bodyPr rtlCol="0" anchor="ctr"/>
            <a:lstStyle/>
            <a:p>
              <a:endParaRPr lang="en-US"/>
            </a:p>
          </p:txBody>
        </p:sp>
        <p:sp>
          <p:nvSpPr>
            <p:cNvPr id="602" name="Hình tự do: Hình 601">
              <a:extLst>
                <a:ext uri="{FF2B5EF4-FFF2-40B4-BE49-F238E27FC236}">
                  <a16:creationId xmlns:a16="http://schemas.microsoft.com/office/drawing/2014/main" xmlns="" id="{59A65536-BE73-6C2C-1FB6-7A53CCA799A1}"/>
                </a:ext>
              </a:extLst>
            </p:cNvPr>
            <p:cNvSpPr/>
            <p:nvPr/>
          </p:nvSpPr>
          <p:spPr>
            <a:xfrm>
              <a:off x="8740354" y="1278128"/>
              <a:ext cx="45408" cy="227220"/>
            </a:xfrm>
            <a:custGeom>
              <a:avLst/>
              <a:gdLst>
                <a:gd name="connsiteX0" fmla="*/ 0 w 45408"/>
                <a:gd name="connsiteY0" fmla="*/ 0 h 227220"/>
                <a:gd name="connsiteX1" fmla="*/ 2340 w 45408"/>
                <a:gd name="connsiteY1" fmla="*/ 206511 h 227220"/>
                <a:gd name="connsiteX2" fmla="*/ 23752 w 45408"/>
                <a:gd name="connsiteY2" fmla="*/ 227220 h 227220"/>
                <a:gd name="connsiteX3" fmla="*/ 23752 w 45408"/>
                <a:gd name="connsiteY3" fmla="*/ 227220 h 227220"/>
                <a:gd name="connsiteX4" fmla="*/ 45409 w 45408"/>
                <a:gd name="connsiteY4" fmla="*/ 205817 h 227220"/>
                <a:gd name="connsiteX5" fmla="*/ 45397 w 45408"/>
                <a:gd name="connsiteY5" fmla="*/ 205107 h 227220"/>
                <a:gd name="connsiteX6" fmla="*/ 45397 w 45408"/>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8" h="227220">
                  <a:moveTo>
                    <a:pt x="0" y="0"/>
                  </a:moveTo>
                  <a:lnTo>
                    <a:pt x="2340" y="206511"/>
                  </a:lnTo>
                  <a:cubicBezTo>
                    <a:pt x="2715" y="218061"/>
                    <a:pt x="12192" y="227226"/>
                    <a:pt x="23752" y="227220"/>
                  </a:cubicBezTo>
                  <a:lnTo>
                    <a:pt x="23752" y="227220"/>
                  </a:lnTo>
                  <a:cubicBezTo>
                    <a:pt x="35639" y="227289"/>
                    <a:pt x="45339" y="217707"/>
                    <a:pt x="45409" y="205817"/>
                  </a:cubicBezTo>
                  <a:cubicBezTo>
                    <a:pt x="45409" y="205581"/>
                    <a:pt x="45409" y="205343"/>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03" name="Hình tự do: Hình 602">
              <a:extLst>
                <a:ext uri="{FF2B5EF4-FFF2-40B4-BE49-F238E27FC236}">
                  <a16:creationId xmlns:a16="http://schemas.microsoft.com/office/drawing/2014/main" xmlns="" id="{004EBD3F-1BDD-C13D-8FE9-6B22644FE583}"/>
                </a:ext>
              </a:extLst>
            </p:cNvPr>
            <p:cNvSpPr/>
            <p:nvPr/>
          </p:nvSpPr>
          <p:spPr>
            <a:xfrm>
              <a:off x="8739301" y="1277660"/>
              <a:ext cx="46918" cy="228161"/>
            </a:xfrm>
            <a:custGeom>
              <a:avLst/>
              <a:gdLst>
                <a:gd name="connsiteX0" fmla="*/ 1053 w 46918"/>
                <a:gd name="connsiteY0" fmla="*/ 468 h 228161"/>
                <a:gd name="connsiteX1" fmla="*/ 46918 w 46918"/>
                <a:gd name="connsiteY1" fmla="*/ 468 h 228161"/>
                <a:gd name="connsiteX2" fmla="*/ 46918 w 46918"/>
                <a:gd name="connsiteY2" fmla="*/ 468 h 228161"/>
                <a:gd name="connsiteX3" fmla="*/ 46918 w 46918"/>
                <a:gd name="connsiteY3" fmla="*/ 92667 h 228161"/>
                <a:gd name="connsiteX4" fmla="*/ 46918 w 46918"/>
                <a:gd name="connsiteY4" fmla="*/ 183812 h 228161"/>
                <a:gd name="connsiteX5" fmla="*/ 46918 w 46918"/>
                <a:gd name="connsiteY5" fmla="*/ 200310 h 228161"/>
                <a:gd name="connsiteX6" fmla="*/ 46918 w 46918"/>
                <a:gd name="connsiteY6" fmla="*/ 208734 h 228161"/>
                <a:gd name="connsiteX7" fmla="*/ 43993 w 46918"/>
                <a:gd name="connsiteY7" fmla="*/ 217041 h 228161"/>
                <a:gd name="connsiteX8" fmla="*/ 33697 w 46918"/>
                <a:gd name="connsiteY8" fmla="*/ 226167 h 228161"/>
                <a:gd name="connsiteX9" fmla="*/ 20125 w 46918"/>
                <a:gd name="connsiteY9" fmla="*/ 227688 h 228161"/>
                <a:gd name="connsiteX10" fmla="*/ 2574 w 46918"/>
                <a:gd name="connsiteY10" fmla="*/ 209319 h 228161"/>
                <a:gd name="connsiteX11" fmla="*/ 2574 w 46918"/>
                <a:gd name="connsiteY11" fmla="*/ 202767 h 228161"/>
                <a:gd name="connsiteX12" fmla="*/ 2574 w 46918"/>
                <a:gd name="connsiteY12" fmla="*/ 196449 h 228161"/>
                <a:gd name="connsiteX13" fmla="*/ 2574 w 46918"/>
                <a:gd name="connsiteY13" fmla="*/ 184046 h 228161"/>
                <a:gd name="connsiteX14" fmla="*/ 2574 w 46918"/>
                <a:gd name="connsiteY14" fmla="*/ 159827 h 228161"/>
                <a:gd name="connsiteX15" fmla="*/ 1989 w 46918"/>
                <a:gd name="connsiteY15" fmla="*/ 76403 h 228161"/>
                <a:gd name="connsiteX16" fmla="*/ 1989 w 46918"/>
                <a:gd name="connsiteY16" fmla="*/ 20359 h 228161"/>
                <a:gd name="connsiteX17" fmla="*/ 1989 w 46918"/>
                <a:gd name="connsiteY17" fmla="*/ 5148 h 228161"/>
                <a:gd name="connsiteX18" fmla="*/ 1989 w 46918"/>
                <a:gd name="connsiteY18" fmla="*/ 0 h 228161"/>
                <a:gd name="connsiteX19" fmla="*/ 1989 w 46918"/>
                <a:gd name="connsiteY19" fmla="*/ 1404 h 228161"/>
                <a:gd name="connsiteX20" fmla="*/ 1989 w 46918"/>
                <a:gd name="connsiteY20" fmla="*/ 5382 h 228161"/>
                <a:gd name="connsiteX21" fmla="*/ 1989 w 46918"/>
                <a:gd name="connsiteY21" fmla="*/ 20827 h 228161"/>
                <a:gd name="connsiteX22" fmla="*/ 2925 w 46918"/>
                <a:gd name="connsiteY22" fmla="*/ 76988 h 228161"/>
                <a:gd name="connsiteX23" fmla="*/ 4095 w 46918"/>
                <a:gd name="connsiteY23" fmla="*/ 160060 h 228161"/>
                <a:gd name="connsiteX24" fmla="*/ 4095 w 46918"/>
                <a:gd name="connsiteY24" fmla="*/ 184046 h 228161"/>
                <a:gd name="connsiteX25" fmla="*/ 4095 w 46918"/>
                <a:gd name="connsiteY25" fmla="*/ 196449 h 228161"/>
                <a:gd name="connsiteX26" fmla="*/ 4095 w 46918"/>
                <a:gd name="connsiteY26" fmla="*/ 202767 h 228161"/>
                <a:gd name="connsiteX27" fmla="*/ 4095 w 46918"/>
                <a:gd name="connsiteY27" fmla="*/ 208968 h 228161"/>
                <a:gd name="connsiteX28" fmla="*/ 20242 w 46918"/>
                <a:gd name="connsiteY28" fmla="*/ 225933 h 228161"/>
                <a:gd name="connsiteX29" fmla="*/ 32761 w 46918"/>
                <a:gd name="connsiteY29" fmla="*/ 224529 h 228161"/>
                <a:gd name="connsiteX30" fmla="*/ 42238 w 46918"/>
                <a:gd name="connsiteY30" fmla="*/ 216105 h 228161"/>
                <a:gd name="connsiteX31" fmla="*/ 44812 w 46918"/>
                <a:gd name="connsiteY31" fmla="*/ 208500 h 228161"/>
                <a:gd name="connsiteX32" fmla="*/ 44812 w 46918"/>
                <a:gd name="connsiteY32" fmla="*/ 200310 h 228161"/>
                <a:gd name="connsiteX33" fmla="*/ 44812 w 46918"/>
                <a:gd name="connsiteY33" fmla="*/ 152338 h 228161"/>
                <a:gd name="connsiteX34" fmla="*/ 44812 w 46918"/>
                <a:gd name="connsiteY34" fmla="*/ 93135 h 228161"/>
                <a:gd name="connsiteX35" fmla="*/ 44812 w 46918"/>
                <a:gd name="connsiteY35" fmla="*/ 936 h 228161"/>
                <a:gd name="connsiteX36" fmla="*/ 45397 w 46918"/>
                <a:gd name="connsiteY36" fmla="*/ 936 h 228161"/>
                <a:gd name="connsiteX37" fmla="*/ 12051 w 46918"/>
                <a:gd name="connsiteY37" fmla="*/ 936 h 228161"/>
                <a:gd name="connsiteX38" fmla="*/ 3159 w 46918"/>
                <a:gd name="connsiteY38" fmla="*/ 936 h 228161"/>
                <a:gd name="connsiteX39" fmla="*/ 0 w 46918"/>
                <a:gd name="connsiteY39" fmla="*/ 936 h 22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918" h="228161">
                  <a:moveTo>
                    <a:pt x="1053" y="468"/>
                  </a:moveTo>
                  <a:lnTo>
                    <a:pt x="46918" y="468"/>
                  </a:lnTo>
                  <a:lnTo>
                    <a:pt x="46918" y="468"/>
                  </a:lnTo>
                  <a:cubicBezTo>
                    <a:pt x="46918" y="23869"/>
                    <a:pt x="46918" y="55694"/>
                    <a:pt x="46918" y="92667"/>
                  </a:cubicBezTo>
                  <a:lnTo>
                    <a:pt x="46918" y="183812"/>
                  </a:lnTo>
                  <a:cubicBezTo>
                    <a:pt x="46918" y="189311"/>
                    <a:pt x="46918" y="194810"/>
                    <a:pt x="46918" y="200310"/>
                  </a:cubicBezTo>
                  <a:cubicBezTo>
                    <a:pt x="46918" y="203001"/>
                    <a:pt x="46918" y="205809"/>
                    <a:pt x="46918" y="208734"/>
                  </a:cubicBezTo>
                  <a:cubicBezTo>
                    <a:pt x="46474" y="211664"/>
                    <a:pt x="45491" y="214482"/>
                    <a:pt x="43993" y="217041"/>
                  </a:cubicBezTo>
                  <a:cubicBezTo>
                    <a:pt x="41618" y="221095"/>
                    <a:pt x="38003" y="224291"/>
                    <a:pt x="33697" y="226167"/>
                  </a:cubicBezTo>
                  <a:cubicBezTo>
                    <a:pt x="29450" y="228126"/>
                    <a:pt x="24699" y="228660"/>
                    <a:pt x="20125" y="227688"/>
                  </a:cubicBezTo>
                  <a:cubicBezTo>
                    <a:pt x="11057" y="225749"/>
                    <a:pt x="4095" y="218464"/>
                    <a:pt x="2574" y="209319"/>
                  </a:cubicBezTo>
                  <a:cubicBezTo>
                    <a:pt x="2399" y="207138"/>
                    <a:pt x="2399" y="204948"/>
                    <a:pt x="2574" y="202767"/>
                  </a:cubicBezTo>
                  <a:cubicBezTo>
                    <a:pt x="2574" y="200661"/>
                    <a:pt x="2574" y="198555"/>
                    <a:pt x="2574" y="196449"/>
                  </a:cubicBezTo>
                  <a:cubicBezTo>
                    <a:pt x="2574" y="192236"/>
                    <a:pt x="2574" y="188141"/>
                    <a:pt x="2574" y="184046"/>
                  </a:cubicBezTo>
                  <a:cubicBezTo>
                    <a:pt x="2574" y="175739"/>
                    <a:pt x="2574" y="167666"/>
                    <a:pt x="2574" y="159827"/>
                  </a:cubicBezTo>
                  <a:cubicBezTo>
                    <a:pt x="2574" y="128470"/>
                    <a:pt x="2574" y="100155"/>
                    <a:pt x="1989" y="76403"/>
                  </a:cubicBezTo>
                  <a:cubicBezTo>
                    <a:pt x="1404" y="52651"/>
                    <a:pt x="1989" y="33697"/>
                    <a:pt x="1989" y="20359"/>
                  </a:cubicBezTo>
                  <a:cubicBezTo>
                    <a:pt x="1989" y="13806"/>
                    <a:pt x="1989" y="8658"/>
                    <a:pt x="1989" y="5148"/>
                  </a:cubicBezTo>
                  <a:lnTo>
                    <a:pt x="1989" y="0"/>
                  </a:lnTo>
                  <a:cubicBezTo>
                    <a:pt x="2036" y="467"/>
                    <a:pt x="2036" y="937"/>
                    <a:pt x="1989" y="1404"/>
                  </a:cubicBezTo>
                  <a:lnTo>
                    <a:pt x="1989" y="5382"/>
                  </a:lnTo>
                  <a:cubicBezTo>
                    <a:pt x="1989" y="9009"/>
                    <a:pt x="1989" y="14157"/>
                    <a:pt x="1989" y="20827"/>
                  </a:cubicBezTo>
                  <a:cubicBezTo>
                    <a:pt x="1989" y="34165"/>
                    <a:pt x="1989" y="53354"/>
                    <a:pt x="2925" y="76988"/>
                  </a:cubicBezTo>
                  <a:cubicBezTo>
                    <a:pt x="3861" y="100623"/>
                    <a:pt x="3744" y="128821"/>
                    <a:pt x="4095" y="160060"/>
                  </a:cubicBezTo>
                  <a:cubicBezTo>
                    <a:pt x="4095" y="167900"/>
                    <a:pt x="4095" y="175973"/>
                    <a:pt x="4095" y="184046"/>
                  </a:cubicBezTo>
                  <a:cubicBezTo>
                    <a:pt x="4095" y="188141"/>
                    <a:pt x="4095" y="192353"/>
                    <a:pt x="4095" y="196449"/>
                  </a:cubicBezTo>
                  <a:cubicBezTo>
                    <a:pt x="4095" y="198555"/>
                    <a:pt x="4095" y="200661"/>
                    <a:pt x="4095" y="202767"/>
                  </a:cubicBezTo>
                  <a:cubicBezTo>
                    <a:pt x="3920" y="204829"/>
                    <a:pt x="3920" y="206905"/>
                    <a:pt x="4095" y="208968"/>
                  </a:cubicBezTo>
                  <a:cubicBezTo>
                    <a:pt x="5452" y="217416"/>
                    <a:pt x="11876" y="224157"/>
                    <a:pt x="20242" y="225933"/>
                  </a:cubicBezTo>
                  <a:cubicBezTo>
                    <a:pt x="24465" y="226762"/>
                    <a:pt x="28830" y="226272"/>
                    <a:pt x="32761" y="224529"/>
                  </a:cubicBezTo>
                  <a:cubicBezTo>
                    <a:pt x="36704" y="222749"/>
                    <a:pt x="40003" y="219811"/>
                    <a:pt x="42238" y="216105"/>
                  </a:cubicBezTo>
                  <a:cubicBezTo>
                    <a:pt x="43560" y="213752"/>
                    <a:pt x="44438" y="211173"/>
                    <a:pt x="44812" y="208500"/>
                  </a:cubicBezTo>
                  <a:cubicBezTo>
                    <a:pt x="44988" y="205773"/>
                    <a:pt x="44988" y="203037"/>
                    <a:pt x="44812" y="200310"/>
                  </a:cubicBezTo>
                  <a:lnTo>
                    <a:pt x="44812" y="152338"/>
                  </a:lnTo>
                  <a:cubicBezTo>
                    <a:pt x="44812" y="131512"/>
                    <a:pt x="44812" y="111621"/>
                    <a:pt x="44812" y="93135"/>
                  </a:cubicBezTo>
                  <a:cubicBezTo>
                    <a:pt x="44812" y="56162"/>
                    <a:pt x="44812" y="24571"/>
                    <a:pt x="44812" y="936"/>
                  </a:cubicBezTo>
                  <a:lnTo>
                    <a:pt x="45397" y="936"/>
                  </a:lnTo>
                  <a:lnTo>
                    <a:pt x="12051" y="936"/>
                  </a:lnTo>
                  <a:lnTo>
                    <a:pt x="3159" y="936"/>
                  </a:lnTo>
                  <a:lnTo>
                    <a:pt x="0" y="936"/>
                  </a:lnTo>
                  <a:close/>
                </a:path>
              </a:pathLst>
            </a:custGeom>
            <a:solidFill>
              <a:srgbClr val="263238"/>
            </a:solidFill>
            <a:ln w="11697" cap="flat">
              <a:noFill/>
              <a:prstDash val="solid"/>
              <a:miter/>
            </a:ln>
          </p:spPr>
          <p:txBody>
            <a:bodyPr rtlCol="0" anchor="ctr"/>
            <a:lstStyle/>
            <a:p>
              <a:endParaRPr lang="en-US"/>
            </a:p>
          </p:txBody>
        </p:sp>
        <p:sp>
          <p:nvSpPr>
            <p:cNvPr id="604" name="Hình tự do: Hình 603">
              <a:extLst>
                <a:ext uri="{FF2B5EF4-FFF2-40B4-BE49-F238E27FC236}">
                  <a16:creationId xmlns:a16="http://schemas.microsoft.com/office/drawing/2014/main" xmlns="" id="{1EEF1381-A9A7-FD30-D05A-3A43C95929C7}"/>
                </a:ext>
              </a:extLst>
            </p:cNvPr>
            <p:cNvSpPr/>
            <p:nvPr/>
          </p:nvSpPr>
          <p:spPr>
            <a:xfrm>
              <a:off x="8746204" y="1384016"/>
              <a:ext cx="36399" cy="115833"/>
            </a:xfrm>
            <a:custGeom>
              <a:avLst/>
              <a:gdLst>
                <a:gd name="connsiteX0" fmla="*/ 0 w 36399"/>
                <a:gd name="connsiteY0" fmla="*/ 0 h 115833"/>
                <a:gd name="connsiteX1" fmla="*/ 0 w 36399"/>
                <a:gd name="connsiteY1" fmla="*/ 98283 h 115833"/>
                <a:gd name="connsiteX2" fmla="*/ 18136 w 36399"/>
                <a:gd name="connsiteY2" fmla="*/ 115833 h 115833"/>
                <a:gd name="connsiteX3" fmla="*/ 18136 w 36399"/>
                <a:gd name="connsiteY3" fmla="*/ 115833 h 115833"/>
                <a:gd name="connsiteX4" fmla="*/ 36400 w 36399"/>
                <a:gd name="connsiteY4" fmla="*/ 97824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16" y="108070"/>
                    <a:pt x="8342" y="115838"/>
                    <a:pt x="18136" y="115833"/>
                  </a:cubicBezTo>
                  <a:lnTo>
                    <a:pt x="18136" y="115833"/>
                  </a:lnTo>
                  <a:cubicBezTo>
                    <a:pt x="28151" y="115903"/>
                    <a:pt x="36330" y="107841"/>
                    <a:pt x="36400" y="97824"/>
                  </a:cubicBezTo>
                  <a:cubicBezTo>
                    <a:pt x="36400" y="97588"/>
                    <a:pt x="36400" y="9735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05" name="Hình tự do: Hình 604">
              <a:extLst>
                <a:ext uri="{FF2B5EF4-FFF2-40B4-BE49-F238E27FC236}">
                  <a16:creationId xmlns:a16="http://schemas.microsoft.com/office/drawing/2014/main" xmlns="" id="{02E3579A-D326-8985-E3C4-42BB3A36D000}"/>
                </a:ext>
              </a:extLst>
            </p:cNvPr>
            <p:cNvSpPr/>
            <p:nvPr/>
          </p:nvSpPr>
          <p:spPr>
            <a:xfrm>
              <a:off x="8727016" y="1263386"/>
              <a:ext cx="72074" cy="44344"/>
            </a:xfrm>
            <a:custGeom>
              <a:avLst/>
              <a:gdLst>
                <a:gd name="connsiteX0" fmla="*/ 62246 w 72074"/>
                <a:gd name="connsiteY0" fmla="*/ 0 h 44344"/>
                <a:gd name="connsiteX1" fmla="*/ 72074 w 72074"/>
                <a:gd name="connsiteY1" fmla="*/ 0 h 44344"/>
                <a:gd name="connsiteX2" fmla="*/ 72074 w 72074"/>
                <a:gd name="connsiteY2" fmla="*/ 44344 h 44344"/>
                <a:gd name="connsiteX3" fmla="*/ 62246 w 72074"/>
                <a:gd name="connsiteY3" fmla="*/ 44344 h 44344"/>
                <a:gd name="connsiteX4" fmla="*/ 9828 w 72074"/>
                <a:gd name="connsiteY4" fmla="*/ 44344 h 44344"/>
                <a:gd name="connsiteX5" fmla="*/ 0 w 72074"/>
                <a:gd name="connsiteY5" fmla="*/ 44344 h 44344"/>
                <a:gd name="connsiteX6" fmla="*/ 0 w 72074"/>
                <a:gd name="connsiteY6" fmla="*/ 0 h 44344"/>
                <a:gd name="connsiteX7" fmla="*/ 9828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2246" y="0"/>
                  </a:moveTo>
                  <a:cubicBezTo>
                    <a:pt x="67674" y="0"/>
                    <a:pt x="72074" y="0"/>
                    <a:pt x="72074" y="0"/>
                  </a:cubicBezTo>
                  <a:lnTo>
                    <a:pt x="72074" y="44344"/>
                  </a:lnTo>
                  <a:cubicBezTo>
                    <a:pt x="72074" y="44344"/>
                    <a:pt x="67674" y="44344"/>
                    <a:pt x="62246" y="44344"/>
                  </a:cubicBezTo>
                  <a:lnTo>
                    <a:pt x="9828" y="44344"/>
                  </a:lnTo>
                  <a:cubicBezTo>
                    <a:pt x="4400" y="44344"/>
                    <a:pt x="0" y="44344"/>
                    <a:pt x="0" y="44344"/>
                  </a:cubicBezTo>
                  <a:lnTo>
                    <a:pt x="0" y="0"/>
                  </a:lnTo>
                  <a:cubicBezTo>
                    <a:pt x="0" y="0"/>
                    <a:pt x="4400" y="0"/>
                    <a:pt x="9828" y="0"/>
                  </a:cubicBezTo>
                  <a:close/>
                </a:path>
              </a:pathLst>
            </a:custGeom>
            <a:solidFill>
              <a:srgbClr val="7AC257"/>
            </a:solidFill>
            <a:ln w="11697" cap="flat">
              <a:noFill/>
              <a:prstDash val="solid"/>
              <a:miter/>
            </a:ln>
          </p:spPr>
          <p:txBody>
            <a:bodyPr rtlCol="0" anchor="ctr"/>
            <a:lstStyle/>
            <a:p>
              <a:endParaRPr lang="en-US"/>
            </a:p>
          </p:txBody>
        </p:sp>
        <p:sp>
          <p:nvSpPr>
            <p:cNvPr id="606" name="Hình tự do: Hình 605">
              <a:extLst>
                <a:ext uri="{FF2B5EF4-FFF2-40B4-BE49-F238E27FC236}">
                  <a16:creationId xmlns:a16="http://schemas.microsoft.com/office/drawing/2014/main" xmlns="" id="{774E857F-8949-9D9F-D050-11B602DD1ACF}"/>
                </a:ext>
              </a:extLst>
            </p:cNvPr>
            <p:cNvSpPr/>
            <p:nvPr/>
          </p:nvSpPr>
          <p:spPr>
            <a:xfrm>
              <a:off x="8730736"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07" name="Hình tự do: Hình 606">
              <a:extLst>
                <a:ext uri="{FF2B5EF4-FFF2-40B4-BE49-F238E27FC236}">
                  <a16:creationId xmlns:a16="http://schemas.microsoft.com/office/drawing/2014/main" xmlns="" id="{462E084F-49CA-94B1-2188-53B83411B1F7}"/>
                </a:ext>
              </a:extLst>
            </p:cNvPr>
            <p:cNvSpPr/>
            <p:nvPr/>
          </p:nvSpPr>
          <p:spPr>
            <a:xfrm>
              <a:off x="8741300"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08" name="Hình tự do: Hình 607">
              <a:extLst>
                <a:ext uri="{FF2B5EF4-FFF2-40B4-BE49-F238E27FC236}">
                  <a16:creationId xmlns:a16="http://schemas.microsoft.com/office/drawing/2014/main" xmlns="" id="{7EB5A533-81D4-48DB-0210-2FCD1D5F4659}"/>
                </a:ext>
              </a:extLst>
            </p:cNvPr>
            <p:cNvSpPr/>
            <p:nvPr/>
          </p:nvSpPr>
          <p:spPr>
            <a:xfrm>
              <a:off x="875136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09" name="Hình tự do: Hình 608">
              <a:extLst>
                <a:ext uri="{FF2B5EF4-FFF2-40B4-BE49-F238E27FC236}">
                  <a16:creationId xmlns:a16="http://schemas.microsoft.com/office/drawing/2014/main" xmlns="" id="{E9468D5B-BE41-AA98-B570-3426CC833B56}"/>
                </a:ext>
              </a:extLst>
            </p:cNvPr>
            <p:cNvSpPr/>
            <p:nvPr/>
          </p:nvSpPr>
          <p:spPr>
            <a:xfrm>
              <a:off x="8761548"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0" name="Hình tự do: Hình 609">
              <a:extLst>
                <a:ext uri="{FF2B5EF4-FFF2-40B4-BE49-F238E27FC236}">
                  <a16:creationId xmlns:a16="http://schemas.microsoft.com/office/drawing/2014/main" xmlns="" id="{B6471DC0-41C2-E965-7334-256C4B2FB266}"/>
                </a:ext>
              </a:extLst>
            </p:cNvPr>
            <p:cNvSpPr/>
            <p:nvPr/>
          </p:nvSpPr>
          <p:spPr>
            <a:xfrm>
              <a:off x="8771687"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11" name="Hình tự do: Hình 610">
              <a:extLst>
                <a:ext uri="{FF2B5EF4-FFF2-40B4-BE49-F238E27FC236}">
                  <a16:creationId xmlns:a16="http://schemas.microsoft.com/office/drawing/2014/main" xmlns="" id="{E05EFD2F-B496-F978-C1E0-F34D9B91E319}"/>
                </a:ext>
              </a:extLst>
            </p:cNvPr>
            <p:cNvSpPr/>
            <p:nvPr/>
          </p:nvSpPr>
          <p:spPr>
            <a:xfrm>
              <a:off x="8781790" y="1263386"/>
              <a:ext cx="2113" cy="43642"/>
            </a:xfrm>
            <a:custGeom>
              <a:avLst/>
              <a:gdLst>
                <a:gd name="connsiteX0" fmla="*/ 1037 w 2113"/>
                <a:gd name="connsiteY0" fmla="*/ 43642 h 43642"/>
                <a:gd name="connsiteX1" fmla="*/ 101 w 2113"/>
                <a:gd name="connsiteY1" fmla="*/ 21763 h 43642"/>
                <a:gd name="connsiteX2" fmla="*/ 1037 w 2113"/>
                <a:gd name="connsiteY2" fmla="*/ 0 h 43642"/>
                <a:gd name="connsiteX3" fmla="*/ 1973 w 2113"/>
                <a:gd name="connsiteY3" fmla="*/ 21763 h 43642"/>
                <a:gd name="connsiteX4" fmla="*/ 103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37" y="43642"/>
                  </a:moveTo>
                  <a:cubicBezTo>
                    <a:pt x="124" y="36387"/>
                    <a:pt x="-180" y="29069"/>
                    <a:pt x="101" y="21763"/>
                  </a:cubicBezTo>
                  <a:cubicBezTo>
                    <a:pt x="-180" y="14494"/>
                    <a:pt x="136" y="7217"/>
                    <a:pt x="1037" y="0"/>
                  </a:cubicBezTo>
                  <a:cubicBezTo>
                    <a:pt x="2008" y="7211"/>
                    <a:pt x="2324" y="14496"/>
                    <a:pt x="1973" y="21763"/>
                  </a:cubicBezTo>
                  <a:cubicBezTo>
                    <a:pt x="2324" y="29069"/>
                    <a:pt x="2020" y="36393"/>
                    <a:pt x="1037" y="43642"/>
                  </a:cubicBezTo>
                  <a:close/>
                </a:path>
              </a:pathLst>
            </a:custGeom>
            <a:solidFill>
              <a:srgbClr val="263238"/>
            </a:solidFill>
            <a:ln w="11697" cap="flat">
              <a:noFill/>
              <a:prstDash val="solid"/>
              <a:miter/>
            </a:ln>
          </p:spPr>
          <p:txBody>
            <a:bodyPr rtlCol="0" anchor="ctr"/>
            <a:lstStyle/>
            <a:p>
              <a:endParaRPr lang="en-US"/>
            </a:p>
          </p:txBody>
        </p:sp>
        <p:sp>
          <p:nvSpPr>
            <p:cNvPr id="612" name="Hình tự do: Hình 611">
              <a:extLst>
                <a:ext uri="{FF2B5EF4-FFF2-40B4-BE49-F238E27FC236}">
                  <a16:creationId xmlns:a16="http://schemas.microsoft.com/office/drawing/2014/main" xmlns="" id="{FF28070B-0948-8C0E-700E-6E3321774EA3}"/>
                </a:ext>
              </a:extLst>
            </p:cNvPr>
            <p:cNvSpPr/>
            <p:nvPr/>
          </p:nvSpPr>
          <p:spPr>
            <a:xfrm>
              <a:off x="879196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3" name="Hình tự do: Hình 612">
              <a:extLst>
                <a:ext uri="{FF2B5EF4-FFF2-40B4-BE49-F238E27FC236}">
                  <a16:creationId xmlns:a16="http://schemas.microsoft.com/office/drawing/2014/main" xmlns="" id="{5363A94F-5991-E18B-D4F6-507CFA4BD1C0}"/>
                </a:ext>
              </a:extLst>
            </p:cNvPr>
            <p:cNvSpPr/>
            <p:nvPr/>
          </p:nvSpPr>
          <p:spPr>
            <a:xfrm>
              <a:off x="8752522"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14" name="Hình tự do: Hình 613">
              <a:extLst>
                <a:ext uri="{FF2B5EF4-FFF2-40B4-BE49-F238E27FC236}">
                  <a16:creationId xmlns:a16="http://schemas.microsoft.com/office/drawing/2014/main" xmlns="" id="{6A001A03-AC79-1E7B-3A9E-C90F20B2A868}"/>
                </a:ext>
              </a:extLst>
            </p:cNvPr>
            <p:cNvSpPr/>
            <p:nvPr/>
          </p:nvSpPr>
          <p:spPr>
            <a:xfrm>
              <a:off x="8644880" y="1278128"/>
              <a:ext cx="45408" cy="227220"/>
            </a:xfrm>
            <a:custGeom>
              <a:avLst/>
              <a:gdLst>
                <a:gd name="connsiteX0" fmla="*/ 0 w 45408"/>
                <a:gd name="connsiteY0" fmla="*/ 0 h 227220"/>
                <a:gd name="connsiteX1" fmla="*/ 2340 w 45408"/>
                <a:gd name="connsiteY1" fmla="*/ 206511 h 227220"/>
                <a:gd name="connsiteX2" fmla="*/ 23869 w 45408"/>
                <a:gd name="connsiteY2" fmla="*/ 227220 h 227220"/>
                <a:gd name="connsiteX3" fmla="*/ 23869 w 45408"/>
                <a:gd name="connsiteY3" fmla="*/ 227220 h 227220"/>
                <a:gd name="connsiteX4" fmla="*/ 45409 w 45408"/>
                <a:gd name="connsiteY4" fmla="*/ 205700 h 227220"/>
                <a:gd name="connsiteX5" fmla="*/ 45397 w 45408"/>
                <a:gd name="connsiteY5" fmla="*/ 205107 h 227220"/>
                <a:gd name="connsiteX6" fmla="*/ 45397 w 45408"/>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8" h="227220">
                  <a:moveTo>
                    <a:pt x="0" y="0"/>
                  </a:moveTo>
                  <a:lnTo>
                    <a:pt x="2340" y="206511"/>
                  </a:lnTo>
                  <a:cubicBezTo>
                    <a:pt x="2785" y="218080"/>
                    <a:pt x="12297" y="227229"/>
                    <a:pt x="23869" y="227220"/>
                  </a:cubicBezTo>
                  <a:lnTo>
                    <a:pt x="23869" y="227220"/>
                  </a:lnTo>
                  <a:cubicBezTo>
                    <a:pt x="35756" y="227225"/>
                    <a:pt x="45397" y="217590"/>
                    <a:pt x="45409" y="205700"/>
                  </a:cubicBezTo>
                  <a:cubicBezTo>
                    <a:pt x="45409" y="205502"/>
                    <a:pt x="45397" y="205305"/>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15" name="Hình tự do: Hình 614">
              <a:extLst>
                <a:ext uri="{FF2B5EF4-FFF2-40B4-BE49-F238E27FC236}">
                  <a16:creationId xmlns:a16="http://schemas.microsoft.com/office/drawing/2014/main" xmlns="" id="{A5F4FDB3-AD67-CF1B-E388-6B11D6F46BB8}"/>
                </a:ext>
              </a:extLst>
            </p:cNvPr>
            <p:cNvSpPr/>
            <p:nvPr/>
          </p:nvSpPr>
          <p:spPr>
            <a:xfrm>
              <a:off x="8643709" y="1278128"/>
              <a:ext cx="47035" cy="227568"/>
            </a:xfrm>
            <a:custGeom>
              <a:avLst/>
              <a:gdLst>
                <a:gd name="connsiteX0" fmla="*/ 1170 w 47035"/>
                <a:gd name="connsiteY0" fmla="*/ 0 h 227568"/>
                <a:gd name="connsiteX1" fmla="*/ 47035 w 47035"/>
                <a:gd name="connsiteY1" fmla="*/ 0 h 227568"/>
                <a:gd name="connsiteX2" fmla="*/ 47035 w 47035"/>
                <a:gd name="connsiteY2" fmla="*/ 0 h 227568"/>
                <a:gd name="connsiteX3" fmla="*/ 47035 w 47035"/>
                <a:gd name="connsiteY3" fmla="*/ 92199 h 227568"/>
                <a:gd name="connsiteX4" fmla="*/ 47035 w 47035"/>
                <a:gd name="connsiteY4" fmla="*/ 151402 h 227568"/>
                <a:gd name="connsiteX5" fmla="*/ 47035 w 47035"/>
                <a:gd name="connsiteY5" fmla="*/ 183344 h 227568"/>
                <a:gd name="connsiteX6" fmla="*/ 47035 w 47035"/>
                <a:gd name="connsiteY6" fmla="*/ 199842 h 227568"/>
                <a:gd name="connsiteX7" fmla="*/ 47035 w 47035"/>
                <a:gd name="connsiteY7" fmla="*/ 208266 h 227568"/>
                <a:gd name="connsiteX8" fmla="*/ 44110 w 47035"/>
                <a:gd name="connsiteY8" fmla="*/ 216573 h 227568"/>
                <a:gd name="connsiteX9" fmla="*/ 20710 w 47035"/>
                <a:gd name="connsiteY9" fmla="*/ 227220 h 227568"/>
                <a:gd name="connsiteX10" fmla="*/ 3159 w 47035"/>
                <a:gd name="connsiteY10" fmla="*/ 208851 h 227568"/>
                <a:gd name="connsiteX11" fmla="*/ 3159 w 47035"/>
                <a:gd name="connsiteY11" fmla="*/ 202299 h 227568"/>
                <a:gd name="connsiteX12" fmla="*/ 3159 w 47035"/>
                <a:gd name="connsiteY12" fmla="*/ 195981 h 227568"/>
                <a:gd name="connsiteX13" fmla="*/ 3159 w 47035"/>
                <a:gd name="connsiteY13" fmla="*/ 183578 h 227568"/>
                <a:gd name="connsiteX14" fmla="*/ 3159 w 47035"/>
                <a:gd name="connsiteY14" fmla="*/ 159359 h 227568"/>
                <a:gd name="connsiteX15" fmla="*/ 2574 w 47035"/>
                <a:gd name="connsiteY15" fmla="*/ 75935 h 227568"/>
                <a:gd name="connsiteX16" fmla="*/ 2574 w 47035"/>
                <a:gd name="connsiteY16" fmla="*/ 19891 h 227568"/>
                <a:gd name="connsiteX17" fmla="*/ 2574 w 47035"/>
                <a:gd name="connsiteY17" fmla="*/ 0 h 227568"/>
                <a:gd name="connsiteX18" fmla="*/ 2574 w 47035"/>
                <a:gd name="connsiteY18" fmla="*/ 1404 h 227568"/>
                <a:gd name="connsiteX19" fmla="*/ 2574 w 47035"/>
                <a:gd name="connsiteY19" fmla="*/ 5382 h 227568"/>
                <a:gd name="connsiteX20" fmla="*/ 2574 w 47035"/>
                <a:gd name="connsiteY20" fmla="*/ 20827 h 227568"/>
                <a:gd name="connsiteX21" fmla="*/ 3393 w 47035"/>
                <a:gd name="connsiteY21" fmla="*/ 76988 h 227568"/>
                <a:gd name="connsiteX22" fmla="*/ 4680 w 47035"/>
                <a:gd name="connsiteY22" fmla="*/ 160060 h 227568"/>
                <a:gd name="connsiteX23" fmla="*/ 4680 w 47035"/>
                <a:gd name="connsiteY23" fmla="*/ 184046 h 227568"/>
                <a:gd name="connsiteX24" fmla="*/ 4680 w 47035"/>
                <a:gd name="connsiteY24" fmla="*/ 196449 h 227568"/>
                <a:gd name="connsiteX25" fmla="*/ 4680 w 47035"/>
                <a:gd name="connsiteY25" fmla="*/ 202767 h 227568"/>
                <a:gd name="connsiteX26" fmla="*/ 4680 w 47035"/>
                <a:gd name="connsiteY26" fmla="*/ 208968 h 227568"/>
                <a:gd name="connsiteX27" fmla="*/ 28233 w 47035"/>
                <a:gd name="connsiteY27" fmla="*/ 226096 h 227568"/>
                <a:gd name="connsiteX28" fmla="*/ 42823 w 47035"/>
                <a:gd name="connsiteY28" fmla="*/ 216105 h 227568"/>
                <a:gd name="connsiteX29" fmla="*/ 45397 w 47035"/>
                <a:gd name="connsiteY29" fmla="*/ 208500 h 227568"/>
                <a:gd name="connsiteX30" fmla="*/ 45397 w 47035"/>
                <a:gd name="connsiteY30" fmla="*/ 200310 h 227568"/>
                <a:gd name="connsiteX31" fmla="*/ 45397 w 47035"/>
                <a:gd name="connsiteY31" fmla="*/ 151870 h 227568"/>
                <a:gd name="connsiteX32" fmla="*/ 45397 w 47035"/>
                <a:gd name="connsiteY32" fmla="*/ 92667 h 227568"/>
                <a:gd name="connsiteX33" fmla="*/ 45397 w 47035"/>
                <a:gd name="connsiteY33" fmla="*/ 468 h 227568"/>
                <a:gd name="connsiteX34" fmla="*/ 45397 w 47035"/>
                <a:gd name="connsiteY34" fmla="*/ 468 h 227568"/>
                <a:gd name="connsiteX35" fmla="*/ 12168 w 47035"/>
                <a:gd name="connsiteY35" fmla="*/ 468 h 227568"/>
                <a:gd name="connsiteX36" fmla="*/ 3159 w 47035"/>
                <a:gd name="connsiteY36" fmla="*/ 468 h 227568"/>
                <a:gd name="connsiteX37" fmla="*/ 0 w 47035"/>
                <a:gd name="connsiteY37" fmla="*/ 468 h 22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035" h="227568">
                  <a:moveTo>
                    <a:pt x="1170" y="0"/>
                  </a:moveTo>
                  <a:lnTo>
                    <a:pt x="47035" y="0"/>
                  </a:lnTo>
                  <a:lnTo>
                    <a:pt x="47035" y="0"/>
                  </a:lnTo>
                  <a:cubicBezTo>
                    <a:pt x="47035" y="23401"/>
                    <a:pt x="47035" y="55226"/>
                    <a:pt x="47035" y="92199"/>
                  </a:cubicBezTo>
                  <a:lnTo>
                    <a:pt x="47035" y="151402"/>
                  </a:lnTo>
                  <a:cubicBezTo>
                    <a:pt x="47035" y="161816"/>
                    <a:pt x="47035" y="172463"/>
                    <a:pt x="47035" y="183344"/>
                  </a:cubicBezTo>
                  <a:lnTo>
                    <a:pt x="47035" y="199842"/>
                  </a:lnTo>
                  <a:cubicBezTo>
                    <a:pt x="47035" y="202533"/>
                    <a:pt x="47035" y="205341"/>
                    <a:pt x="47035" y="208266"/>
                  </a:cubicBezTo>
                  <a:cubicBezTo>
                    <a:pt x="46591" y="211196"/>
                    <a:pt x="45608" y="214014"/>
                    <a:pt x="44110" y="216573"/>
                  </a:cubicBezTo>
                  <a:cubicBezTo>
                    <a:pt x="39266" y="224623"/>
                    <a:pt x="29965" y="228856"/>
                    <a:pt x="20710" y="227220"/>
                  </a:cubicBezTo>
                  <a:cubicBezTo>
                    <a:pt x="11642" y="225281"/>
                    <a:pt x="4680" y="217997"/>
                    <a:pt x="3159" y="208851"/>
                  </a:cubicBezTo>
                  <a:cubicBezTo>
                    <a:pt x="2984" y="206670"/>
                    <a:pt x="2984" y="204480"/>
                    <a:pt x="3159" y="202299"/>
                  </a:cubicBezTo>
                  <a:cubicBezTo>
                    <a:pt x="3159" y="200193"/>
                    <a:pt x="3159" y="198087"/>
                    <a:pt x="3159" y="195981"/>
                  </a:cubicBezTo>
                  <a:cubicBezTo>
                    <a:pt x="3159" y="191768"/>
                    <a:pt x="3159" y="187673"/>
                    <a:pt x="3159" y="183578"/>
                  </a:cubicBezTo>
                  <a:cubicBezTo>
                    <a:pt x="3159" y="175271"/>
                    <a:pt x="3159" y="167198"/>
                    <a:pt x="3159" y="159359"/>
                  </a:cubicBezTo>
                  <a:cubicBezTo>
                    <a:pt x="3159" y="128002"/>
                    <a:pt x="3159" y="99687"/>
                    <a:pt x="2574" y="75935"/>
                  </a:cubicBezTo>
                  <a:cubicBezTo>
                    <a:pt x="1989" y="52183"/>
                    <a:pt x="2574" y="33229"/>
                    <a:pt x="2574" y="19891"/>
                  </a:cubicBezTo>
                  <a:lnTo>
                    <a:pt x="2574" y="0"/>
                  </a:lnTo>
                  <a:cubicBezTo>
                    <a:pt x="2574" y="0"/>
                    <a:pt x="2574" y="0"/>
                    <a:pt x="2574" y="1404"/>
                  </a:cubicBezTo>
                  <a:lnTo>
                    <a:pt x="2574" y="5382"/>
                  </a:lnTo>
                  <a:cubicBezTo>
                    <a:pt x="2574" y="9009"/>
                    <a:pt x="2574" y="14157"/>
                    <a:pt x="2574" y="20827"/>
                  </a:cubicBezTo>
                  <a:cubicBezTo>
                    <a:pt x="2574" y="34165"/>
                    <a:pt x="2574" y="53354"/>
                    <a:pt x="3393" y="76988"/>
                  </a:cubicBezTo>
                  <a:cubicBezTo>
                    <a:pt x="4212" y="100623"/>
                    <a:pt x="4212" y="128821"/>
                    <a:pt x="4680" y="160060"/>
                  </a:cubicBezTo>
                  <a:cubicBezTo>
                    <a:pt x="4680" y="167900"/>
                    <a:pt x="4680" y="175973"/>
                    <a:pt x="4680" y="184046"/>
                  </a:cubicBezTo>
                  <a:cubicBezTo>
                    <a:pt x="4680" y="188141"/>
                    <a:pt x="4680" y="192353"/>
                    <a:pt x="4680" y="196449"/>
                  </a:cubicBezTo>
                  <a:lnTo>
                    <a:pt x="4680" y="202767"/>
                  </a:lnTo>
                  <a:cubicBezTo>
                    <a:pt x="4505" y="204829"/>
                    <a:pt x="4505" y="206905"/>
                    <a:pt x="4680" y="208968"/>
                  </a:cubicBezTo>
                  <a:cubicBezTo>
                    <a:pt x="6459" y="220201"/>
                    <a:pt x="17001" y="227870"/>
                    <a:pt x="28233" y="226096"/>
                  </a:cubicBezTo>
                  <a:cubicBezTo>
                    <a:pt x="34352" y="225130"/>
                    <a:pt x="39711" y="221460"/>
                    <a:pt x="42823" y="216105"/>
                  </a:cubicBezTo>
                  <a:cubicBezTo>
                    <a:pt x="44204" y="213776"/>
                    <a:pt x="45070" y="211186"/>
                    <a:pt x="45397" y="208500"/>
                  </a:cubicBezTo>
                  <a:cubicBezTo>
                    <a:pt x="45573" y="205772"/>
                    <a:pt x="45573" y="203037"/>
                    <a:pt x="45397" y="200310"/>
                  </a:cubicBezTo>
                  <a:lnTo>
                    <a:pt x="45397" y="151870"/>
                  </a:lnTo>
                  <a:cubicBezTo>
                    <a:pt x="45397" y="131044"/>
                    <a:pt x="45397" y="111153"/>
                    <a:pt x="45397" y="92667"/>
                  </a:cubicBez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16" name="Hình tự do: Hình 615">
              <a:extLst>
                <a:ext uri="{FF2B5EF4-FFF2-40B4-BE49-F238E27FC236}">
                  <a16:creationId xmlns:a16="http://schemas.microsoft.com/office/drawing/2014/main" xmlns="" id="{9A1ADDD8-5EEF-9D60-E42C-00663AC924C9}"/>
                </a:ext>
              </a:extLst>
            </p:cNvPr>
            <p:cNvSpPr/>
            <p:nvPr/>
          </p:nvSpPr>
          <p:spPr>
            <a:xfrm>
              <a:off x="8650730" y="1384016"/>
              <a:ext cx="36399" cy="115833"/>
            </a:xfrm>
            <a:custGeom>
              <a:avLst/>
              <a:gdLst>
                <a:gd name="connsiteX0" fmla="*/ 0 w 36399"/>
                <a:gd name="connsiteY0" fmla="*/ 0 h 115833"/>
                <a:gd name="connsiteX1" fmla="*/ 0 w 36399"/>
                <a:gd name="connsiteY1" fmla="*/ 98283 h 115833"/>
                <a:gd name="connsiteX2" fmla="*/ 18135 w 36399"/>
                <a:gd name="connsiteY2" fmla="*/ 115833 h 115833"/>
                <a:gd name="connsiteX3" fmla="*/ 18135 w 36399"/>
                <a:gd name="connsiteY3" fmla="*/ 115833 h 115833"/>
                <a:gd name="connsiteX4" fmla="*/ 36400 w 36399"/>
                <a:gd name="connsiteY4" fmla="*/ 97824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16" y="108070"/>
                    <a:pt x="8342" y="115838"/>
                    <a:pt x="18135" y="115833"/>
                  </a:cubicBezTo>
                  <a:lnTo>
                    <a:pt x="18135" y="115833"/>
                  </a:lnTo>
                  <a:cubicBezTo>
                    <a:pt x="28151" y="115903"/>
                    <a:pt x="36329" y="107841"/>
                    <a:pt x="36400" y="97824"/>
                  </a:cubicBezTo>
                  <a:cubicBezTo>
                    <a:pt x="36400" y="97588"/>
                    <a:pt x="36400" y="9735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17" name="Hình tự do: Hình 616">
              <a:extLst>
                <a:ext uri="{FF2B5EF4-FFF2-40B4-BE49-F238E27FC236}">
                  <a16:creationId xmlns:a16="http://schemas.microsoft.com/office/drawing/2014/main" xmlns="" id="{655C6DC2-5D5D-D366-D85D-CCB1605888CA}"/>
                </a:ext>
              </a:extLst>
            </p:cNvPr>
            <p:cNvSpPr/>
            <p:nvPr/>
          </p:nvSpPr>
          <p:spPr>
            <a:xfrm>
              <a:off x="8631541" y="1263386"/>
              <a:ext cx="72074" cy="44344"/>
            </a:xfrm>
            <a:custGeom>
              <a:avLst/>
              <a:gdLst>
                <a:gd name="connsiteX0" fmla="*/ 60374 w 72074"/>
                <a:gd name="connsiteY0" fmla="*/ 0 h 44344"/>
                <a:gd name="connsiteX1" fmla="*/ 72074 w 72074"/>
                <a:gd name="connsiteY1" fmla="*/ 0 h 44344"/>
                <a:gd name="connsiteX2" fmla="*/ 72074 w 72074"/>
                <a:gd name="connsiteY2" fmla="*/ 44344 h 44344"/>
                <a:gd name="connsiteX3" fmla="*/ 60374 w 72074"/>
                <a:gd name="connsiteY3" fmla="*/ 44344 h 44344"/>
                <a:gd name="connsiteX4" fmla="*/ 11700 w 72074"/>
                <a:gd name="connsiteY4" fmla="*/ 44344 h 44344"/>
                <a:gd name="connsiteX5" fmla="*/ 0 w 72074"/>
                <a:gd name="connsiteY5" fmla="*/ 44344 h 44344"/>
                <a:gd name="connsiteX6" fmla="*/ 0 w 72074"/>
                <a:gd name="connsiteY6" fmla="*/ 0 h 44344"/>
                <a:gd name="connsiteX7" fmla="*/ 11700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0374" y="0"/>
                  </a:moveTo>
                  <a:cubicBezTo>
                    <a:pt x="66836" y="0"/>
                    <a:pt x="72074" y="0"/>
                    <a:pt x="72074" y="0"/>
                  </a:cubicBezTo>
                  <a:lnTo>
                    <a:pt x="72074" y="44344"/>
                  </a:lnTo>
                  <a:cubicBezTo>
                    <a:pt x="72074" y="44344"/>
                    <a:pt x="66836" y="44344"/>
                    <a:pt x="60374" y="44344"/>
                  </a:cubicBezTo>
                  <a:lnTo>
                    <a:pt x="11700" y="44344"/>
                  </a:lnTo>
                  <a:cubicBezTo>
                    <a:pt x="5238" y="44344"/>
                    <a:pt x="0" y="44344"/>
                    <a:pt x="0" y="44344"/>
                  </a:cubicBezTo>
                  <a:lnTo>
                    <a:pt x="0" y="0"/>
                  </a:lnTo>
                  <a:cubicBezTo>
                    <a:pt x="0" y="0"/>
                    <a:pt x="5238" y="0"/>
                    <a:pt x="11700" y="0"/>
                  </a:cubicBezTo>
                  <a:close/>
                </a:path>
              </a:pathLst>
            </a:custGeom>
            <a:solidFill>
              <a:srgbClr val="7AC257"/>
            </a:solidFill>
            <a:ln w="11697" cap="flat">
              <a:noFill/>
              <a:prstDash val="solid"/>
              <a:miter/>
            </a:ln>
          </p:spPr>
          <p:txBody>
            <a:bodyPr rtlCol="0" anchor="ctr"/>
            <a:lstStyle/>
            <a:p>
              <a:endParaRPr lang="en-US"/>
            </a:p>
          </p:txBody>
        </p:sp>
        <p:sp>
          <p:nvSpPr>
            <p:cNvPr id="618" name="Hình tự do: Hình 617">
              <a:extLst>
                <a:ext uri="{FF2B5EF4-FFF2-40B4-BE49-F238E27FC236}">
                  <a16:creationId xmlns:a16="http://schemas.microsoft.com/office/drawing/2014/main" xmlns="" id="{412A0426-A441-39B2-0E44-D9553A86319A}"/>
                </a:ext>
              </a:extLst>
            </p:cNvPr>
            <p:cNvSpPr/>
            <p:nvPr/>
          </p:nvSpPr>
          <p:spPr>
            <a:xfrm>
              <a:off x="863565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19" name="Hình tự do: Hình 618">
              <a:extLst>
                <a:ext uri="{FF2B5EF4-FFF2-40B4-BE49-F238E27FC236}">
                  <a16:creationId xmlns:a16="http://schemas.microsoft.com/office/drawing/2014/main" xmlns="" id="{3233ABD0-BB79-9EBE-47D5-5E9AF4F1169C}"/>
                </a:ext>
              </a:extLst>
            </p:cNvPr>
            <p:cNvSpPr/>
            <p:nvPr/>
          </p:nvSpPr>
          <p:spPr>
            <a:xfrm>
              <a:off x="8645792"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5"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20" name="Hình tự do: Hình 619">
              <a:extLst>
                <a:ext uri="{FF2B5EF4-FFF2-40B4-BE49-F238E27FC236}">
                  <a16:creationId xmlns:a16="http://schemas.microsoft.com/office/drawing/2014/main" xmlns="" id="{352A4497-E99B-6333-CAAC-07EAFDB99698}"/>
                </a:ext>
              </a:extLst>
            </p:cNvPr>
            <p:cNvSpPr/>
            <p:nvPr/>
          </p:nvSpPr>
          <p:spPr>
            <a:xfrm>
              <a:off x="8656004" y="1263386"/>
              <a:ext cx="2003" cy="43642"/>
            </a:xfrm>
            <a:custGeom>
              <a:avLst/>
              <a:gdLst>
                <a:gd name="connsiteX0" fmla="*/ 926 w 2003"/>
                <a:gd name="connsiteY0" fmla="*/ 43642 h 43642"/>
                <a:gd name="connsiteX1" fmla="*/ 107 w 2003"/>
                <a:gd name="connsiteY1" fmla="*/ 21763 h 43642"/>
                <a:gd name="connsiteX2" fmla="*/ 926 w 2003"/>
                <a:gd name="connsiteY2" fmla="*/ 0 h 43642"/>
                <a:gd name="connsiteX3" fmla="*/ 1862 w 2003"/>
                <a:gd name="connsiteY3" fmla="*/ 21763 h 43642"/>
                <a:gd name="connsiteX4" fmla="*/ 926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926" y="43642"/>
                  </a:moveTo>
                  <a:cubicBezTo>
                    <a:pt x="96" y="36381"/>
                    <a:pt x="-173" y="29066"/>
                    <a:pt x="107" y="21763"/>
                  </a:cubicBezTo>
                  <a:cubicBezTo>
                    <a:pt x="-173" y="14498"/>
                    <a:pt x="96" y="7223"/>
                    <a:pt x="926" y="0"/>
                  </a:cubicBezTo>
                  <a:cubicBezTo>
                    <a:pt x="1897"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21" name="Hình tự do: Hình 620">
              <a:extLst>
                <a:ext uri="{FF2B5EF4-FFF2-40B4-BE49-F238E27FC236}">
                  <a16:creationId xmlns:a16="http://schemas.microsoft.com/office/drawing/2014/main" xmlns="" id="{5D8AC3AB-EB08-4DD3-11D3-5346B71B7A79}"/>
                </a:ext>
              </a:extLst>
            </p:cNvPr>
            <p:cNvSpPr/>
            <p:nvPr/>
          </p:nvSpPr>
          <p:spPr>
            <a:xfrm>
              <a:off x="8666073"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22" name="Hình tự do: Hình 621">
              <a:extLst>
                <a:ext uri="{FF2B5EF4-FFF2-40B4-BE49-F238E27FC236}">
                  <a16:creationId xmlns:a16="http://schemas.microsoft.com/office/drawing/2014/main" xmlns="" id="{992C6B28-8F02-CC02-0869-E1B9430EC60B}"/>
                </a:ext>
              </a:extLst>
            </p:cNvPr>
            <p:cNvSpPr/>
            <p:nvPr/>
          </p:nvSpPr>
          <p:spPr>
            <a:xfrm>
              <a:off x="8676213"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7" y="14498"/>
                    <a:pt x="1896" y="21763"/>
                  </a:cubicBezTo>
                  <a:cubicBezTo>
                    <a:pt x="2177"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23" name="Hình tự do: Hình 622">
              <a:extLst>
                <a:ext uri="{FF2B5EF4-FFF2-40B4-BE49-F238E27FC236}">
                  <a16:creationId xmlns:a16="http://schemas.microsoft.com/office/drawing/2014/main" xmlns="" id="{68B0C9EB-4D1C-E562-9363-EB721A3D27AF}"/>
                </a:ext>
              </a:extLst>
            </p:cNvPr>
            <p:cNvSpPr/>
            <p:nvPr/>
          </p:nvSpPr>
          <p:spPr>
            <a:xfrm>
              <a:off x="8686425"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24" name="Hình tự do: Hình 623">
              <a:extLst>
                <a:ext uri="{FF2B5EF4-FFF2-40B4-BE49-F238E27FC236}">
                  <a16:creationId xmlns:a16="http://schemas.microsoft.com/office/drawing/2014/main" xmlns="" id="{782B8912-76B5-6FE4-1D16-9EB7931C7339}"/>
                </a:ext>
              </a:extLst>
            </p:cNvPr>
            <p:cNvSpPr/>
            <p:nvPr/>
          </p:nvSpPr>
          <p:spPr>
            <a:xfrm>
              <a:off x="8696494"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25" name="Hình tự do: Hình 624">
              <a:extLst>
                <a:ext uri="{FF2B5EF4-FFF2-40B4-BE49-F238E27FC236}">
                  <a16:creationId xmlns:a16="http://schemas.microsoft.com/office/drawing/2014/main" xmlns="" id="{075B90D8-7C7C-D9E3-6EEC-D586A1654E00}"/>
                </a:ext>
              </a:extLst>
            </p:cNvPr>
            <p:cNvSpPr/>
            <p:nvPr/>
          </p:nvSpPr>
          <p:spPr>
            <a:xfrm>
              <a:off x="8657048"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26" name="Hình tự do: Hình 625">
              <a:extLst>
                <a:ext uri="{FF2B5EF4-FFF2-40B4-BE49-F238E27FC236}">
                  <a16:creationId xmlns:a16="http://schemas.microsoft.com/office/drawing/2014/main" xmlns="" id="{4F1EDC9B-A2C3-5077-144C-CA414C39650F}"/>
                </a:ext>
              </a:extLst>
            </p:cNvPr>
            <p:cNvSpPr/>
            <p:nvPr/>
          </p:nvSpPr>
          <p:spPr>
            <a:xfrm>
              <a:off x="8550926" y="1278128"/>
              <a:ext cx="45409" cy="227220"/>
            </a:xfrm>
            <a:custGeom>
              <a:avLst/>
              <a:gdLst>
                <a:gd name="connsiteX0" fmla="*/ 0 w 45409"/>
                <a:gd name="connsiteY0" fmla="*/ 0 h 227220"/>
                <a:gd name="connsiteX1" fmla="*/ 2340 w 45409"/>
                <a:gd name="connsiteY1" fmla="*/ 206511 h 227220"/>
                <a:gd name="connsiteX2" fmla="*/ 23869 w 45409"/>
                <a:gd name="connsiteY2" fmla="*/ 227220 h 227220"/>
                <a:gd name="connsiteX3" fmla="*/ 23869 w 45409"/>
                <a:gd name="connsiteY3" fmla="*/ 227220 h 227220"/>
                <a:gd name="connsiteX4" fmla="*/ 45409 w 45409"/>
                <a:gd name="connsiteY4" fmla="*/ 205938 h 227220"/>
                <a:gd name="connsiteX5" fmla="*/ 45397 w 45409"/>
                <a:gd name="connsiteY5" fmla="*/ 205107 h 227220"/>
                <a:gd name="connsiteX6" fmla="*/ 45397 w 45409"/>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9" h="227220">
                  <a:moveTo>
                    <a:pt x="0" y="0"/>
                  </a:moveTo>
                  <a:lnTo>
                    <a:pt x="2340" y="206511"/>
                  </a:lnTo>
                  <a:cubicBezTo>
                    <a:pt x="2785" y="218080"/>
                    <a:pt x="12297" y="227229"/>
                    <a:pt x="23869" y="227220"/>
                  </a:cubicBezTo>
                  <a:lnTo>
                    <a:pt x="23869" y="227220"/>
                  </a:lnTo>
                  <a:cubicBezTo>
                    <a:pt x="35698" y="227292"/>
                    <a:pt x="45339" y="217763"/>
                    <a:pt x="45409" y="205938"/>
                  </a:cubicBezTo>
                  <a:cubicBezTo>
                    <a:pt x="45409" y="205660"/>
                    <a:pt x="45409" y="205384"/>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27" name="Hình tự do: Hình 626">
              <a:extLst>
                <a:ext uri="{FF2B5EF4-FFF2-40B4-BE49-F238E27FC236}">
                  <a16:creationId xmlns:a16="http://schemas.microsoft.com/office/drawing/2014/main" xmlns="" id="{0C5287B0-7244-5D84-6EE2-AFDB940E0080}"/>
                </a:ext>
              </a:extLst>
            </p:cNvPr>
            <p:cNvSpPr/>
            <p:nvPr/>
          </p:nvSpPr>
          <p:spPr>
            <a:xfrm>
              <a:off x="8549171" y="1278128"/>
              <a:ext cx="47620" cy="227681"/>
            </a:xfrm>
            <a:custGeom>
              <a:avLst/>
              <a:gdLst>
                <a:gd name="connsiteX0" fmla="*/ 1755 w 47620"/>
                <a:gd name="connsiteY0" fmla="*/ 0 h 227681"/>
                <a:gd name="connsiteX1" fmla="*/ 47620 w 47620"/>
                <a:gd name="connsiteY1" fmla="*/ 0 h 227681"/>
                <a:gd name="connsiteX2" fmla="*/ 47620 w 47620"/>
                <a:gd name="connsiteY2" fmla="*/ 0 h 227681"/>
                <a:gd name="connsiteX3" fmla="*/ 47620 w 47620"/>
                <a:gd name="connsiteY3" fmla="*/ 92199 h 227681"/>
                <a:gd name="connsiteX4" fmla="*/ 47620 w 47620"/>
                <a:gd name="connsiteY4" fmla="*/ 151402 h 227681"/>
                <a:gd name="connsiteX5" fmla="*/ 47620 w 47620"/>
                <a:gd name="connsiteY5" fmla="*/ 199842 h 227681"/>
                <a:gd name="connsiteX6" fmla="*/ 47620 w 47620"/>
                <a:gd name="connsiteY6" fmla="*/ 208266 h 227681"/>
                <a:gd name="connsiteX7" fmla="*/ 44812 w 47620"/>
                <a:gd name="connsiteY7" fmla="*/ 216573 h 227681"/>
                <a:gd name="connsiteX8" fmla="*/ 34516 w 47620"/>
                <a:gd name="connsiteY8" fmla="*/ 225699 h 227681"/>
                <a:gd name="connsiteX9" fmla="*/ 20944 w 47620"/>
                <a:gd name="connsiteY9" fmla="*/ 227220 h 227681"/>
                <a:gd name="connsiteX10" fmla="*/ 3276 w 47620"/>
                <a:gd name="connsiteY10" fmla="*/ 208851 h 227681"/>
                <a:gd name="connsiteX11" fmla="*/ 3276 w 47620"/>
                <a:gd name="connsiteY11" fmla="*/ 202299 h 227681"/>
                <a:gd name="connsiteX12" fmla="*/ 3276 w 47620"/>
                <a:gd name="connsiteY12" fmla="*/ 196917 h 227681"/>
                <a:gd name="connsiteX13" fmla="*/ 3276 w 47620"/>
                <a:gd name="connsiteY13" fmla="*/ 184514 h 227681"/>
                <a:gd name="connsiteX14" fmla="*/ 3276 w 47620"/>
                <a:gd name="connsiteY14" fmla="*/ 160295 h 227681"/>
                <a:gd name="connsiteX15" fmla="*/ 2574 w 47620"/>
                <a:gd name="connsiteY15" fmla="*/ 76871 h 227681"/>
                <a:gd name="connsiteX16" fmla="*/ 2574 w 47620"/>
                <a:gd name="connsiteY16" fmla="*/ 20827 h 227681"/>
                <a:gd name="connsiteX17" fmla="*/ 2574 w 47620"/>
                <a:gd name="connsiteY17" fmla="*/ 0 h 227681"/>
                <a:gd name="connsiteX18" fmla="*/ 2574 w 47620"/>
                <a:gd name="connsiteY18" fmla="*/ 1404 h 227681"/>
                <a:gd name="connsiteX19" fmla="*/ 2574 w 47620"/>
                <a:gd name="connsiteY19" fmla="*/ 5382 h 227681"/>
                <a:gd name="connsiteX20" fmla="*/ 2574 w 47620"/>
                <a:gd name="connsiteY20" fmla="*/ 20827 h 227681"/>
                <a:gd name="connsiteX21" fmla="*/ 3510 w 47620"/>
                <a:gd name="connsiteY21" fmla="*/ 76988 h 227681"/>
                <a:gd name="connsiteX22" fmla="*/ 4680 w 47620"/>
                <a:gd name="connsiteY22" fmla="*/ 160060 h 227681"/>
                <a:gd name="connsiteX23" fmla="*/ 4680 w 47620"/>
                <a:gd name="connsiteY23" fmla="*/ 184046 h 227681"/>
                <a:gd name="connsiteX24" fmla="*/ 4680 w 47620"/>
                <a:gd name="connsiteY24" fmla="*/ 196449 h 227681"/>
                <a:gd name="connsiteX25" fmla="*/ 4680 w 47620"/>
                <a:gd name="connsiteY25" fmla="*/ 202767 h 227681"/>
                <a:gd name="connsiteX26" fmla="*/ 4680 w 47620"/>
                <a:gd name="connsiteY26" fmla="*/ 208968 h 227681"/>
                <a:gd name="connsiteX27" fmla="*/ 28233 w 47620"/>
                <a:gd name="connsiteY27" fmla="*/ 226096 h 227681"/>
                <a:gd name="connsiteX28" fmla="*/ 42823 w 47620"/>
                <a:gd name="connsiteY28" fmla="*/ 216105 h 227681"/>
                <a:gd name="connsiteX29" fmla="*/ 45397 w 47620"/>
                <a:gd name="connsiteY29" fmla="*/ 208500 h 227681"/>
                <a:gd name="connsiteX30" fmla="*/ 45397 w 47620"/>
                <a:gd name="connsiteY30" fmla="*/ 200310 h 227681"/>
                <a:gd name="connsiteX31" fmla="*/ 45397 w 47620"/>
                <a:gd name="connsiteY31" fmla="*/ 151870 h 227681"/>
                <a:gd name="connsiteX32" fmla="*/ 45397 w 47620"/>
                <a:gd name="connsiteY32" fmla="*/ 92667 h 227681"/>
                <a:gd name="connsiteX33" fmla="*/ 45397 w 47620"/>
                <a:gd name="connsiteY33" fmla="*/ 468 h 227681"/>
                <a:gd name="connsiteX34" fmla="*/ 45397 w 47620"/>
                <a:gd name="connsiteY34" fmla="*/ 468 h 227681"/>
                <a:gd name="connsiteX35" fmla="*/ 12168 w 47620"/>
                <a:gd name="connsiteY35" fmla="*/ 468 h 227681"/>
                <a:gd name="connsiteX36" fmla="*/ 3159 w 47620"/>
                <a:gd name="connsiteY36" fmla="*/ 468 h 227681"/>
                <a:gd name="connsiteX37" fmla="*/ 0 w 47620"/>
                <a:gd name="connsiteY37"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0" h="227681">
                  <a:moveTo>
                    <a:pt x="1755" y="0"/>
                  </a:moveTo>
                  <a:lnTo>
                    <a:pt x="47620" y="0"/>
                  </a:lnTo>
                  <a:lnTo>
                    <a:pt x="47620" y="0"/>
                  </a:lnTo>
                  <a:cubicBezTo>
                    <a:pt x="47620" y="23401"/>
                    <a:pt x="47620" y="55226"/>
                    <a:pt x="47620" y="92199"/>
                  </a:cubicBezTo>
                  <a:cubicBezTo>
                    <a:pt x="47620" y="110685"/>
                    <a:pt x="47620" y="130576"/>
                    <a:pt x="47620" y="151402"/>
                  </a:cubicBezTo>
                  <a:lnTo>
                    <a:pt x="47620" y="199842"/>
                  </a:lnTo>
                  <a:cubicBezTo>
                    <a:pt x="47620" y="202533"/>
                    <a:pt x="47620" y="205341"/>
                    <a:pt x="47620" y="208266"/>
                  </a:cubicBezTo>
                  <a:cubicBezTo>
                    <a:pt x="47164" y="211175"/>
                    <a:pt x="46216" y="213984"/>
                    <a:pt x="44812" y="216573"/>
                  </a:cubicBezTo>
                  <a:cubicBezTo>
                    <a:pt x="42367" y="220578"/>
                    <a:pt x="38787" y="223758"/>
                    <a:pt x="34516" y="225699"/>
                  </a:cubicBezTo>
                  <a:cubicBezTo>
                    <a:pt x="30269" y="227642"/>
                    <a:pt x="25518" y="228174"/>
                    <a:pt x="20944" y="227220"/>
                  </a:cubicBezTo>
                  <a:cubicBezTo>
                    <a:pt x="11829" y="225324"/>
                    <a:pt x="4821" y="218030"/>
                    <a:pt x="3276" y="208851"/>
                  </a:cubicBezTo>
                  <a:cubicBezTo>
                    <a:pt x="3101" y="206670"/>
                    <a:pt x="3101" y="204480"/>
                    <a:pt x="3276" y="202299"/>
                  </a:cubicBezTo>
                  <a:lnTo>
                    <a:pt x="3276" y="196917"/>
                  </a:lnTo>
                  <a:cubicBezTo>
                    <a:pt x="3276" y="192704"/>
                    <a:pt x="3276" y="188609"/>
                    <a:pt x="3276" y="184514"/>
                  </a:cubicBezTo>
                  <a:cubicBezTo>
                    <a:pt x="3276" y="176207"/>
                    <a:pt x="3276" y="168134"/>
                    <a:pt x="3276" y="160295"/>
                  </a:cubicBezTo>
                  <a:cubicBezTo>
                    <a:pt x="3276" y="128938"/>
                    <a:pt x="3276" y="100623"/>
                    <a:pt x="2574" y="76871"/>
                  </a:cubicBezTo>
                  <a:cubicBezTo>
                    <a:pt x="1872" y="53120"/>
                    <a:pt x="2574" y="34165"/>
                    <a:pt x="2574" y="20827"/>
                  </a:cubicBezTo>
                  <a:lnTo>
                    <a:pt x="2574" y="0"/>
                  </a:lnTo>
                  <a:cubicBezTo>
                    <a:pt x="2574" y="0"/>
                    <a:pt x="2574" y="0"/>
                    <a:pt x="2574" y="1404"/>
                  </a:cubicBezTo>
                  <a:lnTo>
                    <a:pt x="2574" y="5382"/>
                  </a:lnTo>
                  <a:cubicBezTo>
                    <a:pt x="2574" y="9048"/>
                    <a:pt x="2574" y="14196"/>
                    <a:pt x="2574" y="20827"/>
                  </a:cubicBezTo>
                  <a:cubicBezTo>
                    <a:pt x="2574" y="34165"/>
                    <a:pt x="2574" y="53354"/>
                    <a:pt x="3510" y="76988"/>
                  </a:cubicBezTo>
                  <a:cubicBezTo>
                    <a:pt x="4446" y="100623"/>
                    <a:pt x="4212" y="128821"/>
                    <a:pt x="4680" y="160060"/>
                  </a:cubicBezTo>
                  <a:cubicBezTo>
                    <a:pt x="4680" y="167900"/>
                    <a:pt x="4680" y="175973"/>
                    <a:pt x="4680" y="184046"/>
                  </a:cubicBezTo>
                  <a:cubicBezTo>
                    <a:pt x="4680" y="188141"/>
                    <a:pt x="4680" y="192353"/>
                    <a:pt x="4680" y="196449"/>
                  </a:cubicBezTo>
                  <a:lnTo>
                    <a:pt x="4680" y="202767"/>
                  </a:lnTo>
                  <a:cubicBezTo>
                    <a:pt x="4563" y="204832"/>
                    <a:pt x="4563" y="206903"/>
                    <a:pt x="4680" y="208968"/>
                  </a:cubicBezTo>
                  <a:cubicBezTo>
                    <a:pt x="6459" y="220201"/>
                    <a:pt x="17001" y="227870"/>
                    <a:pt x="28233" y="226096"/>
                  </a:cubicBezTo>
                  <a:cubicBezTo>
                    <a:pt x="34352" y="225130"/>
                    <a:pt x="39711" y="221460"/>
                    <a:pt x="42823" y="216105"/>
                  </a:cubicBezTo>
                  <a:cubicBezTo>
                    <a:pt x="44204" y="213776"/>
                    <a:pt x="45070" y="211186"/>
                    <a:pt x="45397" y="208500"/>
                  </a:cubicBezTo>
                  <a:cubicBezTo>
                    <a:pt x="45573" y="205772"/>
                    <a:pt x="45573" y="203037"/>
                    <a:pt x="45397" y="200310"/>
                  </a:cubicBezTo>
                  <a:lnTo>
                    <a:pt x="45397" y="151870"/>
                  </a:lnTo>
                  <a:cubicBezTo>
                    <a:pt x="45397" y="131044"/>
                    <a:pt x="45397" y="111153"/>
                    <a:pt x="45397" y="92667"/>
                  </a:cubicBez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28" name="Hình tự do: Hình 627">
              <a:extLst>
                <a:ext uri="{FF2B5EF4-FFF2-40B4-BE49-F238E27FC236}">
                  <a16:creationId xmlns:a16="http://schemas.microsoft.com/office/drawing/2014/main" xmlns="" id="{246F648C-C4F8-1A89-FBBA-D77BB71A1997}"/>
                </a:ext>
              </a:extLst>
            </p:cNvPr>
            <p:cNvSpPr/>
            <p:nvPr/>
          </p:nvSpPr>
          <p:spPr>
            <a:xfrm>
              <a:off x="8556308" y="1384016"/>
              <a:ext cx="36399" cy="115833"/>
            </a:xfrm>
            <a:custGeom>
              <a:avLst/>
              <a:gdLst>
                <a:gd name="connsiteX0" fmla="*/ 0 w 36399"/>
                <a:gd name="connsiteY0" fmla="*/ 0 h 115833"/>
                <a:gd name="connsiteX1" fmla="*/ 0 w 36399"/>
                <a:gd name="connsiteY1" fmla="*/ 98283 h 115833"/>
                <a:gd name="connsiteX2" fmla="*/ 18252 w 36399"/>
                <a:gd name="connsiteY2" fmla="*/ 115833 h 115833"/>
                <a:gd name="connsiteX3" fmla="*/ 18252 w 36399"/>
                <a:gd name="connsiteY3" fmla="*/ 115833 h 115833"/>
                <a:gd name="connsiteX4" fmla="*/ 36400 w 36399"/>
                <a:gd name="connsiteY4" fmla="*/ 97946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74" y="108088"/>
                    <a:pt x="8436" y="115840"/>
                    <a:pt x="18252" y="115833"/>
                  </a:cubicBezTo>
                  <a:lnTo>
                    <a:pt x="18252" y="115833"/>
                  </a:lnTo>
                  <a:cubicBezTo>
                    <a:pt x="28198" y="115906"/>
                    <a:pt x="36329" y="107897"/>
                    <a:pt x="36400" y="97946"/>
                  </a:cubicBezTo>
                  <a:cubicBezTo>
                    <a:pt x="36400" y="97668"/>
                    <a:pt x="36400" y="9739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29" name="Hình tự do: Hình 628">
              <a:extLst>
                <a:ext uri="{FF2B5EF4-FFF2-40B4-BE49-F238E27FC236}">
                  <a16:creationId xmlns:a16="http://schemas.microsoft.com/office/drawing/2014/main" xmlns="" id="{CF083B4A-4A14-565F-65FD-24F7493712DA}"/>
                </a:ext>
              </a:extLst>
            </p:cNvPr>
            <p:cNvSpPr/>
            <p:nvPr/>
          </p:nvSpPr>
          <p:spPr>
            <a:xfrm>
              <a:off x="8537587" y="1263386"/>
              <a:ext cx="72074" cy="44344"/>
            </a:xfrm>
            <a:custGeom>
              <a:avLst/>
              <a:gdLst>
                <a:gd name="connsiteX0" fmla="*/ 62480 w 72074"/>
                <a:gd name="connsiteY0" fmla="*/ 0 h 44344"/>
                <a:gd name="connsiteX1" fmla="*/ 72074 w 72074"/>
                <a:gd name="connsiteY1" fmla="*/ 0 h 44344"/>
                <a:gd name="connsiteX2" fmla="*/ 72074 w 72074"/>
                <a:gd name="connsiteY2" fmla="*/ 44344 h 44344"/>
                <a:gd name="connsiteX3" fmla="*/ 62480 w 72074"/>
                <a:gd name="connsiteY3" fmla="*/ 44344 h 44344"/>
                <a:gd name="connsiteX4" fmla="*/ 9594 w 72074"/>
                <a:gd name="connsiteY4" fmla="*/ 44344 h 44344"/>
                <a:gd name="connsiteX5" fmla="*/ 0 w 72074"/>
                <a:gd name="connsiteY5" fmla="*/ 44344 h 44344"/>
                <a:gd name="connsiteX6" fmla="*/ 0 w 72074"/>
                <a:gd name="connsiteY6" fmla="*/ 0 h 44344"/>
                <a:gd name="connsiteX7" fmla="*/ 9594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2480" y="0"/>
                  </a:moveTo>
                  <a:cubicBezTo>
                    <a:pt x="67779" y="0"/>
                    <a:pt x="72074" y="0"/>
                    <a:pt x="72074" y="0"/>
                  </a:cubicBezTo>
                  <a:lnTo>
                    <a:pt x="72074" y="44344"/>
                  </a:lnTo>
                  <a:cubicBezTo>
                    <a:pt x="72074" y="44344"/>
                    <a:pt x="67779" y="44344"/>
                    <a:pt x="62480" y="44344"/>
                  </a:cubicBezTo>
                  <a:lnTo>
                    <a:pt x="9594" y="44344"/>
                  </a:lnTo>
                  <a:cubicBezTo>
                    <a:pt x="4295" y="44344"/>
                    <a:pt x="0" y="44344"/>
                    <a:pt x="0" y="44344"/>
                  </a:cubicBezTo>
                  <a:lnTo>
                    <a:pt x="0" y="0"/>
                  </a:lnTo>
                  <a:cubicBezTo>
                    <a:pt x="0" y="0"/>
                    <a:pt x="4295" y="0"/>
                    <a:pt x="9594" y="0"/>
                  </a:cubicBezTo>
                  <a:close/>
                </a:path>
              </a:pathLst>
            </a:custGeom>
            <a:solidFill>
              <a:srgbClr val="7AC257"/>
            </a:solidFill>
            <a:ln w="11697" cap="flat">
              <a:noFill/>
              <a:prstDash val="solid"/>
              <a:miter/>
            </a:ln>
          </p:spPr>
          <p:txBody>
            <a:bodyPr rtlCol="0" anchor="ctr"/>
            <a:lstStyle/>
            <a:p>
              <a:endParaRPr lang="en-US"/>
            </a:p>
          </p:txBody>
        </p:sp>
        <p:sp>
          <p:nvSpPr>
            <p:cNvPr id="630" name="Hình tự do: Hình 629">
              <a:extLst>
                <a:ext uri="{FF2B5EF4-FFF2-40B4-BE49-F238E27FC236}">
                  <a16:creationId xmlns:a16="http://schemas.microsoft.com/office/drawing/2014/main" xmlns="" id="{DA7B58A9-FE44-8CCA-779C-1F6694CF000E}"/>
                </a:ext>
              </a:extLst>
            </p:cNvPr>
            <p:cNvSpPr/>
            <p:nvPr/>
          </p:nvSpPr>
          <p:spPr>
            <a:xfrm>
              <a:off x="8541699"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1" name="Hình tự do: Hình 630">
              <a:extLst>
                <a:ext uri="{FF2B5EF4-FFF2-40B4-BE49-F238E27FC236}">
                  <a16:creationId xmlns:a16="http://schemas.microsoft.com/office/drawing/2014/main" xmlns="" id="{329EE27B-008B-1843-085F-84DDE81A2B72}"/>
                </a:ext>
              </a:extLst>
            </p:cNvPr>
            <p:cNvSpPr/>
            <p:nvPr/>
          </p:nvSpPr>
          <p:spPr>
            <a:xfrm>
              <a:off x="8551838" y="1263386"/>
              <a:ext cx="2002" cy="43642"/>
            </a:xfrm>
            <a:custGeom>
              <a:avLst/>
              <a:gdLst>
                <a:gd name="connsiteX0" fmla="*/ 1077 w 2002"/>
                <a:gd name="connsiteY0" fmla="*/ 43642 h 43642"/>
                <a:gd name="connsiteX1" fmla="*/ 141 w 2002"/>
                <a:gd name="connsiteY1" fmla="*/ 21763 h 43642"/>
                <a:gd name="connsiteX2" fmla="*/ 1077 w 2002"/>
                <a:gd name="connsiteY2" fmla="*/ 0 h 43642"/>
                <a:gd name="connsiteX3" fmla="*/ 1896 w 2002"/>
                <a:gd name="connsiteY3" fmla="*/ 21763 h 43642"/>
                <a:gd name="connsiteX4" fmla="*/ 1077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1077" y="43642"/>
                  </a:moveTo>
                  <a:cubicBezTo>
                    <a:pt x="94" y="36393"/>
                    <a:pt x="-210" y="29069"/>
                    <a:pt x="141" y="21763"/>
                  </a:cubicBezTo>
                  <a:cubicBezTo>
                    <a:pt x="-210" y="14496"/>
                    <a:pt x="105"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32" name="Hình tự do: Hình 631">
              <a:extLst>
                <a:ext uri="{FF2B5EF4-FFF2-40B4-BE49-F238E27FC236}">
                  <a16:creationId xmlns:a16="http://schemas.microsoft.com/office/drawing/2014/main" xmlns="" id="{01972A5F-E1CF-58FA-6178-4F9425442E6F}"/>
                </a:ext>
              </a:extLst>
            </p:cNvPr>
            <p:cNvSpPr/>
            <p:nvPr/>
          </p:nvSpPr>
          <p:spPr>
            <a:xfrm>
              <a:off x="8562051"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33" name="Hình tự do: Hình 632">
              <a:extLst>
                <a:ext uri="{FF2B5EF4-FFF2-40B4-BE49-F238E27FC236}">
                  <a16:creationId xmlns:a16="http://schemas.microsoft.com/office/drawing/2014/main" xmlns="" id="{78C60F5A-E40E-F09A-89B0-DEBDD3244902}"/>
                </a:ext>
              </a:extLst>
            </p:cNvPr>
            <p:cNvSpPr/>
            <p:nvPr/>
          </p:nvSpPr>
          <p:spPr>
            <a:xfrm>
              <a:off x="8572120"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4" name="Hình tự do: Hình 633">
              <a:extLst>
                <a:ext uri="{FF2B5EF4-FFF2-40B4-BE49-F238E27FC236}">
                  <a16:creationId xmlns:a16="http://schemas.microsoft.com/office/drawing/2014/main" xmlns="" id="{046A7188-BCB5-AD64-0344-9483D97E0F19}"/>
                </a:ext>
              </a:extLst>
            </p:cNvPr>
            <p:cNvSpPr/>
            <p:nvPr/>
          </p:nvSpPr>
          <p:spPr>
            <a:xfrm>
              <a:off x="8582259" y="1263386"/>
              <a:ext cx="2113" cy="43642"/>
            </a:xfrm>
            <a:custGeom>
              <a:avLst/>
              <a:gdLst>
                <a:gd name="connsiteX0" fmla="*/ 1077 w 2113"/>
                <a:gd name="connsiteY0" fmla="*/ 43642 h 43642"/>
                <a:gd name="connsiteX1" fmla="*/ 141 w 2113"/>
                <a:gd name="connsiteY1" fmla="*/ 21763 h 43642"/>
                <a:gd name="connsiteX2" fmla="*/ 1077 w 2113"/>
                <a:gd name="connsiteY2" fmla="*/ 0 h 43642"/>
                <a:gd name="connsiteX3" fmla="*/ 2013 w 2113"/>
                <a:gd name="connsiteY3" fmla="*/ 21763 h 43642"/>
                <a:gd name="connsiteX4" fmla="*/ 107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7" y="43642"/>
                  </a:moveTo>
                  <a:cubicBezTo>
                    <a:pt x="94" y="36393"/>
                    <a:pt x="-210" y="29069"/>
                    <a:pt x="141" y="21763"/>
                  </a:cubicBezTo>
                  <a:cubicBezTo>
                    <a:pt x="-210" y="14496"/>
                    <a:pt x="106" y="7211"/>
                    <a:pt x="1077" y="0"/>
                  </a:cubicBezTo>
                  <a:cubicBezTo>
                    <a:pt x="1977" y="7217"/>
                    <a:pt x="2294" y="14494"/>
                    <a:pt x="2013" y="21763"/>
                  </a:cubicBezTo>
                  <a:cubicBezTo>
                    <a:pt x="2294" y="29069"/>
                    <a:pt x="1989" y="36387"/>
                    <a:pt x="1077" y="43642"/>
                  </a:cubicBezTo>
                  <a:close/>
                </a:path>
              </a:pathLst>
            </a:custGeom>
            <a:solidFill>
              <a:srgbClr val="263238"/>
            </a:solidFill>
            <a:ln w="11697" cap="flat">
              <a:noFill/>
              <a:prstDash val="solid"/>
              <a:miter/>
            </a:ln>
          </p:spPr>
          <p:txBody>
            <a:bodyPr rtlCol="0" anchor="ctr"/>
            <a:lstStyle/>
            <a:p>
              <a:endParaRPr lang="en-US"/>
            </a:p>
          </p:txBody>
        </p:sp>
        <p:sp>
          <p:nvSpPr>
            <p:cNvPr id="635" name="Hình tự do: Hình 634">
              <a:extLst>
                <a:ext uri="{FF2B5EF4-FFF2-40B4-BE49-F238E27FC236}">
                  <a16:creationId xmlns:a16="http://schemas.microsoft.com/office/drawing/2014/main" xmlns="" id="{EAC25F30-4AC6-BDDB-7B86-9548D382C684}"/>
                </a:ext>
              </a:extLst>
            </p:cNvPr>
            <p:cNvSpPr/>
            <p:nvPr/>
          </p:nvSpPr>
          <p:spPr>
            <a:xfrm>
              <a:off x="8592472"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36" name="Hình tự do: Hình 635">
              <a:extLst>
                <a:ext uri="{FF2B5EF4-FFF2-40B4-BE49-F238E27FC236}">
                  <a16:creationId xmlns:a16="http://schemas.microsoft.com/office/drawing/2014/main" xmlns="" id="{22DC6138-5B25-D817-BC2D-14505532A881}"/>
                </a:ext>
              </a:extLst>
            </p:cNvPr>
            <p:cNvSpPr/>
            <p:nvPr/>
          </p:nvSpPr>
          <p:spPr>
            <a:xfrm>
              <a:off x="860207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37" name="Hình tự do: Hình 636">
              <a:extLst>
                <a:ext uri="{FF2B5EF4-FFF2-40B4-BE49-F238E27FC236}">
                  <a16:creationId xmlns:a16="http://schemas.microsoft.com/office/drawing/2014/main" xmlns="" id="{2843BFCF-D5AD-93D2-96CF-A002F543CBE4}"/>
                </a:ext>
              </a:extLst>
            </p:cNvPr>
            <p:cNvSpPr/>
            <p:nvPr/>
          </p:nvSpPr>
          <p:spPr>
            <a:xfrm>
              <a:off x="8563211"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38" name="Hình tự do: Hình 637">
              <a:extLst>
                <a:ext uri="{FF2B5EF4-FFF2-40B4-BE49-F238E27FC236}">
                  <a16:creationId xmlns:a16="http://schemas.microsoft.com/office/drawing/2014/main" xmlns="" id="{3CE1622D-8B22-7987-23C9-7C8DEEADB084}"/>
                </a:ext>
              </a:extLst>
            </p:cNvPr>
            <p:cNvSpPr/>
            <p:nvPr/>
          </p:nvSpPr>
          <p:spPr>
            <a:xfrm>
              <a:off x="8456972" y="1278128"/>
              <a:ext cx="45409" cy="227220"/>
            </a:xfrm>
            <a:custGeom>
              <a:avLst/>
              <a:gdLst>
                <a:gd name="connsiteX0" fmla="*/ 0 w 45409"/>
                <a:gd name="connsiteY0" fmla="*/ 0 h 227220"/>
                <a:gd name="connsiteX1" fmla="*/ 2340 w 45409"/>
                <a:gd name="connsiteY1" fmla="*/ 206511 h 227220"/>
                <a:gd name="connsiteX2" fmla="*/ 23869 w 45409"/>
                <a:gd name="connsiteY2" fmla="*/ 227220 h 227220"/>
                <a:gd name="connsiteX3" fmla="*/ 23869 w 45409"/>
                <a:gd name="connsiteY3" fmla="*/ 227220 h 227220"/>
                <a:gd name="connsiteX4" fmla="*/ 45409 w 45409"/>
                <a:gd name="connsiteY4" fmla="*/ 205938 h 227220"/>
                <a:gd name="connsiteX5" fmla="*/ 45397 w 45409"/>
                <a:gd name="connsiteY5" fmla="*/ 205107 h 227220"/>
                <a:gd name="connsiteX6" fmla="*/ 45397 w 45409"/>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9" h="227220">
                  <a:moveTo>
                    <a:pt x="0" y="0"/>
                  </a:moveTo>
                  <a:lnTo>
                    <a:pt x="2340" y="206511"/>
                  </a:lnTo>
                  <a:cubicBezTo>
                    <a:pt x="2785" y="218080"/>
                    <a:pt x="12297" y="227229"/>
                    <a:pt x="23869" y="227220"/>
                  </a:cubicBezTo>
                  <a:lnTo>
                    <a:pt x="23869" y="227220"/>
                  </a:lnTo>
                  <a:cubicBezTo>
                    <a:pt x="35698" y="227292"/>
                    <a:pt x="45339" y="217763"/>
                    <a:pt x="45409" y="205938"/>
                  </a:cubicBezTo>
                  <a:cubicBezTo>
                    <a:pt x="45409" y="205660"/>
                    <a:pt x="45409" y="205384"/>
                    <a:pt x="45397" y="205107"/>
                  </a:cubicBezTo>
                  <a:lnTo>
                    <a:pt x="45397" y="468"/>
                  </a:lnTo>
                  <a:close/>
                </a:path>
              </a:pathLst>
            </a:custGeom>
            <a:solidFill>
              <a:srgbClr val="E0E0E0"/>
            </a:solidFill>
            <a:ln w="11697" cap="flat">
              <a:noFill/>
              <a:prstDash val="solid"/>
              <a:miter/>
            </a:ln>
          </p:spPr>
          <p:txBody>
            <a:bodyPr rtlCol="0" anchor="ctr"/>
            <a:lstStyle/>
            <a:p>
              <a:endParaRPr lang="en-US"/>
            </a:p>
          </p:txBody>
        </p:sp>
        <p:sp>
          <p:nvSpPr>
            <p:cNvPr id="639" name="Hình tự do: Hình 638">
              <a:extLst>
                <a:ext uri="{FF2B5EF4-FFF2-40B4-BE49-F238E27FC236}">
                  <a16:creationId xmlns:a16="http://schemas.microsoft.com/office/drawing/2014/main" xmlns="" id="{1CC3FBFB-BC2D-5942-4C8C-16D7FE70D75F}"/>
                </a:ext>
              </a:extLst>
            </p:cNvPr>
            <p:cNvSpPr/>
            <p:nvPr/>
          </p:nvSpPr>
          <p:spPr>
            <a:xfrm>
              <a:off x="8455334" y="1278128"/>
              <a:ext cx="47503" cy="227681"/>
            </a:xfrm>
            <a:custGeom>
              <a:avLst/>
              <a:gdLst>
                <a:gd name="connsiteX0" fmla="*/ 1638 w 47503"/>
                <a:gd name="connsiteY0" fmla="*/ 0 h 227681"/>
                <a:gd name="connsiteX1" fmla="*/ 47503 w 47503"/>
                <a:gd name="connsiteY1" fmla="*/ 0 h 227681"/>
                <a:gd name="connsiteX2" fmla="*/ 47503 w 47503"/>
                <a:gd name="connsiteY2" fmla="*/ 0 h 227681"/>
                <a:gd name="connsiteX3" fmla="*/ 47503 w 47503"/>
                <a:gd name="connsiteY3" fmla="*/ 92199 h 227681"/>
                <a:gd name="connsiteX4" fmla="*/ 47503 w 47503"/>
                <a:gd name="connsiteY4" fmla="*/ 151402 h 227681"/>
                <a:gd name="connsiteX5" fmla="*/ 47503 w 47503"/>
                <a:gd name="connsiteY5" fmla="*/ 199842 h 227681"/>
                <a:gd name="connsiteX6" fmla="*/ 47503 w 47503"/>
                <a:gd name="connsiteY6" fmla="*/ 208266 h 227681"/>
                <a:gd name="connsiteX7" fmla="*/ 44695 w 47503"/>
                <a:gd name="connsiteY7" fmla="*/ 216573 h 227681"/>
                <a:gd name="connsiteX8" fmla="*/ 34399 w 47503"/>
                <a:gd name="connsiteY8" fmla="*/ 225699 h 227681"/>
                <a:gd name="connsiteX9" fmla="*/ 20827 w 47503"/>
                <a:gd name="connsiteY9" fmla="*/ 227220 h 227681"/>
                <a:gd name="connsiteX10" fmla="*/ 3159 w 47503"/>
                <a:gd name="connsiteY10" fmla="*/ 208851 h 227681"/>
                <a:gd name="connsiteX11" fmla="*/ 3159 w 47503"/>
                <a:gd name="connsiteY11" fmla="*/ 202299 h 227681"/>
                <a:gd name="connsiteX12" fmla="*/ 3159 w 47503"/>
                <a:gd name="connsiteY12" fmla="*/ 196917 h 227681"/>
                <a:gd name="connsiteX13" fmla="*/ 3159 w 47503"/>
                <a:gd name="connsiteY13" fmla="*/ 184514 h 227681"/>
                <a:gd name="connsiteX14" fmla="*/ 3159 w 47503"/>
                <a:gd name="connsiteY14" fmla="*/ 160295 h 227681"/>
                <a:gd name="connsiteX15" fmla="*/ 2457 w 47503"/>
                <a:gd name="connsiteY15" fmla="*/ 76871 h 227681"/>
                <a:gd name="connsiteX16" fmla="*/ 2457 w 47503"/>
                <a:gd name="connsiteY16" fmla="*/ 20827 h 227681"/>
                <a:gd name="connsiteX17" fmla="*/ 2457 w 47503"/>
                <a:gd name="connsiteY17" fmla="*/ 0 h 227681"/>
                <a:gd name="connsiteX18" fmla="*/ 2457 w 47503"/>
                <a:gd name="connsiteY18" fmla="*/ 1404 h 227681"/>
                <a:gd name="connsiteX19" fmla="*/ 2457 w 47503"/>
                <a:gd name="connsiteY19" fmla="*/ 5382 h 227681"/>
                <a:gd name="connsiteX20" fmla="*/ 2457 w 47503"/>
                <a:gd name="connsiteY20" fmla="*/ 20827 h 227681"/>
                <a:gd name="connsiteX21" fmla="*/ 3393 w 47503"/>
                <a:gd name="connsiteY21" fmla="*/ 76988 h 227681"/>
                <a:gd name="connsiteX22" fmla="*/ 4563 w 47503"/>
                <a:gd name="connsiteY22" fmla="*/ 160060 h 227681"/>
                <a:gd name="connsiteX23" fmla="*/ 4563 w 47503"/>
                <a:gd name="connsiteY23" fmla="*/ 184046 h 227681"/>
                <a:gd name="connsiteX24" fmla="*/ 4563 w 47503"/>
                <a:gd name="connsiteY24" fmla="*/ 196449 h 227681"/>
                <a:gd name="connsiteX25" fmla="*/ 4563 w 47503"/>
                <a:gd name="connsiteY25" fmla="*/ 202767 h 227681"/>
                <a:gd name="connsiteX26" fmla="*/ 4563 w 47503"/>
                <a:gd name="connsiteY26" fmla="*/ 208968 h 227681"/>
                <a:gd name="connsiteX27" fmla="*/ 27905 w 47503"/>
                <a:gd name="connsiteY27" fmla="*/ 226108 h 227681"/>
                <a:gd name="connsiteX28" fmla="*/ 33229 w 47503"/>
                <a:gd name="connsiteY28" fmla="*/ 224529 h 227681"/>
                <a:gd name="connsiteX29" fmla="*/ 42706 w 47503"/>
                <a:gd name="connsiteY29" fmla="*/ 216105 h 227681"/>
                <a:gd name="connsiteX30" fmla="*/ 45397 w 47503"/>
                <a:gd name="connsiteY30" fmla="*/ 208500 h 227681"/>
                <a:gd name="connsiteX31" fmla="*/ 45397 w 47503"/>
                <a:gd name="connsiteY31" fmla="*/ 200310 h 227681"/>
                <a:gd name="connsiteX32" fmla="*/ 45397 w 47503"/>
                <a:gd name="connsiteY32" fmla="*/ 183812 h 227681"/>
                <a:gd name="connsiteX33" fmla="*/ 45397 w 47503"/>
                <a:gd name="connsiteY33" fmla="*/ 151870 h 227681"/>
                <a:gd name="connsiteX34" fmla="*/ 45397 w 47503"/>
                <a:gd name="connsiteY34" fmla="*/ 92667 h 227681"/>
                <a:gd name="connsiteX35" fmla="*/ 45397 w 47503"/>
                <a:gd name="connsiteY35" fmla="*/ 468 h 227681"/>
                <a:gd name="connsiteX36" fmla="*/ 45397 w 47503"/>
                <a:gd name="connsiteY36" fmla="*/ 468 h 227681"/>
                <a:gd name="connsiteX37" fmla="*/ 12168 w 47503"/>
                <a:gd name="connsiteY37" fmla="*/ 468 h 227681"/>
                <a:gd name="connsiteX38" fmla="*/ 3159 w 47503"/>
                <a:gd name="connsiteY38" fmla="*/ 468 h 227681"/>
                <a:gd name="connsiteX39" fmla="*/ 0 w 47503"/>
                <a:gd name="connsiteY39"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503" h="227681">
                  <a:moveTo>
                    <a:pt x="1638" y="0"/>
                  </a:moveTo>
                  <a:lnTo>
                    <a:pt x="47503" y="0"/>
                  </a:lnTo>
                  <a:lnTo>
                    <a:pt x="47503" y="0"/>
                  </a:lnTo>
                  <a:cubicBezTo>
                    <a:pt x="47503" y="23401"/>
                    <a:pt x="47503" y="55226"/>
                    <a:pt x="47503" y="92199"/>
                  </a:cubicBezTo>
                  <a:cubicBezTo>
                    <a:pt x="47503" y="110685"/>
                    <a:pt x="47503" y="130576"/>
                    <a:pt x="47503" y="151402"/>
                  </a:cubicBezTo>
                  <a:lnTo>
                    <a:pt x="47503" y="199842"/>
                  </a:lnTo>
                  <a:cubicBezTo>
                    <a:pt x="47503" y="202533"/>
                    <a:pt x="47503" y="205341"/>
                    <a:pt x="47503" y="208266"/>
                  </a:cubicBezTo>
                  <a:cubicBezTo>
                    <a:pt x="47094" y="211187"/>
                    <a:pt x="46146" y="214006"/>
                    <a:pt x="44695" y="216573"/>
                  </a:cubicBezTo>
                  <a:cubicBezTo>
                    <a:pt x="42320" y="220627"/>
                    <a:pt x="38705" y="223823"/>
                    <a:pt x="34399" y="225699"/>
                  </a:cubicBezTo>
                  <a:cubicBezTo>
                    <a:pt x="30152" y="227642"/>
                    <a:pt x="25401" y="228174"/>
                    <a:pt x="20827" y="227220"/>
                  </a:cubicBezTo>
                  <a:cubicBezTo>
                    <a:pt x="11712" y="225324"/>
                    <a:pt x="4704" y="218030"/>
                    <a:pt x="3159" y="208851"/>
                  </a:cubicBezTo>
                  <a:cubicBezTo>
                    <a:pt x="2984" y="206670"/>
                    <a:pt x="2984" y="204480"/>
                    <a:pt x="3159" y="202299"/>
                  </a:cubicBezTo>
                  <a:lnTo>
                    <a:pt x="3159" y="196917"/>
                  </a:lnTo>
                  <a:cubicBezTo>
                    <a:pt x="3159" y="192704"/>
                    <a:pt x="3159" y="188609"/>
                    <a:pt x="3159" y="184514"/>
                  </a:cubicBezTo>
                  <a:cubicBezTo>
                    <a:pt x="3159" y="176207"/>
                    <a:pt x="3159" y="168134"/>
                    <a:pt x="3159" y="160295"/>
                  </a:cubicBezTo>
                  <a:cubicBezTo>
                    <a:pt x="3159" y="128938"/>
                    <a:pt x="3159" y="100623"/>
                    <a:pt x="2457" y="76871"/>
                  </a:cubicBezTo>
                  <a:cubicBezTo>
                    <a:pt x="1755" y="53120"/>
                    <a:pt x="2457" y="34165"/>
                    <a:pt x="2457" y="20827"/>
                  </a:cubicBezTo>
                  <a:lnTo>
                    <a:pt x="2457" y="0"/>
                  </a:lnTo>
                  <a:cubicBezTo>
                    <a:pt x="2457" y="0"/>
                    <a:pt x="2457" y="0"/>
                    <a:pt x="2457" y="1404"/>
                  </a:cubicBezTo>
                  <a:lnTo>
                    <a:pt x="2457" y="5382"/>
                  </a:lnTo>
                  <a:cubicBezTo>
                    <a:pt x="2457" y="9048"/>
                    <a:pt x="2457" y="14196"/>
                    <a:pt x="2457" y="20827"/>
                  </a:cubicBezTo>
                  <a:cubicBezTo>
                    <a:pt x="2457" y="34165"/>
                    <a:pt x="2457" y="53354"/>
                    <a:pt x="3393" y="76988"/>
                  </a:cubicBezTo>
                  <a:cubicBezTo>
                    <a:pt x="4329" y="100623"/>
                    <a:pt x="4095" y="128821"/>
                    <a:pt x="4563" y="160060"/>
                  </a:cubicBezTo>
                  <a:cubicBezTo>
                    <a:pt x="4563" y="167900"/>
                    <a:pt x="4563" y="175973"/>
                    <a:pt x="4563" y="184046"/>
                  </a:cubicBezTo>
                  <a:cubicBezTo>
                    <a:pt x="4563" y="188141"/>
                    <a:pt x="4563" y="192353"/>
                    <a:pt x="4563" y="196449"/>
                  </a:cubicBezTo>
                  <a:lnTo>
                    <a:pt x="4563" y="202767"/>
                  </a:lnTo>
                  <a:cubicBezTo>
                    <a:pt x="4446" y="204832"/>
                    <a:pt x="4446" y="206903"/>
                    <a:pt x="4563" y="208968"/>
                  </a:cubicBezTo>
                  <a:cubicBezTo>
                    <a:pt x="6272" y="220146"/>
                    <a:pt x="16720" y="227819"/>
                    <a:pt x="27905" y="226108"/>
                  </a:cubicBezTo>
                  <a:cubicBezTo>
                    <a:pt x="29742" y="225826"/>
                    <a:pt x="31532" y="225295"/>
                    <a:pt x="33229" y="224529"/>
                  </a:cubicBezTo>
                  <a:cubicBezTo>
                    <a:pt x="37219" y="222816"/>
                    <a:pt x="40542" y="219861"/>
                    <a:pt x="42706" y="216105"/>
                  </a:cubicBezTo>
                  <a:cubicBezTo>
                    <a:pt x="44064" y="213759"/>
                    <a:pt x="44976" y="211179"/>
                    <a:pt x="45397" y="208500"/>
                  </a:cubicBezTo>
                  <a:cubicBezTo>
                    <a:pt x="45397" y="205926"/>
                    <a:pt x="45397" y="203118"/>
                    <a:pt x="45397" y="200310"/>
                  </a:cubicBezTo>
                  <a:lnTo>
                    <a:pt x="45397" y="183812"/>
                  </a:lnTo>
                  <a:cubicBezTo>
                    <a:pt x="45397" y="172931"/>
                    <a:pt x="45397" y="162284"/>
                    <a:pt x="45397" y="151870"/>
                  </a:cubicBezTo>
                  <a:lnTo>
                    <a:pt x="45397" y="92667"/>
                  </a:lnTo>
                  <a:cubicBezTo>
                    <a:pt x="45397" y="55694"/>
                    <a:pt x="45397" y="24103"/>
                    <a:pt x="45397" y="468"/>
                  </a:cubicBezTo>
                  <a:lnTo>
                    <a:pt x="45397" y="468"/>
                  </a:lnTo>
                  <a:lnTo>
                    <a:pt x="12168" y="468"/>
                  </a:lnTo>
                  <a:lnTo>
                    <a:pt x="3159" y="468"/>
                  </a:lnTo>
                  <a:lnTo>
                    <a:pt x="0" y="468"/>
                  </a:lnTo>
                  <a:close/>
                </a:path>
              </a:pathLst>
            </a:custGeom>
            <a:solidFill>
              <a:srgbClr val="263238"/>
            </a:solidFill>
            <a:ln w="11697" cap="flat">
              <a:noFill/>
              <a:prstDash val="solid"/>
              <a:miter/>
            </a:ln>
          </p:spPr>
          <p:txBody>
            <a:bodyPr rtlCol="0" anchor="ctr"/>
            <a:lstStyle/>
            <a:p>
              <a:endParaRPr lang="en-US"/>
            </a:p>
          </p:txBody>
        </p:sp>
        <p:sp>
          <p:nvSpPr>
            <p:cNvPr id="640" name="Hình tự do: Hình 639">
              <a:extLst>
                <a:ext uri="{FF2B5EF4-FFF2-40B4-BE49-F238E27FC236}">
                  <a16:creationId xmlns:a16="http://schemas.microsoft.com/office/drawing/2014/main" xmlns="" id="{FD8355F7-119B-B00E-2FB6-201C4E476A68}"/>
                </a:ext>
              </a:extLst>
            </p:cNvPr>
            <p:cNvSpPr/>
            <p:nvPr/>
          </p:nvSpPr>
          <p:spPr>
            <a:xfrm>
              <a:off x="8462705" y="1384016"/>
              <a:ext cx="36399" cy="115833"/>
            </a:xfrm>
            <a:custGeom>
              <a:avLst/>
              <a:gdLst>
                <a:gd name="connsiteX0" fmla="*/ 0 w 36399"/>
                <a:gd name="connsiteY0" fmla="*/ 0 h 115833"/>
                <a:gd name="connsiteX1" fmla="*/ 0 w 36399"/>
                <a:gd name="connsiteY1" fmla="*/ 98283 h 115833"/>
                <a:gd name="connsiteX2" fmla="*/ 18252 w 36399"/>
                <a:gd name="connsiteY2" fmla="*/ 115833 h 115833"/>
                <a:gd name="connsiteX3" fmla="*/ 18252 w 36399"/>
                <a:gd name="connsiteY3" fmla="*/ 115833 h 115833"/>
                <a:gd name="connsiteX4" fmla="*/ 36400 w 36399"/>
                <a:gd name="connsiteY4" fmla="*/ 97946 h 115833"/>
                <a:gd name="connsiteX5" fmla="*/ 36388 w 36399"/>
                <a:gd name="connsiteY5" fmla="*/ 97113 h 115833"/>
                <a:gd name="connsiteX6" fmla="*/ 35686 w 36399"/>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 h="115833">
                  <a:moveTo>
                    <a:pt x="0" y="0"/>
                  </a:moveTo>
                  <a:lnTo>
                    <a:pt x="0" y="98283"/>
                  </a:lnTo>
                  <a:cubicBezTo>
                    <a:pt x="374" y="108088"/>
                    <a:pt x="8436" y="115840"/>
                    <a:pt x="18252" y="115833"/>
                  </a:cubicBezTo>
                  <a:lnTo>
                    <a:pt x="18252" y="115833"/>
                  </a:lnTo>
                  <a:cubicBezTo>
                    <a:pt x="28198" y="115906"/>
                    <a:pt x="36329" y="107897"/>
                    <a:pt x="36400" y="97946"/>
                  </a:cubicBezTo>
                  <a:cubicBezTo>
                    <a:pt x="36400" y="97668"/>
                    <a:pt x="36400" y="97390"/>
                    <a:pt x="36388"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41" name="Hình tự do: Hình 640">
              <a:extLst>
                <a:ext uri="{FF2B5EF4-FFF2-40B4-BE49-F238E27FC236}">
                  <a16:creationId xmlns:a16="http://schemas.microsoft.com/office/drawing/2014/main" xmlns="" id="{A453F0B0-A1B0-BB24-24B4-536C0B5102AD}"/>
                </a:ext>
              </a:extLst>
            </p:cNvPr>
            <p:cNvSpPr/>
            <p:nvPr/>
          </p:nvSpPr>
          <p:spPr>
            <a:xfrm>
              <a:off x="8443634" y="1263386"/>
              <a:ext cx="72074" cy="44344"/>
            </a:xfrm>
            <a:custGeom>
              <a:avLst/>
              <a:gdLst>
                <a:gd name="connsiteX0" fmla="*/ 63065 w 72074"/>
                <a:gd name="connsiteY0" fmla="*/ 0 h 44344"/>
                <a:gd name="connsiteX1" fmla="*/ 72074 w 72074"/>
                <a:gd name="connsiteY1" fmla="*/ 0 h 44344"/>
                <a:gd name="connsiteX2" fmla="*/ 72074 w 72074"/>
                <a:gd name="connsiteY2" fmla="*/ 44344 h 44344"/>
                <a:gd name="connsiteX3" fmla="*/ 63065 w 72074"/>
                <a:gd name="connsiteY3" fmla="*/ 44344 h 44344"/>
                <a:gd name="connsiteX4" fmla="*/ 9009 w 72074"/>
                <a:gd name="connsiteY4" fmla="*/ 44344 h 44344"/>
                <a:gd name="connsiteX5" fmla="*/ 0 w 72074"/>
                <a:gd name="connsiteY5" fmla="*/ 44344 h 44344"/>
                <a:gd name="connsiteX6" fmla="*/ 0 w 72074"/>
                <a:gd name="connsiteY6" fmla="*/ 0 h 44344"/>
                <a:gd name="connsiteX7" fmla="*/ 9009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3065" y="0"/>
                  </a:moveTo>
                  <a:cubicBezTo>
                    <a:pt x="68040" y="0"/>
                    <a:pt x="72074" y="0"/>
                    <a:pt x="72074" y="0"/>
                  </a:cubicBezTo>
                  <a:lnTo>
                    <a:pt x="72074" y="44344"/>
                  </a:lnTo>
                  <a:cubicBezTo>
                    <a:pt x="72074" y="44344"/>
                    <a:pt x="68040" y="44344"/>
                    <a:pt x="63065" y="44344"/>
                  </a:cubicBezTo>
                  <a:lnTo>
                    <a:pt x="9009" y="44344"/>
                  </a:lnTo>
                  <a:cubicBezTo>
                    <a:pt x="4034" y="44344"/>
                    <a:pt x="0" y="44344"/>
                    <a:pt x="0" y="44344"/>
                  </a:cubicBezTo>
                  <a:lnTo>
                    <a:pt x="0" y="0"/>
                  </a:lnTo>
                  <a:cubicBezTo>
                    <a:pt x="0" y="0"/>
                    <a:pt x="4034" y="0"/>
                    <a:pt x="9009" y="0"/>
                  </a:cubicBezTo>
                  <a:close/>
                </a:path>
              </a:pathLst>
            </a:custGeom>
            <a:solidFill>
              <a:srgbClr val="7AC257"/>
            </a:solidFill>
            <a:ln w="11697" cap="flat">
              <a:noFill/>
              <a:prstDash val="solid"/>
              <a:miter/>
            </a:ln>
          </p:spPr>
          <p:txBody>
            <a:bodyPr rtlCol="0" anchor="ctr"/>
            <a:lstStyle/>
            <a:p>
              <a:endParaRPr lang="en-US"/>
            </a:p>
          </p:txBody>
        </p:sp>
        <p:sp>
          <p:nvSpPr>
            <p:cNvPr id="642" name="Hình tự do: Hình 641">
              <a:extLst>
                <a:ext uri="{FF2B5EF4-FFF2-40B4-BE49-F238E27FC236}">
                  <a16:creationId xmlns:a16="http://schemas.microsoft.com/office/drawing/2014/main" xmlns="" id="{B15A8E78-8472-D583-903B-6482E25DCAC5}"/>
                </a:ext>
              </a:extLst>
            </p:cNvPr>
            <p:cNvSpPr/>
            <p:nvPr/>
          </p:nvSpPr>
          <p:spPr>
            <a:xfrm>
              <a:off x="8447745"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3" name="Hình tự do: Hình 642">
              <a:extLst>
                <a:ext uri="{FF2B5EF4-FFF2-40B4-BE49-F238E27FC236}">
                  <a16:creationId xmlns:a16="http://schemas.microsoft.com/office/drawing/2014/main" xmlns="" id="{DFE78D85-EA8B-8E37-ED83-92992788268F}"/>
                </a:ext>
              </a:extLst>
            </p:cNvPr>
            <p:cNvSpPr/>
            <p:nvPr/>
          </p:nvSpPr>
          <p:spPr>
            <a:xfrm>
              <a:off x="8457885" y="1263386"/>
              <a:ext cx="2113" cy="43642"/>
            </a:xfrm>
            <a:custGeom>
              <a:avLst/>
              <a:gdLst>
                <a:gd name="connsiteX0" fmla="*/ 1076 w 2113"/>
                <a:gd name="connsiteY0" fmla="*/ 43642 h 43642"/>
                <a:gd name="connsiteX1" fmla="*/ 141 w 2113"/>
                <a:gd name="connsiteY1" fmla="*/ 21763 h 43642"/>
                <a:gd name="connsiteX2" fmla="*/ 1076 w 2113"/>
                <a:gd name="connsiteY2" fmla="*/ 0 h 43642"/>
                <a:gd name="connsiteX3" fmla="*/ 2013 w 2113"/>
                <a:gd name="connsiteY3" fmla="*/ 21763 h 43642"/>
                <a:gd name="connsiteX4" fmla="*/ 1076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6" y="43642"/>
                  </a:moveTo>
                  <a:cubicBezTo>
                    <a:pt x="94" y="36393"/>
                    <a:pt x="-210" y="29069"/>
                    <a:pt x="141" y="21763"/>
                  </a:cubicBezTo>
                  <a:cubicBezTo>
                    <a:pt x="-210" y="14496"/>
                    <a:pt x="105" y="7211"/>
                    <a:pt x="1076" y="0"/>
                  </a:cubicBezTo>
                  <a:cubicBezTo>
                    <a:pt x="1978" y="7217"/>
                    <a:pt x="2293" y="14494"/>
                    <a:pt x="2013" y="21763"/>
                  </a:cubicBezTo>
                  <a:cubicBezTo>
                    <a:pt x="2293" y="29069"/>
                    <a:pt x="1989" y="36387"/>
                    <a:pt x="1076" y="43642"/>
                  </a:cubicBezTo>
                  <a:close/>
                </a:path>
              </a:pathLst>
            </a:custGeom>
            <a:solidFill>
              <a:srgbClr val="263238"/>
            </a:solidFill>
            <a:ln w="11697" cap="flat">
              <a:noFill/>
              <a:prstDash val="solid"/>
              <a:miter/>
            </a:ln>
          </p:spPr>
          <p:txBody>
            <a:bodyPr rtlCol="0" anchor="ctr"/>
            <a:lstStyle/>
            <a:p>
              <a:endParaRPr lang="en-US"/>
            </a:p>
          </p:txBody>
        </p:sp>
        <p:sp>
          <p:nvSpPr>
            <p:cNvPr id="644" name="Hình tự do: Hình 643">
              <a:extLst>
                <a:ext uri="{FF2B5EF4-FFF2-40B4-BE49-F238E27FC236}">
                  <a16:creationId xmlns:a16="http://schemas.microsoft.com/office/drawing/2014/main" xmlns="" id="{5441908E-5AFF-3FB0-3EB0-0E315DA5BD0F}"/>
                </a:ext>
              </a:extLst>
            </p:cNvPr>
            <p:cNvSpPr/>
            <p:nvPr/>
          </p:nvSpPr>
          <p:spPr>
            <a:xfrm>
              <a:off x="8468097"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45" name="Hình tự do: Hình 644">
              <a:extLst>
                <a:ext uri="{FF2B5EF4-FFF2-40B4-BE49-F238E27FC236}">
                  <a16:creationId xmlns:a16="http://schemas.microsoft.com/office/drawing/2014/main" xmlns="" id="{7C7FA3DD-07E1-B3C1-07DB-73E2A041732D}"/>
                </a:ext>
              </a:extLst>
            </p:cNvPr>
            <p:cNvSpPr/>
            <p:nvPr/>
          </p:nvSpPr>
          <p:spPr>
            <a:xfrm>
              <a:off x="8478166"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6" name="Hình tự do: Hình 645">
              <a:extLst>
                <a:ext uri="{FF2B5EF4-FFF2-40B4-BE49-F238E27FC236}">
                  <a16:creationId xmlns:a16="http://schemas.microsoft.com/office/drawing/2014/main" xmlns="" id="{85AA70DC-CDF9-7E24-4541-ADD3F2A7EC8C}"/>
                </a:ext>
              </a:extLst>
            </p:cNvPr>
            <p:cNvSpPr/>
            <p:nvPr/>
          </p:nvSpPr>
          <p:spPr>
            <a:xfrm>
              <a:off x="8488345"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47" name="Hình tự do: Hình 646">
              <a:extLst>
                <a:ext uri="{FF2B5EF4-FFF2-40B4-BE49-F238E27FC236}">
                  <a16:creationId xmlns:a16="http://schemas.microsoft.com/office/drawing/2014/main" xmlns="" id="{C06C7FA2-334E-4756-9A79-19B799F198A2}"/>
                </a:ext>
              </a:extLst>
            </p:cNvPr>
            <p:cNvSpPr/>
            <p:nvPr/>
          </p:nvSpPr>
          <p:spPr>
            <a:xfrm>
              <a:off x="8498485"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6" y="14498"/>
                    <a:pt x="1896" y="21763"/>
                  </a:cubicBezTo>
                  <a:cubicBezTo>
                    <a:pt x="2176"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48" name="Hình tự do: Hình 647">
              <a:extLst>
                <a:ext uri="{FF2B5EF4-FFF2-40B4-BE49-F238E27FC236}">
                  <a16:creationId xmlns:a16="http://schemas.microsoft.com/office/drawing/2014/main" xmlns="" id="{DD8AD473-53D6-F544-4F54-C1C5A2892475}"/>
                </a:ext>
              </a:extLst>
            </p:cNvPr>
            <p:cNvSpPr/>
            <p:nvPr/>
          </p:nvSpPr>
          <p:spPr>
            <a:xfrm>
              <a:off x="8508470" y="1263386"/>
              <a:ext cx="2113" cy="43642"/>
            </a:xfrm>
            <a:custGeom>
              <a:avLst/>
              <a:gdLst>
                <a:gd name="connsiteX0" fmla="*/ 1037 w 2113"/>
                <a:gd name="connsiteY0" fmla="*/ 43642 h 43642"/>
                <a:gd name="connsiteX1" fmla="*/ 101 w 2113"/>
                <a:gd name="connsiteY1" fmla="*/ 21763 h 43642"/>
                <a:gd name="connsiteX2" fmla="*/ 1037 w 2113"/>
                <a:gd name="connsiteY2" fmla="*/ 0 h 43642"/>
                <a:gd name="connsiteX3" fmla="*/ 1973 w 2113"/>
                <a:gd name="connsiteY3" fmla="*/ 21763 h 43642"/>
                <a:gd name="connsiteX4" fmla="*/ 103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37" y="43642"/>
                  </a:moveTo>
                  <a:cubicBezTo>
                    <a:pt x="124" y="36387"/>
                    <a:pt x="-180" y="29069"/>
                    <a:pt x="101" y="21763"/>
                  </a:cubicBezTo>
                  <a:cubicBezTo>
                    <a:pt x="-180" y="14494"/>
                    <a:pt x="136" y="7217"/>
                    <a:pt x="1037" y="0"/>
                  </a:cubicBezTo>
                  <a:cubicBezTo>
                    <a:pt x="2008" y="7211"/>
                    <a:pt x="2324" y="14496"/>
                    <a:pt x="1973" y="21763"/>
                  </a:cubicBezTo>
                  <a:cubicBezTo>
                    <a:pt x="2324" y="29069"/>
                    <a:pt x="2020" y="36393"/>
                    <a:pt x="1037" y="43642"/>
                  </a:cubicBezTo>
                  <a:close/>
                </a:path>
              </a:pathLst>
            </a:custGeom>
            <a:solidFill>
              <a:srgbClr val="263238"/>
            </a:solidFill>
            <a:ln w="11697" cap="flat">
              <a:noFill/>
              <a:prstDash val="solid"/>
              <a:miter/>
            </a:ln>
          </p:spPr>
          <p:txBody>
            <a:bodyPr rtlCol="0" anchor="ctr"/>
            <a:lstStyle/>
            <a:p>
              <a:endParaRPr lang="en-US"/>
            </a:p>
          </p:txBody>
        </p:sp>
        <p:sp>
          <p:nvSpPr>
            <p:cNvPr id="649" name="Hình tự do: Hình 648">
              <a:extLst>
                <a:ext uri="{FF2B5EF4-FFF2-40B4-BE49-F238E27FC236}">
                  <a16:creationId xmlns:a16="http://schemas.microsoft.com/office/drawing/2014/main" xmlns="" id="{3A22C525-AD5B-E5AE-F0E5-6E66B0A97FF8}"/>
                </a:ext>
              </a:extLst>
            </p:cNvPr>
            <p:cNvSpPr/>
            <p:nvPr/>
          </p:nvSpPr>
          <p:spPr>
            <a:xfrm>
              <a:off x="8469258"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50" name="Hình tự do: Hình 649">
              <a:extLst>
                <a:ext uri="{FF2B5EF4-FFF2-40B4-BE49-F238E27FC236}">
                  <a16:creationId xmlns:a16="http://schemas.microsoft.com/office/drawing/2014/main" xmlns="" id="{007B36A7-CA07-6936-EC15-22B1A2CAB570}"/>
                </a:ext>
              </a:extLst>
            </p:cNvPr>
            <p:cNvSpPr/>
            <p:nvPr/>
          </p:nvSpPr>
          <p:spPr>
            <a:xfrm>
              <a:off x="8363136" y="1278128"/>
              <a:ext cx="45291" cy="227220"/>
            </a:xfrm>
            <a:custGeom>
              <a:avLst/>
              <a:gdLst>
                <a:gd name="connsiteX0" fmla="*/ 0 w 45291"/>
                <a:gd name="connsiteY0" fmla="*/ 0 h 227220"/>
                <a:gd name="connsiteX1" fmla="*/ 2223 w 45291"/>
                <a:gd name="connsiteY1" fmla="*/ 206511 h 227220"/>
                <a:gd name="connsiteX2" fmla="*/ 23752 w 45291"/>
                <a:gd name="connsiteY2" fmla="*/ 227220 h 227220"/>
                <a:gd name="connsiteX3" fmla="*/ 23752 w 45291"/>
                <a:gd name="connsiteY3" fmla="*/ 227220 h 227220"/>
                <a:gd name="connsiteX4" fmla="*/ 45292 w 45291"/>
                <a:gd name="connsiteY4" fmla="*/ 205938 h 227220"/>
                <a:gd name="connsiteX5" fmla="*/ 45280 w 45291"/>
                <a:gd name="connsiteY5" fmla="*/ 205107 h 227220"/>
                <a:gd name="connsiteX6" fmla="*/ 45280 w 45291"/>
                <a:gd name="connsiteY6" fmla="*/ 468 h 2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91" h="227220">
                  <a:moveTo>
                    <a:pt x="0" y="0"/>
                  </a:moveTo>
                  <a:lnTo>
                    <a:pt x="2223" y="206511"/>
                  </a:lnTo>
                  <a:cubicBezTo>
                    <a:pt x="2668" y="218080"/>
                    <a:pt x="12180" y="227229"/>
                    <a:pt x="23752" y="227220"/>
                  </a:cubicBezTo>
                  <a:lnTo>
                    <a:pt x="23752" y="227220"/>
                  </a:lnTo>
                  <a:cubicBezTo>
                    <a:pt x="35581" y="227292"/>
                    <a:pt x="45222" y="217763"/>
                    <a:pt x="45292" y="205938"/>
                  </a:cubicBezTo>
                  <a:cubicBezTo>
                    <a:pt x="45292" y="205660"/>
                    <a:pt x="45292" y="205384"/>
                    <a:pt x="45280" y="205107"/>
                  </a:cubicBezTo>
                  <a:lnTo>
                    <a:pt x="45280" y="468"/>
                  </a:lnTo>
                  <a:close/>
                </a:path>
              </a:pathLst>
            </a:custGeom>
            <a:solidFill>
              <a:srgbClr val="E0E0E0"/>
            </a:solidFill>
            <a:ln w="11697" cap="flat">
              <a:noFill/>
              <a:prstDash val="solid"/>
              <a:miter/>
            </a:ln>
          </p:spPr>
          <p:txBody>
            <a:bodyPr rtlCol="0" anchor="ctr"/>
            <a:lstStyle/>
            <a:p>
              <a:endParaRPr lang="en-US"/>
            </a:p>
          </p:txBody>
        </p:sp>
        <p:sp>
          <p:nvSpPr>
            <p:cNvPr id="651" name="Hình tự do: Hình 650">
              <a:extLst>
                <a:ext uri="{FF2B5EF4-FFF2-40B4-BE49-F238E27FC236}">
                  <a16:creationId xmlns:a16="http://schemas.microsoft.com/office/drawing/2014/main" xmlns="" id="{5989782E-84C0-673E-A412-F8138A7B908C}"/>
                </a:ext>
              </a:extLst>
            </p:cNvPr>
            <p:cNvSpPr/>
            <p:nvPr/>
          </p:nvSpPr>
          <p:spPr>
            <a:xfrm>
              <a:off x="8361615" y="1278128"/>
              <a:ext cx="47386" cy="227681"/>
            </a:xfrm>
            <a:custGeom>
              <a:avLst/>
              <a:gdLst>
                <a:gd name="connsiteX0" fmla="*/ 1521 w 47386"/>
                <a:gd name="connsiteY0" fmla="*/ 0 h 227681"/>
                <a:gd name="connsiteX1" fmla="*/ 47386 w 47386"/>
                <a:gd name="connsiteY1" fmla="*/ 0 h 227681"/>
                <a:gd name="connsiteX2" fmla="*/ 47386 w 47386"/>
                <a:gd name="connsiteY2" fmla="*/ 0 h 227681"/>
                <a:gd name="connsiteX3" fmla="*/ 47386 w 47386"/>
                <a:gd name="connsiteY3" fmla="*/ 92199 h 227681"/>
                <a:gd name="connsiteX4" fmla="*/ 47386 w 47386"/>
                <a:gd name="connsiteY4" fmla="*/ 151402 h 227681"/>
                <a:gd name="connsiteX5" fmla="*/ 47386 w 47386"/>
                <a:gd name="connsiteY5" fmla="*/ 199842 h 227681"/>
                <a:gd name="connsiteX6" fmla="*/ 47386 w 47386"/>
                <a:gd name="connsiteY6" fmla="*/ 208266 h 227681"/>
                <a:gd name="connsiteX7" fmla="*/ 44578 w 47386"/>
                <a:gd name="connsiteY7" fmla="*/ 216573 h 227681"/>
                <a:gd name="connsiteX8" fmla="*/ 34282 w 47386"/>
                <a:gd name="connsiteY8" fmla="*/ 225699 h 227681"/>
                <a:gd name="connsiteX9" fmla="*/ 20710 w 47386"/>
                <a:gd name="connsiteY9" fmla="*/ 227220 h 227681"/>
                <a:gd name="connsiteX10" fmla="*/ 3042 w 47386"/>
                <a:gd name="connsiteY10" fmla="*/ 208851 h 227681"/>
                <a:gd name="connsiteX11" fmla="*/ 3042 w 47386"/>
                <a:gd name="connsiteY11" fmla="*/ 202299 h 227681"/>
                <a:gd name="connsiteX12" fmla="*/ 3042 w 47386"/>
                <a:gd name="connsiteY12" fmla="*/ 196917 h 227681"/>
                <a:gd name="connsiteX13" fmla="*/ 3042 w 47386"/>
                <a:gd name="connsiteY13" fmla="*/ 184514 h 227681"/>
                <a:gd name="connsiteX14" fmla="*/ 3042 w 47386"/>
                <a:gd name="connsiteY14" fmla="*/ 160295 h 227681"/>
                <a:gd name="connsiteX15" fmla="*/ 2340 w 47386"/>
                <a:gd name="connsiteY15" fmla="*/ 76871 h 227681"/>
                <a:gd name="connsiteX16" fmla="*/ 2340 w 47386"/>
                <a:gd name="connsiteY16" fmla="*/ 20827 h 227681"/>
                <a:gd name="connsiteX17" fmla="*/ 2340 w 47386"/>
                <a:gd name="connsiteY17" fmla="*/ 1287 h 227681"/>
                <a:gd name="connsiteX18" fmla="*/ 2340 w 47386"/>
                <a:gd name="connsiteY18" fmla="*/ 0 h 227681"/>
                <a:gd name="connsiteX19" fmla="*/ 2340 w 47386"/>
                <a:gd name="connsiteY19" fmla="*/ 1404 h 227681"/>
                <a:gd name="connsiteX20" fmla="*/ 2340 w 47386"/>
                <a:gd name="connsiteY20" fmla="*/ 5382 h 227681"/>
                <a:gd name="connsiteX21" fmla="*/ 2340 w 47386"/>
                <a:gd name="connsiteY21" fmla="*/ 20827 h 227681"/>
                <a:gd name="connsiteX22" fmla="*/ 3276 w 47386"/>
                <a:gd name="connsiteY22" fmla="*/ 76988 h 227681"/>
                <a:gd name="connsiteX23" fmla="*/ 4446 w 47386"/>
                <a:gd name="connsiteY23" fmla="*/ 160060 h 227681"/>
                <a:gd name="connsiteX24" fmla="*/ 4446 w 47386"/>
                <a:gd name="connsiteY24" fmla="*/ 184046 h 227681"/>
                <a:gd name="connsiteX25" fmla="*/ 4446 w 47386"/>
                <a:gd name="connsiteY25" fmla="*/ 196449 h 227681"/>
                <a:gd name="connsiteX26" fmla="*/ 4446 w 47386"/>
                <a:gd name="connsiteY26" fmla="*/ 202767 h 227681"/>
                <a:gd name="connsiteX27" fmla="*/ 4446 w 47386"/>
                <a:gd name="connsiteY27" fmla="*/ 208968 h 227681"/>
                <a:gd name="connsiteX28" fmla="*/ 27788 w 47386"/>
                <a:gd name="connsiteY28" fmla="*/ 226108 h 227681"/>
                <a:gd name="connsiteX29" fmla="*/ 33112 w 47386"/>
                <a:gd name="connsiteY29" fmla="*/ 224529 h 227681"/>
                <a:gd name="connsiteX30" fmla="*/ 42589 w 47386"/>
                <a:gd name="connsiteY30" fmla="*/ 216105 h 227681"/>
                <a:gd name="connsiteX31" fmla="*/ 45280 w 47386"/>
                <a:gd name="connsiteY31" fmla="*/ 208500 h 227681"/>
                <a:gd name="connsiteX32" fmla="*/ 45280 w 47386"/>
                <a:gd name="connsiteY32" fmla="*/ 200310 h 227681"/>
                <a:gd name="connsiteX33" fmla="*/ 45280 w 47386"/>
                <a:gd name="connsiteY33" fmla="*/ 183812 h 227681"/>
                <a:gd name="connsiteX34" fmla="*/ 45280 w 47386"/>
                <a:gd name="connsiteY34" fmla="*/ 151870 h 227681"/>
                <a:gd name="connsiteX35" fmla="*/ 45280 w 47386"/>
                <a:gd name="connsiteY35" fmla="*/ 92667 h 227681"/>
                <a:gd name="connsiteX36" fmla="*/ 45280 w 47386"/>
                <a:gd name="connsiteY36" fmla="*/ 468 h 227681"/>
                <a:gd name="connsiteX37" fmla="*/ 45280 w 47386"/>
                <a:gd name="connsiteY37" fmla="*/ 468 h 227681"/>
                <a:gd name="connsiteX38" fmla="*/ 12051 w 47386"/>
                <a:gd name="connsiteY38" fmla="*/ 468 h 227681"/>
                <a:gd name="connsiteX39" fmla="*/ 3042 w 47386"/>
                <a:gd name="connsiteY39" fmla="*/ 468 h 227681"/>
                <a:gd name="connsiteX40" fmla="*/ 0 w 47386"/>
                <a:gd name="connsiteY40" fmla="*/ 468 h 22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386" h="227681">
                  <a:moveTo>
                    <a:pt x="1521" y="0"/>
                  </a:moveTo>
                  <a:lnTo>
                    <a:pt x="47386" y="0"/>
                  </a:lnTo>
                  <a:lnTo>
                    <a:pt x="47386" y="0"/>
                  </a:lnTo>
                  <a:cubicBezTo>
                    <a:pt x="47386" y="23401"/>
                    <a:pt x="47386" y="55226"/>
                    <a:pt x="47386" y="92199"/>
                  </a:cubicBezTo>
                  <a:cubicBezTo>
                    <a:pt x="47386" y="110685"/>
                    <a:pt x="47386" y="130576"/>
                    <a:pt x="47386" y="151402"/>
                  </a:cubicBezTo>
                  <a:lnTo>
                    <a:pt x="47386" y="199842"/>
                  </a:lnTo>
                  <a:cubicBezTo>
                    <a:pt x="47386" y="202533"/>
                    <a:pt x="47386" y="205341"/>
                    <a:pt x="47386" y="208266"/>
                  </a:cubicBezTo>
                  <a:cubicBezTo>
                    <a:pt x="46977" y="211187"/>
                    <a:pt x="46029" y="214006"/>
                    <a:pt x="44578" y="216573"/>
                  </a:cubicBezTo>
                  <a:cubicBezTo>
                    <a:pt x="42203" y="220627"/>
                    <a:pt x="38588" y="223823"/>
                    <a:pt x="34282" y="225699"/>
                  </a:cubicBezTo>
                  <a:cubicBezTo>
                    <a:pt x="30035" y="227642"/>
                    <a:pt x="25284" y="228174"/>
                    <a:pt x="20710" y="227220"/>
                  </a:cubicBezTo>
                  <a:cubicBezTo>
                    <a:pt x="11595" y="225324"/>
                    <a:pt x="4587" y="218030"/>
                    <a:pt x="3042" y="208851"/>
                  </a:cubicBezTo>
                  <a:cubicBezTo>
                    <a:pt x="2867" y="206670"/>
                    <a:pt x="2867" y="204480"/>
                    <a:pt x="3042" y="202299"/>
                  </a:cubicBezTo>
                  <a:lnTo>
                    <a:pt x="3042" y="196917"/>
                  </a:lnTo>
                  <a:cubicBezTo>
                    <a:pt x="3042" y="192704"/>
                    <a:pt x="3042" y="188609"/>
                    <a:pt x="3042" y="184514"/>
                  </a:cubicBezTo>
                  <a:cubicBezTo>
                    <a:pt x="3042" y="176207"/>
                    <a:pt x="3042" y="168134"/>
                    <a:pt x="3042" y="160295"/>
                  </a:cubicBezTo>
                  <a:cubicBezTo>
                    <a:pt x="3042" y="128938"/>
                    <a:pt x="3042" y="100623"/>
                    <a:pt x="2340" y="76871"/>
                  </a:cubicBezTo>
                  <a:cubicBezTo>
                    <a:pt x="1638" y="53120"/>
                    <a:pt x="2340" y="34165"/>
                    <a:pt x="2340" y="20827"/>
                  </a:cubicBezTo>
                  <a:lnTo>
                    <a:pt x="2340" y="1287"/>
                  </a:lnTo>
                  <a:cubicBezTo>
                    <a:pt x="2340" y="351"/>
                    <a:pt x="2340" y="0"/>
                    <a:pt x="2340" y="0"/>
                  </a:cubicBezTo>
                  <a:lnTo>
                    <a:pt x="2340" y="1404"/>
                  </a:lnTo>
                  <a:cubicBezTo>
                    <a:pt x="2340" y="2340"/>
                    <a:pt x="2340" y="3744"/>
                    <a:pt x="2340" y="5382"/>
                  </a:cubicBezTo>
                  <a:cubicBezTo>
                    <a:pt x="2340" y="9048"/>
                    <a:pt x="2340" y="14196"/>
                    <a:pt x="2340" y="20827"/>
                  </a:cubicBezTo>
                  <a:cubicBezTo>
                    <a:pt x="2340" y="34165"/>
                    <a:pt x="2340" y="53354"/>
                    <a:pt x="3276" y="76988"/>
                  </a:cubicBezTo>
                  <a:cubicBezTo>
                    <a:pt x="4212" y="100623"/>
                    <a:pt x="3978" y="128821"/>
                    <a:pt x="4446" y="160060"/>
                  </a:cubicBezTo>
                  <a:cubicBezTo>
                    <a:pt x="4446" y="167900"/>
                    <a:pt x="4446" y="175973"/>
                    <a:pt x="4446" y="184046"/>
                  </a:cubicBezTo>
                  <a:cubicBezTo>
                    <a:pt x="4446" y="188141"/>
                    <a:pt x="4446" y="192353"/>
                    <a:pt x="4446" y="196449"/>
                  </a:cubicBezTo>
                  <a:lnTo>
                    <a:pt x="4446" y="202767"/>
                  </a:lnTo>
                  <a:cubicBezTo>
                    <a:pt x="4329" y="204832"/>
                    <a:pt x="4329" y="206903"/>
                    <a:pt x="4446" y="208968"/>
                  </a:cubicBezTo>
                  <a:cubicBezTo>
                    <a:pt x="6154" y="220146"/>
                    <a:pt x="16603" y="227819"/>
                    <a:pt x="27788" y="226108"/>
                  </a:cubicBezTo>
                  <a:cubicBezTo>
                    <a:pt x="29625" y="225826"/>
                    <a:pt x="31415" y="225295"/>
                    <a:pt x="33112" y="224529"/>
                  </a:cubicBezTo>
                  <a:cubicBezTo>
                    <a:pt x="37102" y="222816"/>
                    <a:pt x="40425" y="219861"/>
                    <a:pt x="42589" y="216105"/>
                  </a:cubicBezTo>
                  <a:cubicBezTo>
                    <a:pt x="43946" y="213759"/>
                    <a:pt x="44859" y="211179"/>
                    <a:pt x="45280" y="208500"/>
                  </a:cubicBezTo>
                  <a:cubicBezTo>
                    <a:pt x="45456" y="205772"/>
                    <a:pt x="45456" y="203037"/>
                    <a:pt x="45280" y="200310"/>
                  </a:cubicBezTo>
                  <a:lnTo>
                    <a:pt x="45280" y="183812"/>
                  </a:lnTo>
                  <a:cubicBezTo>
                    <a:pt x="45280" y="172931"/>
                    <a:pt x="45280" y="162284"/>
                    <a:pt x="45280" y="151870"/>
                  </a:cubicBezTo>
                  <a:lnTo>
                    <a:pt x="45280" y="92667"/>
                  </a:lnTo>
                  <a:cubicBezTo>
                    <a:pt x="45280" y="55694"/>
                    <a:pt x="45280" y="24103"/>
                    <a:pt x="45280" y="468"/>
                  </a:cubicBezTo>
                  <a:lnTo>
                    <a:pt x="45280" y="468"/>
                  </a:lnTo>
                  <a:lnTo>
                    <a:pt x="12051" y="468"/>
                  </a:lnTo>
                  <a:lnTo>
                    <a:pt x="3042" y="468"/>
                  </a:lnTo>
                  <a:lnTo>
                    <a:pt x="0" y="468"/>
                  </a:lnTo>
                  <a:close/>
                </a:path>
              </a:pathLst>
            </a:custGeom>
            <a:solidFill>
              <a:srgbClr val="263238"/>
            </a:solidFill>
            <a:ln w="11697" cap="flat">
              <a:noFill/>
              <a:prstDash val="solid"/>
              <a:miter/>
            </a:ln>
          </p:spPr>
          <p:txBody>
            <a:bodyPr rtlCol="0" anchor="ctr"/>
            <a:lstStyle/>
            <a:p>
              <a:endParaRPr lang="en-US"/>
            </a:p>
          </p:txBody>
        </p:sp>
        <p:sp>
          <p:nvSpPr>
            <p:cNvPr id="652" name="Hình tự do: Hình 651">
              <a:extLst>
                <a:ext uri="{FF2B5EF4-FFF2-40B4-BE49-F238E27FC236}">
                  <a16:creationId xmlns:a16="http://schemas.microsoft.com/office/drawing/2014/main" xmlns="" id="{69D6A9CB-BE36-8034-4894-2E3ECB83CFAC}"/>
                </a:ext>
              </a:extLst>
            </p:cNvPr>
            <p:cNvSpPr/>
            <p:nvPr/>
          </p:nvSpPr>
          <p:spPr>
            <a:xfrm>
              <a:off x="8369103" y="1384016"/>
              <a:ext cx="36516" cy="115833"/>
            </a:xfrm>
            <a:custGeom>
              <a:avLst/>
              <a:gdLst>
                <a:gd name="connsiteX0" fmla="*/ 0 w 36516"/>
                <a:gd name="connsiteY0" fmla="*/ 0 h 115833"/>
                <a:gd name="connsiteX1" fmla="*/ 0 w 36516"/>
                <a:gd name="connsiteY1" fmla="*/ 98283 h 115833"/>
                <a:gd name="connsiteX2" fmla="*/ 18252 w 36516"/>
                <a:gd name="connsiteY2" fmla="*/ 115833 h 115833"/>
                <a:gd name="connsiteX3" fmla="*/ 18252 w 36516"/>
                <a:gd name="connsiteY3" fmla="*/ 115833 h 115833"/>
                <a:gd name="connsiteX4" fmla="*/ 36517 w 36516"/>
                <a:gd name="connsiteY4" fmla="*/ 97587 h 115833"/>
                <a:gd name="connsiteX5" fmla="*/ 36505 w 36516"/>
                <a:gd name="connsiteY5" fmla="*/ 97113 h 115833"/>
                <a:gd name="connsiteX6" fmla="*/ 35686 w 36516"/>
                <a:gd name="connsiteY6" fmla="*/ 351 h 11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6" h="115833">
                  <a:moveTo>
                    <a:pt x="0" y="0"/>
                  </a:moveTo>
                  <a:lnTo>
                    <a:pt x="0" y="98283"/>
                  </a:lnTo>
                  <a:cubicBezTo>
                    <a:pt x="374" y="108088"/>
                    <a:pt x="8436" y="115840"/>
                    <a:pt x="18252" y="115833"/>
                  </a:cubicBezTo>
                  <a:lnTo>
                    <a:pt x="18252" y="115833"/>
                  </a:lnTo>
                  <a:cubicBezTo>
                    <a:pt x="28338" y="115837"/>
                    <a:pt x="36505" y="107668"/>
                    <a:pt x="36517" y="97587"/>
                  </a:cubicBezTo>
                  <a:cubicBezTo>
                    <a:pt x="36517" y="97429"/>
                    <a:pt x="36505" y="97271"/>
                    <a:pt x="36505" y="97113"/>
                  </a:cubicBezTo>
                  <a:lnTo>
                    <a:pt x="35686" y="351"/>
                  </a:lnTo>
                  <a:close/>
                </a:path>
              </a:pathLst>
            </a:custGeom>
            <a:solidFill>
              <a:srgbClr val="7AC257"/>
            </a:solidFill>
            <a:ln w="11697" cap="flat">
              <a:noFill/>
              <a:prstDash val="solid"/>
              <a:miter/>
            </a:ln>
          </p:spPr>
          <p:txBody>
            <a:bodyPr rtlCol="0" anchor="ctr"/>
            <a:lstStyle/>
            <a:p>
              <a:endParaRPr lang="en-US"/>
            </a:p>
          </p:txBody>
        </p:sp>
        <p:sp>
          <p:nvSpPr>
            <p:cNvPr id="653" name="Hình tự do: Hình 652">
              <a:extLst>
                <a:ext uri="{FF2B5EF4-FFF2-40B4-BE49-F238E27FC236}">
                  <a16:creationId xmlns:a16="http://schemas.microsoft.com/office/drawing/2014/main" xmlns="" id="{13415D71-E6D3-954D-548C-C0CBF21B7B85}"/>
                </a:ext>
              </a:extLst>
            </p:cNvPr>
            <p:cNvSpPr/>
            <p:nvPr/>
          </p:nvSpPr>
          <p:spPr>
            <a:xfrm>
              <a:off x="8349680" y="1263386"/>
              <a:ext cx="72074" cy="44344"/>
            </a:xfrm>
            <a:custGeom>
              <a:avLst/>
              <a:gdLst>
                <a:gd name="connsiteX0" fmla="*/ 65405 w 72074"/>
                <a:gd name="connsiteY0" fmla="*/ 0 h 44344"/>
                <a:gd name="connsiteX1" fmla="*/ 72074 w 72074"/>
                <a:gd name="connsiteY1" fmla="*/ 0 h 44344"/>
                <a:gd name="connsiteX2" fmla="*/ 72074 w 72074"/>
                <a:gd name="connsiteY2" fmla="*/ 44344 h 44344"/>
                <a:gd name="connsiteX3" fmla="*/ 65405 w 72074"/>
                <a:gd name="connsiteY3" fmla="*/ 44344 h 44344"/>
                <a:gd name="connsiteX4" fmla="*/ 6669 w 72074"/>
                <a:gd name="connsiteY4" fmla="*/ 44344 h 44344"/>
                <a:gd name="connsiteX5" fmla="*/ 0 w 72074"/>
                <a:gd name="connsiteY5" fmla="*/ 44344 h 44344"/>
                <a:gd name="connsiteX6" fmla="*/ 0 w 72074"/>
                <a:gd name="connsiteY6" fmla="*/ 0 h 44344"/>
                <a:gd name="connsiteX7" fmla="*/ 6669 w 72074"/>
                <a:gd name="connsiteY7" fmla="*/ 0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4" h="44344">
                  <a:moveTo>
                    <a:pt x="65405" y="0"/>
                  </a:moveTo>
                  <a:cubicBezTo>
                    <a:pt x="69088" y="0"/>
                    <a:pt x="72074" y="0"/>
                    <a:pt x="72074" y="0"/>
                  </a:cubicBezTo>
                  <a:lnTo>
                    <a:pt x="72074" y="44344"/>
                  </a:lnTo>
                  <a:cubicBezTo>
                    <a:pt x="72074" y="44344"/>
                    <a:pt x="69088" y="44344"/>
                    <a:pt x="65405" y="44344"/>
                  </a:cubicBezTo>
                  <a:lnTo>
                    <a:pt x="6669" y="44344"/>
                  </a:lnTo>
                  <a:cubicBezTo>
                    <a:pt x="2986" y="44344"/>
                    <a:pt x="0" y="44344"/>
                    <a:pt x="0" y="44344"/>
                  </a:cubicBezTo>
                  <a:lnTo>
                    <a:pt x="0" y="0"/>
                  </a:lnTo>
                  <a:cubicBezTo>
                    <a:pt x="0" y="0"/>
                    <a:pt x="2986" y="0"/>
                    <a:pt x="6669" y="0"/>
                  </a:cubicBezTo>
                  <a:close/>
                </a:path>
              </a:pathLst>
            </a:custGeom>
            <a:solidFill>
              <a:srgbClr val="7AC257"/>
            </a:solidFill>
            <a:ln w="11697" cap="flat">
              <a:noFill/>
              <a:prstDash val="solid"/>
              <a:miter/>
            </a:ln>
          </p:spPr>
          <p:txBody>
            <a:bodyPr rtlCol="0" anchor="ctr"/>
            <a:lstStyle/>
            <a:p>
              <a:endParaRPr lang="en-US"/>
            </a:p>
          </p:txBody>
        </p:sp>
        <p:sp>
          <p:nvSpPr>
            <p:cNvPr id="654" name="Hình tự do: Hình 653">
              <a:extLst>
                <a:ext uri="{FF2B5EF4-FFF2-40B4-BE49-F238E27FC236}">
                  <a16:creationId xmlns:a16="http://schemas.microsoft.com/office/drawing/2014/main" xmlns="" id="{16A7FC93-FAD0-41AA-CCDD-705F58325595}"/>
                </a:ext>
              </a:extLst>
            </p:cNvPr>
            <p:cNvSpPr/>
            <p:nvPr/>
          </p:nvSpPr>
          <p:spPr>
            <a:xfrm>
              <a:off x="8353791"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5" name="Hình tự do: Hình 654">
              <a:extLst>
                <a:ext uri="{FF2B5EF4-FFF2-40B4-BE49-F238E27FC236}">
                  <a16:creationId xmlns:a16="http://schemas.microsoft.com/office/drawing/2014/main" xmlns="" id="{0E38F77B-6F1C-09C1-B162-82DBA6A7DC92}"/>
                </a:ext>
              </a:extLst>
            </p:cNvPr>
            <p:cNvSpPr/>
            <p:nvPr/>
          </p:nvSpPr>
          <p:spPr>
            <a:xfrm>
              <a:off x="8363931" y="1263386"/>
              <a:ext cx="2113" cy="43642"/>
            </a:xfrm>
            <a:custGeom>
              <a:avLst/>
              <a:gdLst>
                <a:gd name="connsiteX0" fmla="*/ 1077 w 2113"/>
                <a:gd name="connsiteY0" fmla="*/ 43642 h 43642"/>
                <a:gd name="connsiteX1" fmla="*/ 141 w 2113"/>
                <a:gd name="connsiteY1" fmla="*/ 21763 h 43642"/>
                <a:gd name="connsiteX2" fmla="*/ 1077 w 2113"/>
                <a:gd name="connsiteY2" fmla="*/ 0 h 43642"/>
                <a:gd name="connsiteX3" fmla="*/ 2013 w 2113"/>
                <a:gd name="connsiteY3" fmla="*/ 21763 h 43642"/>
                <a:gd name="connsiteX4" fmla="*/ 1077 w 211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 h="43642">
                  <a:moveTo>
                    <a:pt x="1077" y="43642"/>
                  </a:moveTo>
                  <a:cubicBezTo>
                    <a:pt x="94" y="36393"/>
                    <a:pt x="-210" y="29069"/>
                    <a:pt x="141" y="21763"/>
                  </a:cubicBezTo>
                  <a:cubicBezTo>
                    <a:pt x="-210" y="14496"/>
                    <a:pt x="106" y="7211"/>
                    <a:pt x="1077" y="0"/>
                  </a:cubicBezTo>
                  <a:cubicBezTo>
                    <a:pt x="1978" y="7217"/>
                    <a:pt x="2293" y="14494"/>
                    <a:pt x="2013" y="21763"/>
                  </a:cubicBezTo>
                  <a:cubicBezTo>
                    <a:pt x="2293" y="29069"/>
                    <a:pt x="1989" y="36387"/>
                    <a:pt x="1077" y="43642"/>
                  </a:cubicBezTo>
                  <a:close/>
                </a:path>
              </a:pathLst>
            </a:custGeom>
            <a:solidFill>
              <a:srgbClr val="263238"/>
            </a:solidFill>
            <a:ln w="11697" cap="flat">
              <a:noFill/>
              <a:prstDash val="solid"/>
              <a:miter/>
            </a:ln>
          </p:spPr>
          <p:txBody>
            <a:bodyPr rtlCol="0" anchor="ctr"/>
            <a:lstStyle/>
            <a:p>
              <a:endParaRPr lang="en-US"/>
            </a:p>
          </p:txBody>
        </p:sp>
        <p:sp>
          <p:nvSpPr>
            <p:cNvPr id="656" name="Hình tự do: Hình 655">
              <a:extLst>
                <a:ext uri="{FF2B5EF4-FFF2-40B4-BE49-F238E27FC236}">
                  <a16:creationId xmlns:a16="http://schemas.microsoft.com/office/drawing/2014/main" xmlns="" id="{361A69FE-A8CE-B762-9C85-0E38283DC26A}"/>
                </a:ext>
              </a:extLst>
            </p:cNvPr>
            <p:cNvSpPr/>
            <p:nvPr/>
          </p:nvSpPr>
          <p:spPr>
            <a:xfrm>
              <a:off x="8374144"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8"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57" name="Hình tự do: Hình 656">
              <a:extLst>
                <a:ext uri="{FF2B5EF4-FFF2-40B4-BE49-F238E27FC236}">
                  <a16:creationId xmlns:a16="http://schemas.microsoft.com/office/drawing/2014/main" xmlns="" id="{8FFFDBAA-0C2D-3701-3530-FDB4A1F08934}"/>
                </a:ext>
              </a:extLst>
            </p:cNvPr>
            <p:cNvSpPr/>
            <p:nvPr/>
          </p:nvSpPr>
          <p:spPr>
            <a:xfrm>
              <a:off x="838421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8" name="Hình tự do: Hình 657">
              <a:extLst>
                <a:ext uri="{FF2B5EF4-FFF2-40B4-BE49-F238E27FC236}">
                  <a16:creationId xmlns:a16="http://schemas.microsoft.com/office/drawing/2014/main" xmlns="" id="{8E5268AA-F3CF-98EE-054B-5C66B3C1C68C}"/>
                </a:ext>
              </a:extLst>
            </p:cNvPr>
            <p:cNvSpPr/>
            <p:nvPr/>
          </p:nvSpPr>
          <p:spPr>
            <a:xfrm>
              <a:off x="8394392" y="1263386"/>
              <a:ext cx="2073" cy="43642"/>
            </a:xfrm>
            <a:custGeom>
              <a:avLst/>
              <a:gdLst>
                <a:gd name="connsiteX0" fmla="*/ 1037 w 2073"/>
                <a:gd name="connsiteY0" fmla="*/ 43642 h 43642"/>
                <a:gd name="connsiteX1" fmla="*/ 101 w 2073"/>
                <a:gd name="connsiteY1" fmla="*/ 21763 h 43642"/>
                <a:gd name="connsiteX2" fmla="*/ 1037 w 2073"/>
                <a:gd name="connsiteY2" fmla="*/ 0 h 43642"/>
                <a:gd name="connsiteX3" fmla="*/ 1973 w 2073"/>
                <a:gd name="connsiteY3" fmla="*/ 21763 h 43642"/>
                <a:gd name="connsiteX4" fmla="*/ 1037 w 207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 h="43642">
                  <a:moveTo>
                    <a:pt x="1037" y="43642"/>
                  </a:moveTo>
                  <a:cubicBezTo>
                    <a:pt x="124" y="36387"/>
                    <a:pt x="-180" y="29069"/>
                    <a:pt x="101" y="21763"/>
                  </a:cubicBezTo>
                  <a:cubicBezTo>
                    <a:pt x="-180" y="14494"/>
                    <a:pt x="136" y="7217"/>
                    <a:pt x="1037" y="0"/>
                  </a:cubicBezTo>
                  <a:cubicBezTo>
                    <a:pt x="1938" y="7217"/>
                    <a:pt x="2254" y="14494"/>
                    <a:pt x="1973" y="21763"/>
                  </a:cubicBezTo>
                  <a:cubicBezTo>
                    <a:pt x="2254" y="29069"/>
                    <a:pt x="1949" y="36387"/>
                    <a:pt x="1037" y="43642"/>
                  </a:cubicBezTo>
                  <a:close/>
                </a:path>
              </a:pathLst>
            </a:custGeom>
            <a:solidFill>
              <a:srgbClr val="263238"/>
            </a:solidFill>
            <a:ln w="11697" cap="flat">
              <a:noFill/>
              <a:prstDash val="solid"/>
              <a:miter/>
            </a:ln>
          </p:spPr>
          <p:txBody>
            <a:bodyPr rtlCol="0" anchor="ctr"/>
            <a:lstStyle/>
            <a:p>
              <a:endParaRPr lang="en-US"/>
            </a:p>
          </p:txBody>
        </p:sp>
        <p:sp>
          <p:nvSpPr>
            <p:cNvPr id="659" name="Hình tự do: Hình 658">
              <a:extLst>
                <a:ext uri="{FF2B5EF4-FFF2-40B4-BE49-F238E27FC236}">
                  <a16:creationId xmlns:a16="http://schemas.microsoft.com/office/drawing/2014/main" xmlns="" id="{F5480FFA-AA7E-874F-8FC9-4847A607D395}"/>
                </a:ext>
              </a:extLst>
            </p:cNvPr>
            <p:cNvSpPr/>
            <p:nvPr/>
          </p:nvSpPr>
          <p:spPr>
            <a:xfrm>
              <a:off x="8404531" y="1263386"/>
              <a:ext cx="2003" cy="43642"/>
            </a:xfrm>
            <a:custGeom>
              <a:avLst/>
              <a:gdLst>
                <a:gd name="connsiteX0" fmla="*/ 1077 w 2003"/>
                <a:gd name="connsiteY0" fmla="*/ 43642 h 43642"/>
                <a:gd name="connsiteX1" fmla="*/ 141 w 2003"/>
                <a:gd name="connsiteY1" fmla="*/ 21763 h 43642"/>
                <a:gd name="connsiteX2" fmla="*/ 1077 w 2003"/>
                <a:gd name="connsiteY2" fmla="*/ 0 h 43642"/>
                <a:gd name="connsiteX3" fmla="*/ 1896 w 2003"/>
                <a:gd name="connsiteY3" fmla="*/ 21763 h 43642"/>
                <a:gd name="connsiteX4" fmla="*/ 1077 w 2003"/>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 h="43642">
                  <a:moveTo>
                    <a:pt x="1077" y="43642"/>
                  </a:moveTo>
                  <a:cubicBezTo>
                    <a:pt x="94" y="36393"/>
                    <a:pt x="-210" y="29069"/>
                    <a:pt x="141" y="21763"/>
                  </a:cubicBezTo>
                  <a:cubicBezTo>
                    <a:pt x="-210" y="14496"/>
                    <a:pt x="106" y="7211"/>
                    <a:pt x="1077" y="0"/>
                  </a:cubicBezTo>
                  <a:cubicBezTo>
                    <a:pt x="1907" y="7223"/>
                    <a:pt x="2177" y="14498"/>
                    <a:pt x="1896" y="21763"/>
                  </a:cubicBezTo>
                  <a:cubicBezTo>
                    <a:pt x="2177" y="29066"/>
                    <a:pt x="1907" y="36381"/>
                    <a:pt x="1077" y="43642"/>
                  </a:cubicBezTo>
                  <a:close/>
                </a:path>
              </a:pathLst>
            </a:custGeom>
            <a:solidFill>
              <a:srgbClr val="263238"/>
            </a:solidFill>
            <a:ln w="11697" cap="flat">
              <a:noFill/>
              <a:prstDash val="solid"/>
              <a:miter/>
            </a:ln>
          </p:spPr>
          <p:txBody>
            <a:bodyPr rtlCol="0" anchor="ctr"/>
            <a:lstStyle/>
            <a:p>
              <a:endParaRPr lang="en-US"/>
            </a:p>
          </p:txBody>
        </p:sp>
        <p:sp>
          <p:nvSpPr>
            <p:cNvPr id="660" name="Hình tự do: Hình 659">
              <a:extLst>
                <a:ext uri="{FF2B5EF4-FFF2-40B4-BE49-F238E27FC236}">
                  <a16:creationId xmlns:a16="http://schemas.microsoft.com/office/drawing/2014/main" xmlns="" id="{40C228C1-03D6-4162-FBC8-435AA1DCA987}"/>
                </a:ext>
              </a:extLst>
            </p:cNvPr>
            <p:cNvSpPr/>
            <p:nvPr/>
          </p:nvSpPr>
          <p:spPr>
            <a:xfrm>
              <a:off x="8414978" y="1263386"/>
              <a:ext cx="2002" cy="43642"/>
            </a:xfrm>
            <a:custGeom>
              <a:avLst/>
              <a:gdLst>
                <a:gd name="connsiteX0" fmla="*/ 926 w 2002"/>
                <a:gd name="connsiteY0" fmla="*/ 43642 h 43642"/>
                <a:gd name="connsiteX1" fmla="*/ 107 w 2002"/>
                <a:gd name="connsiteY1" fmla="*/ 21763 h 43642"/>
                <a:gd name="connsiteX2" fmla="*/ 926 w 2002"/>
                <a:gd name="connsiteY2" fmla="*/ 0 h 43642"/>
                <a:gd name="connsiteX3" fmla="*/ 1862 w 2002"/>
                <a:gd name="connsiteY3" fmla="*/ 21763 h 43642"/>
                <a:gd name="connsiteX4" fmla="*/ 926 w 2002"/>
                <a:gd name="connsiteY4" fmla="*/ 43642 h 4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 h="43642">
                  <a:moveTo>
                    <a:pt x="926" y="43642"/>
                  </a:moveTo>
                  <a:cubicBezTo>
                    <a:pt x="96" y="36381"/>
                    <a:pt x="-173" y="29066"/>
                    <a:pt x="107" y="21763"/>
                  </a:cubicBezTo>
                  <a:cubicBezTo>
                    <a:pt x="-173" y="14498"/>
                    <a:pt x="96" y="7223"/>
                    <a:pt x="926" y="0"/>
                  </a:cubicBezTo>
                  <a:cubicBezTo>
                    <a:pt x="1897" y="7211"/>
                    <a:pt x="2213" y="14496"/>
                    <a:pt x="1862" y="21763"/>
                  </a:cubicBezTo>
                  <a:cubicBezTo>
                    <a:pt x="2213" y="29069"/>
                    <a:pt x="1909" y="36393"/>
                    <a:pt x="926" y="43642"/>
                  </a:cubicBezTo>
                  <a:close/>
                </a:path>
              </a:pathLst>
            </a:custGeom>
            <a:solidFill>
              <a:srgbClr val="263238"/>
            </a:solidFill>
            <a:ln w="11697" cap="flat">
              <a:noFill/>
              <a:prstDash val="solid"/>
              <a:miter/>
            </a:ln>
          </p:spPr>
          <p:txBody>
            <a:bodyPr rtlCol="0" anchor="ctr"/>
            <a:lstStyle/>
            <a:p>
              <a:endParaRPr lang="en-US"/>
            </a:p>
          </p:txBody>
        </p:sp>
        <p:sp>
          <p:nvSpPr>
            <p:cNvPr id="661" name="Hình tự do: Hình 660">
              <a:extLst>
                <a:ext uri="{FF2B5EF4-FFF2-40B4-BE49-F238E27FC236}">
                  <a16:creationId xmlns:a16="http://schemas.microsoft.com/office/drawing/2014/main" xmlns="" id="{52A99D57-41FF-B7E4-FC9D-1BAD77976015}"/>
                </a:ext>
              </a:extLst>
            </p:cNvPr>
            <p:cNvSpPr/>
            <p:nvPr/>
          </p:nvSpPr>
          <p:spPr>
            <a:xfrm>
              <a:off x="8375304" y="1335109"/>
              <a:ext cx="23985" cy="106823"/>
            </a:xfrm>
            <a:custGeom>
              <a:avLst/>
              <a:gdLst>
                <a:gd name="connsiteX0" fmla="*/ 0 w 23985"/>
                <a:gd name="connsiteY0" fmla="*/ 0 h 106823"/>
                <a:gd name="connsiteX1" fmla="*/ 23986 w 23985"/>
                <a:gd name="connsiteY1" fmla="*/ 0 h 106823"/>
                <a:gd name="connsiteX2" fmla="*/ 23986 w 23985"/>
                <a:gd name="connsiteY2" fmla="*/ 106824 h 106823"/>
                <a:gd name="connsiteX3" fmla="*/ 0 w 23985"/>
                <a:gd name="connsiteY3" fmla="*/ 106824 h 106823"/>
              </a:gdLst>
              <a:ahLst/>
              <a:cxnLst>
                <a:cxn ang="0">
                  <a:pos x="connsiteX0" y="connsiteY0"/>
                </a:cxn>
                <a:cxn ang="0">
                  <a:pos x="connsiteX1" y="connsiteY1"/>
                </a:cxn>
                <a:cxn ang="0">
                  <a:pos x="connsiteX2" y="connsiteY2"/>
                </a:cxn>
                <a:cxn ang="0">
                  <a:pos x="connsiteX3" y="connsiteY3"/>
                </a:cxn>
              </a:cxnLst>
              <a:rect l="l" t="t" r="r" b="b"/>
              <a:pathLst>
                <a:path w="23985" h="106823">
                  <a:moveTo>
                    <a:pt x="0" y="0"/>
                  </a:moveTo>
                  <a:lnTo>
                    <a:pt x="23986" y="0"/>
                  </a:lnTo>
                  <a:lnTo>
                    <a:pt x="23986" y="106824"/>
                  </a:lnTo>
                  <a:lnTo>
                    <a:pt x="0" y="106824"/>
                  </a:lnTo>
                  <a:close/>
                </a:path>
              </a:pathLst>
            </a:custGeom>
            <a:solidFill>
              <a:srgbClr val="FAFAFA"/>
            </a:solidFill>
            <a:ln w="11697" cap="flat">
              <a:noFill/>
              <a:prstDash val="solid"/>
              <a:miter/>
            </a:ln>
          </p:spPr>
          <p:txBody>
            <a:bodyPr rtlCol="0" anchor="ctr"/>
            <a:lstStyle/>
            <a:p>
              <a:endParaRPr lang="en-US"/>
            </a:p>
          </p:txBody>
        </p:sp>
        <p:sp>
          <p:nvSpPr>
            <p:cNvPr id="662" name="Hình tự do: Hình 661">
              <a:extLst>
                <a:ext uri="{FF2B5EF4-FFF2-40B4-BE49-F238E27FC236}">
                  <a16:creationId xmlns:a16="http://schemas.microsoft.com/office/drawing/2014/main" xmlns="" id="{F623BB32-AD80-7C6B-7E88-39FB34C86A18}"/>
                </a:ext>
              </a:extLst>
            </p:cNvPr>
            <p:cNvSpPr/>
            <p:nvPr/>
          </p:nvSpPr>
          <p:spPr>
            <a:xfrm>
              <a:off x="8305570" y="1328089"/>
              <a:ext cx="530258" cy="14157"/>
            </a:xfrm>
            <a:custGeom>
              <a:avLst/>
              <a:gdLst>
                <a:gd name="connsiteX0" fmla="*/ 0 w 530258"/>
                <a:gd name="connsiteY0" fmla="*/ 0 h 14157"/>
                <a:gd name="connsiteX1" fmla="*/ 530259 w 530258"/>
                <a:gd name="connsiteY1" fmla="*/ 0 h 14157"/>
                <a:gd name="connsiteX2" fmla="*/ 530259 w 530258"/>
                <a:gd name="connsiteY2" fmla="*/ 14157 h 14157"/>
                <a:gd name="connsiteX3" fmla="*/ 0 w 530258"/>
                <a:gd name="connsiteY3" fmla="*/ 14157 h 14157"/>
              </a:gdLst>
              <a:ahLst/>
              <a:cxnLst>
                <a:cxn ang="0">
                  <a:pos x="connsiteX0" y="connsiteY0"/>
                </a:cxn>
                <a:cxn ang="0">
                  <a:pos x="connsiteX1" y="connsiteY1"/>
                </a:cxn>
                <a:cxn ang="0">
                  <a:pos x="connsiteX2" y="connsiteY2"/>
                </a:cxn>
                <a:cxn ang="0">
                  <a:pos x="connsiteX3" y="connsiteY3"/>
                </a:cxn>
              </a:cxnLst>
              <a:rect l="l" t="t" r="r" b="b"/>
              <a:pathLst>
                <a:path w="530258" h="14157">
                  <a:moveTo>
                    <a:pt x="0" y="0"/>
                  </a:moveTo>
                  <a:lnTo>
                    <a:pt x="530259" y="0"/>
                  </a:lnTo>
                  <a:lnTo>
                    <a:pt x="530259" y="14157"/>
                  </a:lnTo>
                  <a:lnTo>
                    <a:pt x="0" y="14157"/>
                  </a:lnTo>
                  <a:close/>
                </a:path>
              </a:pathLst>
            </a:custGeom>
            <a:solidFill>
              <a:srgbClr val="263238"/>
            </a:solidFill>
            <a:ln w="11697" cap="flat">
              <a:noFill/>
              <a:prstDash val="solid"/>
              <a:miter/>
            </a:ln>
          </p:spPr>
          <p:txBody>
            <a:bodyPr rtlCol="0" anchor="ctr"/>
            <a:lstStyle/>
            <a:p>
              <a:endParaRPr lang="en-US"/>
            </a:p>
          </p:txBody>
        </p:sp>
        <p:sp>
          <p:nvSpPr>
            <p:cNvPr id="663" name="Hình tự do: Hình 662">
              <a:extLst>
                <a:ext uri="{FF2B5EF4-FFF2-40B4-BE49-F238E27FC236}">
                  <a16:creationId xmlns:a16="http://schemas.microsoft.com/office/drawing/2014/main" xmlns="" id="{0A7D34D9-2AFC-A7E3-00B3-D7287193C237}"/>
                </a:ext>
              </a:extLst>
            </p:cNvPr>
            <p:cNvSpPr/>
            <p:nvPr/>
          </p:nvSpPr>
          <p:spPr>
            <a:xfrm>
              <a:off x="8305570" y="1504062"/>
              <a:ext cx="530258" cy="14157"/>
            </a:xfrm>
            <a:custGeom>
              <a:avLst/>
              <a:gdLst>
                <a:gd name="connsiteX0" fmla="*/ 0 w 530258"/>
                <a:gd name="connsiteY0" fmla="*/ 0 h 14157"/>
                <a:gd name="connsiteX1" fmla="*/ 530259 w 530258"/>
                <a:gd name="connsiteY1" fmla="*/ 0 h 14157"/>
                <a:gd name="connsiteX2" fmla="*/ 530259 w 530258"/>
                <a:gd name="connsiteY2" fmla="*/ 14157 h 14157"/>
                <a:gd name="connsiteX3" fmla="*/ 0 w 530258"/>
                <a:gd name="connsiteY3" fmla="*/ 14157 h 14157"/>
              </a:gdLst>
              <a:ahLst/>
              <a:cxnLst>
                <a:cxn ang="0">
                  <a:pos x="connsiteX0" y="connsiteY0"/>
                </a:cxn>
                <a:cxn ang="0">
                  <a:pos x="connsiteX1" y="connsiteY1"/>
                </a:cxn>
                <a:cxn ang="0">
                  <a:pos x="connsiteX2" y="connsiteY2"/>
                </a:cxn>
                <a:cxn ang="0">
                  <a:pos x="connsiteX3" y="connsiteY3"/>
                </a:cxn>
              </a:cxnLst>
              <a:rect l="l" t="t" r="r" b="b"/>
              <a:pathLst>
                <a:path w="530258" h="14157">
                  <a:moveTo>
                    <a:pt x="0" y="0"/>
                  </a:moveTo>
                  <a:lnTo>
                    <a:pt x="530259" y="0"/>
                  </a:lnTo>
                  <a:lnTo>
                    <a:pt x="530259" y="14157"/>
                  </a:lnTo>
                  <a:lnTo>
                    <a:pt x="0" y="14157"/>
                  </a:lnTo>
                  <a:close/>
                </a:path>
              </a:pathLst>
            </a:custGeom>
            <a:solidFill>
              <a:srgbClr val="263238"/>
            </a:solidFill>
            <a:ln w="11697" cap="flat">
              <a:noFill/>
              <a:prstDash val="solid"/>
              <a:miter/>
            </a:ln>
          </p:spPr>
          <p:txBody>
            <a:bodyPr rtlCol="0" anchor="ctr"/>
            <a:lstStyle/>
            <a:p>
              <a:endParaRPr lang="en-US"/>
            </a:p>
          </p:txBody>
        </p:sp>
        <p:sp>
          <p:nvSpPr>
            <p:cNvPr id="664" name="Hình tự do: Hình 663">
              <a:extLst>
                <a:ext uri="{FF2B5EF4-FFF2-40B4-BE49-F238E27FC236}">
                  <a16:creationId xmlns:a16="http://schemas.microsoft.com/office/drawing/2014/main" xmlns="" id="{BE4D6F80-8823-F32D-057E-16CB20996D57}"/>
                </a:ext>
              </a:extLst>
            </p:cNvPr>
            <p:cNvSpPr/>
            <p:nvPr/>
          </p:nvSpPr>
          <p:spPr>
            <a:xfrm>
              <a:off x="8324641" y="1335109"/>
              <a:ext cx="15912" cy="175972"/>
            </a:xfrm>
            <a:custGeom>
              <a:avLst/>
              <a:gdLst>
                <a:gd name="connsiteX0" fmla="*/ 0 w 15912"/>
                <a:gd name="connsiteY0" fmla="*/ 0 h 175972"/>
                <a:gd name="connsiteX1" fmla="*/ 15912 w 15912"/>
                <a:gd name="connsiteY1" fmla="*/ 0 h 175972"/>
                <a:gd name="connsiteX2" fmla="*/ 15912 w 15912"/>
                <a:gd name="connsiteY2" fmla="*/ 175973 h 175972"/>
                <a:gd name="connsiteX3" fmla="*/ 0 w 15912"/>
                <a:gd name="connsiteY3" fmla="*/ 175973 h 175972"/>
              </a:gdLst>
              <a:ahLst/>
              <a:cxnLst>
                <a:cxn ang="0">
                  <a:pos x="connsiteX0" y="connsiteY0"/>
                </a:cxn>
                <a:cxn ang="0">
                  <a:pos x="connsiteX1" y="connsiteY1"/>
                </a:cxn>
                <a:cxn ang="0">
                  <a:pos x="connsiteX2" y="connsiteY2"/>
                </a:cxn>
                <a:cxn ang="0">
                  <a:pos x="connsiteX3" y="connsiteY3"/>
                </a:cxn>
              </a:cxnLst>
              <a:rect l="l" t="t" r="r" b="b"/>
              <a:pathLst>
                <a:path w="15912" h="175972">
                  <a:moveTo>
                    <a:pt x="0" y="0"/>
                  </a:moveTo>
                  <a:lnTo>
                    <a:pt x="15912" y="0"/>
                  </a:lnTo>
                  <a:lnTo>
                    <a:pt x="15912" y="175973"/>
                  </a:lnTo>
                  <a:lnTo>
                    <a:pt x="0" y="175973"/>
                  </a:lnTo>
                  <a:close/>
                </a:path>
              </a:pathLst>
            </a:custGeom>
            <a:solidFill>
              <a:srgbClr val="263238"/>
            </a:solidFill>
            <a:ln w="11697" cap="flat">
              <a:noFill/>
              <a:prstDash val="solid"/>
              <a:miter/>
            </a:ln>
          </p:spPr>
          <p:txBody>
            <a:bodyPr rtlCol="0" anchor="ctr"/>
            <a:lstStyle/>
            <a:p>
              <a:endParaRPr lang="en-US"/>
            </a:p>
          </p:txBody>
        </p:sp>
        <p:sp>
          <p:nvSpPr>
            <p:cNvPr id="665" name="Hình tự do: Hình 664">
              <a:extLst>
                <a:ext uri="{FF2B5EF4-FFF2-40B4-BE49-F238E27FC236}">
                  <a16:creationId xmlns:a16="http://schemas.microsoft.com/office/drawing/2014/main" xmlns="" id="{C9AEC077-D22D-2E37-959C-BF09A97854EF}"/>
                </a:ext>
              </a:extLst>
            </p:cNvPr>
            <p:cNvSpPr/>
            <p:nvPr/>
          </p:nvSpPr>
          <p:spPr>
            <a:xfrm>
              <a:off x="8803887" y="1335109"/>
              <a:ext cx="15912" cy="175972"/>
            </a:xfrm>
            <a:custGeom>
              <a:avLst/>
              <a:gdLst>
                <a:gd name="connsiteX0" fmla="*/ 0 w 15912"/>
                <a:gd name="connsiteY0" fmla="*/ 0 h 175972"/>
                <a:gd name="connsiteX1" fmla="*/ 15912 w 15912"/>
                <a:gd name="connsiteY1" fmla="*/ 0 h 175972"/>
                <a:gd name="connsiteX2" fmla="*/ 15912 w 15912"/>
                <a:gd name="connsiteY2" fmla="*/ 175973 h 175972"/>
                <a:gd name="connsiteX3" fmla="*/ 0 w 15912"/>
                <a:gd name="connsiteY3" fmla="*/ 175973 h 175972"/>
              </a:gdLst>
              <a:ahLst/>
              <a:cxnLst>
                <a:cxn ang="0">
                  <a:pos x="connsiteX0" y="connsiteY0"/>
                </a:cxn>
                <a:cxn ang="0">
                  <a:pos x="connsiteX1" y="connsiteY1"/>
                </a:cxn>
                <a:cxn ang="0">
                  <a:pos x="connsiteX2" y="connsiteY2"/>
                </a:cxn>
                <a:cxn ang="0">
                  <a:pos x="connsiteX3" y="connsiteY3"/>
                </a:cxn>
              </a:cxnLst>
              <a:rect l="l" t="t" r="r" b="b"/>
              <a:pathLst>
                <a:path w="15912" h="175972">
                  <a:moveTo>
                    <a:pt x="0" y="0"/>
                  </a:moveTo>
                  <a:lnTo>
                    <a:pt x="15912" y="0"/>
                  </a:lnTo>
                  <a:lnTo>
                    <a:pt x="15912" y="175973"/>
                  </a:lnTo>
                  <a:lnTo>
                    <a:pt x="0" y="175973"/>
                  </a:lnTo>
                  <a:close/>
                </a:path>
              </a:pathLst>
            </a:custGeom>
            <a:solidFill>
              <a:srgbClr val="263238"/>
            </a:solidFill>
            <a:ln w="11697" cap="flat">
              <a:noFill/>
              <a:prstDash val="solid"/>
              <a:miter/>
            </a:ln>
          </p:spPr>
          <p:txBody>
            <a:bodyPr rtlCol="0" anchor="ctr"/>
            <a:lstStyle/>
            <a:p>
              <a:endParaRPr lang="en-US"/>
            </a:p>
          </p:txBody>
        </p:sp>
        <p:sp>
          <p:nvSpPr>
            <p:cNvPr id="666" name="Hình tự do: Hình 665">
              <a:extLst>
                <a:ext uri="{FF2B5EF4-FFF2-40B4-BE49-F238E27FC236}">
                  <a16:creationId xmlns:a16="http://schemas.microsoft.com/office/drawing/2014/main" xmlns="" id="{19537707-78CE-8CB1-4966-149AB624D66E}"/>
                </a:ext>
              </a:extLst>
            </p:cNvPr>
            <p:cNvSpPr/>
            <p:nvPr/>
          </p:nvSpPr>
          <p:spPr>
            <a:xfrm>
              <a:off x="9143430" y="1268417"/>
              <a:ext cx="202649" cy="247696"/>
            </a:xfrm>
            <a:custGeom>
              <a:avLst/>
              <a:gdLst>
                <a:gd name="connsiteX0" fmla="*/ 155497 w 202649"/>
                <a:gd name="connsiteY0" fmla="*/ 247696 h 247696"/>
                <a:gd name="connsiteX1" fmla="*/ 26794 w 202649"/>
                <a:gd name="connsiteY1" fmla="*/ 247696 h 247696"/>
                <a:gd name="connsiteX2" fmla="*/ 0 w 202649"/>
                <a:gd name="connsiteY2" fmla="*/ 220902 h 247696"/>
                <a:gd name="connsiteX3" fmla="*/ 0 w 202649"/>
                <a:gd name="connsiteY3" fmla="*/ 0 h 247696"/>
                <a:gd name="connsiteX4" fmla="*/ 202650 w 202649"/>
                <a:gd name="connsiteY4" fmla="*/ 0 h 247696"/>
                <a:gd name="connsiteX5" fmla="*/ 182174 w 202649"/>
                <a:gd name="connsiteY5" fmla="*/ 20359 h 247696"/>
                <a:gd name="connsiteX6" fmla="*/ 182174 w 202649"/>
                <a:gd name="connsiteY6" fmla="*/ 220902 h 247696"/>
                <a:gd name="connsiteX7" fmla="*/ 155615 w 202649"/>
                <a:gd name="connsiteY7" fmla="*/ 247696 h 247696"/>
                <a:gd name="connsiteX8" fmla="*/ 155497 w 202649"/>
                <a:gd name="connsiteY8" fmla="*/ 247696 h 24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49" h="247696">
                  <a:moveTo>
                    <a:pt x="155497" y="247696"/>
                  </a:moveTo>
                  <a:lnTo>
                    <a:pt x="26794" y="247696"/>
                  </a:lnTo>
                  <a:cubicBezTo>
                    <a:pt x="11993" y="247696"/>
                    <a:pt x="0" y="235700"/>
                    <a:pt x="0" y="220902"/>
                  </a:cubicBezTo>
                  <a:lnTo>
                    <a:pt x="0" y="0"/>
                  </a:lnTo>
                  <a:lnTo>
                    <a:pt x="202650" y="0"/>
                  </a:lnTo>
                  <a:lnTo>
                    <a:pt x="182174" y="20359"/>
                  </a:lnTo>
                  <a:lnTo>
                    <a:pt x="182174" y="220902"/>
                  </a:lnTo>
                  <a:cubicBezTo>
                    <a:pt x="182245" y="235635"/>
                    <a:pt x="170345" y="247632"/>
                    <a:pt x="155615" y="247696"/>
                  </a:cubicBezTo>
                  <a:cubicBezTo>
                    <a:pt x="155579" y="247696"/>
                    <a:pt x="155532" y="247696"/>
                    <a:pt x="155497" y="247696"/>
                  </a:cubicBezTo>
                  <a:close/>
                </a:path>
              </a:pathLst>
            </a:custGeom>
            <a:solidFill>
              <a:srgbClr val="EBEBEB"/>
            </a:solidFill>
            <a:ln w="11697" cap="flat">
              <a:noFill/>
              <a:prstDash val="solid"/>
              <a:miter/>
            </a:ln>
          </p:spPr>
          <p:txBody>
            <a:bodyPr rtlCol="0" anchor="ctr"/>
            <a:lstStyle/>
            <a:p>
              <a:endParaRPr lang="en-US"/>
            </a:p>
          </p:txBody>
        </p:sp>
        <p:sp>
          <p:nvSpPr>
            <p:cNvPr id="667" name="Hình tự do: Hình 666">
              <a:extLst>
                <a:ext uri="{FF2B5EF4-FFF2-40B4-BE49-F238E27FC236}">
                  <a16:creationId xmlns:a16="http://schemas.microsoft.com/office/drawing/2014/main" xmlns="" id="{6D6D2CFC-07C7-ED06-9E90-3D635629F00B}"/>
                </a:ext>
              </a:extLst>
            </p:cNvPr>
            <p:cNvSpPr/>
            <p:nvPr/>
          </p:nvSpPr>
          <p:spPr>
            <a:xfrm>
              <a:off x="9141324" y="1265492"/>
              <a:ext cx="212595" cy="251035"/>
            </a:xfrm>
            <a:custGeom>
              <a:avLst/>
              <a:gdLst>
                <a:gd name="connsiteX0" fmla="*/ 157603 w 212595"/>
                <a:gd name="connsiteY0" fmla="*/ 250621 h 251035"/>
                <a:gd name="connsiteX1" fmla="*/ 173516 w 212595"/>
                <a:gd name="connsiteY1" fmla="*/ 244303 h 251035"/>
                <a:gd name="connsiteX2" fmla="*/ 182876 w 212595"/>
                <a:gd name="connsiteY2" fmla="*/ 226986 h 251035"/>
                <a:gd name="connsiteX3" fmla="*/ 182876 w 212595"/>
                <a:gd name="connsiteY3" fmla="*/ 198672 h 251035"/>
                <a:gd name="connsiteX4" fmla="*/ 181823 w 212595"/>
                <a:gd name="connsiteY4" fmla="*/ 23167 h 251035"/>
                <a:gd name="connsiteX5" fmla="*/ 181823 w 212595"/>
                <a:gd name="connsiteY5" fmla="*/ 22348 h 251035"/>
                <a:gd name="connsiteX6" fmla="*/ 182642 w 212595"/>
                <a:gd name="connsiteY6" fmla="*/ 21529 h 251035"/>
                <a:gd name="connsiteX7" fmla="*/ 203001 w 212595"/>
                <a:gd name="connsiteY7" fmla="*/ 1053 h 251035"/>
                <a:gd name="connsiteX8" fmla="*/ 204990 w 212595"/>
                <a:gd name="connsiteY8" fmla="*/ 5967 h 251035"/>
                <a:gd name="connsiteX9" fmla="*/ 2223 w 212595"/>
                <a:gd name="connsiteY9" fmla="*/ 5967 h 251035"/>
                <a:gd name="connsiteX10" fmla="*/ 5265 w 212595"/>
                <a:gd name="connsiteY10" fmla="*/ 2925 h 251035"/>
                <a:gd name="connsiteX11" fmla="*/ 5265 w 212595"/>
                <a:gd name="connsiteY11" fmla="*/ 157018 h 251035"/>
                <a:gd name="connsiteX12" fmla="*/ 5265 w 212595"/>
                <a:gd name="connsiteY12" fmla="*/ 223593 h 251035"/>
                <a:gd name="connsiteX13" fmla="*/ 18721 w 212595"/>
                <a:gd name="connsiteY13" fmla="*/ 245824 h 251035"/>
                <a:gd name="connsiteX14" fmla="*/ 31474 w 212595"/>
                <a:gd name="connsiteY14" fmla="*/ 248515 h 251035"/>
                <a:gd name="connsiteX15" fmla="*/ 44929 w 212595"/>
                <a:gd name="connsiteY15" fmla="*/ 248515 h 251035"/>
                <a:gd name="connsiteX16" fmla="*/ 128002 w 212595"/>
                <a:gd name="connsiteY16" fmla="*/ 249451 h 251035"/>
                <a:gd name="connsiteX17" fmla="*/ 150349 w 212595"/>
                <a:gd name="connsiteY17" fmla="*/ 249451 h 251035"/>
                <a:gd name="connsiteX18" fmla="*/ 158188 w 212595"/>
                <a:gd name="connsiteY18" fmla="*/ 250036 h 251035"/>
                <a:gd name="connsiteX19" fmla="*/ 150349 w 212595"/>
                <a:gd name="connsiteY19" fmla="*/ 250036 h 251035"/>
                <a:gd name="connsiteX20" fmla="*/ 128002 w 212595"/>
                <a:gd name="connsiteY20" fmla="*/ 250036 h 251035"/>
                <a:gd name="connsiteX21" fmla="*/ 44929 w 212595"/>
                <a:gd name="connsiteY21" fmla="*/ 250972 h 251035"/>
                <a:gd name="connsiteX22" fmla="*/ 31474 w 212595"/>
                <a:gd name="connsiteY22" fmla="*/ 250972 h 251035"/>
                <a:gd name="connsiteX23" fmla="*/ 16731 w 212595"/>
                <a:gd name="connsiteY23" fmla="*/ 248047 h 251035"/>
                <a:gd name="connsiteX24" fmla="*/ 0 w 212595"/>
                <a:gd name="connsiteY24" fmla="*/ 223593 h 251035"/>
                <a:gd name="connsiteX25" fmla="*/ 0 w 212595"/>
                <a:gd name="connsiteY25" fmla="*/ 157018 h 251035"/>
                <a:gd name="connsiteX26" fmla="*/ 0 w 212595"/>
                <a:gd name="connsiteY26" fmla="*/ 2925 h 251035"/>
                <a:gd name="connsiteX27" fmla="*/ 0 w 212595"/>
                <a:gd name="connsiteY27" fmla="*/ 0 h 251035"/>
                <a:gd name="connsiteX28" fmla="*/ 44344 w 212595"/>
                <a:gd name="connsiteY28" fmla="*/ 0 h 251035"/>
                <a:gd name="connsiteX29" fmla="*/ 205692 w 212595"/>
                <a:gd name="connsiteY29" fmla="*/ 0 h 251035"/>
                <a:gd name="connsiteX30" fmla="*/ 212595 w 212595"/>
                <a:gd name="connsiteY30" fmla="*/ 0 h 251035"/>
                <a:gd name="connsiteX31" fmla="*/ 207681 w 212595"/>
                <a:gd name="connsiteY31" fmla="*/ 4914 h 251035"/>
                <a:gd name="connsiteX32" fmla="*/ 187088 w 212595"/>
                <a:gd name="connsiteY32" fmla="*/ 25156 h 251035"/>
                <a:gd name="connsiteX33" fmla="*/ 187907 w 212595"/>
                <a:gd name="connsiteY33" fmla="*/ 23167 h 251035"/>
                <a:gd name="connsiteX34" fmla="*/ 186854 w 212595"/>
                <a:gd name="connsiteY34" fmla="*/ 198672 h 251035"/>
                <a:gd name="connsiteX35" fmla="*/ 186854 w 212595"/>
                <a:gd name="connsiteY35" fmla="*/ 227337 h 251035"/>
                <a:gd name="connsiteX36" fmla="*/ 163454 w 212595"/>
                <a:gd name="connsiteY36" fmla="*/ 250738 h 251035"/>
                <a:gd name="connsiteX37" fmla="*/ 157603 w 212595"/>
                <a:gd name="connsiteY37" fmla="*/ 250621 h 2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2595" h="251035">
                  <a:moveTo>
                    <a:pt x="157603" y="250621"/>
                  </a:moveTo>
                  <a:cubicBezTo>
                    <a:pt x="163395" y="250031"/>
                    <a:pt x="168906" y="247845"/>
                    <a:pt x="173516" y="244303"/>
                  </a:cubicBezTo>
                  <a:cubicBezTo>
                    <a:pt x="178793" y="239990"/>
                    <a:pt x="182162" y="233767"/>
                    <a:pt x="182876" y="226986"/>
                  </a:cubicBezTo>
                  <a:cubicBezTo>
                    <a:pt x="182876" y="219030"/>
                    <a:pt x="182876" y="209202"/>
                    <a:pt x="182876" y="198672"/>
                  </a:cubicBezTo>
                  <a:cubicBezTo>
                    <a:pt x="182876" y="155380"/>
                    <a:pt x="182174" y="94890"/>
                    <a:pt x="181823" y="23167"/>
                  </a:cubicBezTo>
                  <a:lnTo>
                    <a:pt x="181823" y="22348"/>
                  </a:lnTo>
                  <a:lnTo>
                    <a:pt x="182642" y="21529"/>
                  </a:lnTo>
                  <a:lnTo>
                    <a:pt x="203001" y="1053"/>
                  </a:lnTo>
                  <a:lnTo>
                    <a:pt x="204990" y="5967"/>
                  </a:lnTo>
                  <a:lnTo>
                    <a:pt x="2223" y="5967"/>
                  </a:lnTo>
                  <a:lnTo>
                    <a:pt x="5265" y="2925"/>
                  </a:lnTo>
                  <a:cubicBezTo>
                    <a:pt x="5265" y="57917"/>
                    <a:pt x="5265" y="109866"/>
                    <a:pt x="5265" y="157018"/>
                  </a:cubicBezTo>
                  <a:cubicBezTo>
                    <a:pt x="5265" y="180419"/>
                    <a:pt x="5265" y="202767"/>
                    <a:pt x="5265" y="223593"/>
                  </a:cubicBezTo>
                  <a:cubicBezTo>
                    <a:pt x="5113" y="232971"/>
                    <a:pt x="10343" y="241607"/>
                    <a:pt x="18721" y="245824"/>
                  </a:cubicBezTo>
                  <a:cubicBezTo>
                    <a:pt x="22664" y="247831"/>
                    <a:pt x="27063" y="248760"/>
                    <a:pt x="31474" y="248515"/>
                  </a:cubicBezTo>
                  <a:lnTo>
                    <a:pt x="44929" y="248515"/>
                  </a:lnTo>
                  <a:lnTo>
                    <a:pt x="128002" y="249451"/>
                  </a:lnTo>
                  <a:lnTo>
                    <a:pt x="150349" y="249451"/>
                  </a:lnTo>
                  <a:cubicBezTo>
                    <a:pt x="152970" y="249470"/>
                    <a:pt x="155591" y="249665"/>
                    <a:pt x="158188" y="250036"/>
                  </a:cubicBezTo>
                  <a:cubicBezTo>
                    <a:pt x="155591" y="250362"/>
                    <a:pt x="152947" y="250362"/>
                    <a:pt x="150349" y="250036"/>
                  </a:cubicBezTo>
                  <a:lnTo>
                    <a:pt x="128002" y="250036"/>
                  </a:lnTo>
                  <a:lnTo>
                    <a:pt x="44929" y="250972"/>
                  </a:lnTo>
                  <a:lnTo>
                    <a:pt x="31474" y="250972"/>
                  </a:lnTo>
                  <a:cubicBezTo>
                    <a:pt x="26396" y="251206"/>
                    <a:pt x="21341" y="250202"/>
                    <a:pt x="16731" y="248047"/>
                  </a:cubicBezTo>
                  <a:cubicBezTo>
                    <a:pt x="7149" y="243513"/>
                    <a:pt x="761" y="234167"/>
                    <a:pt x="0" y="223593"/>
                  </a:cubicBezTo>
                  <a:cubicBezTo>
                    <a:pt x="0" y="202767"/>
                    <a:pt x="0" y="180419"/>
                    <a:pt x="0" y="157018"/>
                  </a:cubicBezTo>
                  <a:cubicBezTo>
                    <a:pt x="0" y="110217"/>
                    <a:pt x="0" y="57917"/>
                    <a:pt x="0" y="2925"/>
                  </a:cubicBezTo>
                  <a:lnTo>
                    <a:pt x="0" y="0"/>
                  </a:lnTo>
                  <a:lnTo>
                    <a:pt x="44344" y="0"/>
                  </a:lnTo>
                  <a:lnTo>
                    <a:pt x="205692" y="0"/>
                  </a:lnTo>
                  <a:lnTo>
                    <a:pt x="212595" y="0"/>
                  </a:lnTo>
                  <a:lnTo>
                    <a:pt x="207681" y="4914"/>
                  </a:lnTo>
                  <a:lnTo>
                    <a:pt x="187088" y="25156"/>
                  </a:lnTo>
                  <a:lnTo>
                    <a:pt x="187907" y="23167"/>
                  </a:lnTo>
                  <a:cubicBezTo>
                    <a:pt x="187907" y="94773"/>
                    <a:pt x="187088" y="155263"/>
                    <a:pt x="186854" y="198672"/>
                  </a:cubicBezTo>
                  <a:cubicBezTo>
                    <a:pt x="186854" y="209319"/>
                    <a:pt x="186854" y="218679"/>
                    <a:pt x="186854" y="227337"/>
                  </a:cubicBezTo>
                  <a:cubicBezTo>
                    <a:pt x="185228" y="239521"/>
                    <a:pt x="175633" y="249106"/>
                    <a:pt x="163454" y="250738"/>
                  </a:cubicBezTo>
                  <a:cubicBezTo>
                    <a:pt x="161523" y="251171"/>
                    <a:pt x="159511" y="251131"/>
                    <a:pt x="157603" y="250621"/>
                  </a:cubicBezTo>
                  <a:close/>
                </a:path>
              </a:pathLst>
            </a:custGeom>
            <a:solidFill>
              <a:srgbClr val="263238"/>
            </a:solidFill>
            <a:ln w="11697" cap="flat">
              <a:noFill/>
              <a:prstDash val="solid"/>
              <a:miter/>
            </a:ln>
          </p:spPr>
          <p:txBody>
            <a:bodyPr rtlCol="0" anchor="ctr"/>
            <a:lstStyle/>
            <a:p>
              <a:endParaRPr lang="en-US"/>
            </a:p>
          </p:txBody>
        </p:sp>
        <p:sp>
          <p:nvSpPr>
            <p:cNvPr id="668" name="Hình tự do: Hình 667">
              <a:extLst>
                <a:ext uri="{FF2B5EF4-FFF2-40B4-BE49-F238E27FC236}">
                  <a16:creationId xmlns:a16="http://schemas.microsoft.com/office/drawing/2014/main" xmlns="" id="{F9535AFE-97F7-D1D6-D1F5-420CD72C3D59}"/>
                </a:ext>
              </a:extLst>
            </p:cNvPr>
            <p:cNvSpPr/>
            <p:nvPr/>
          </p:nvSpPr>
          <p:spPr>
            <a:xfrm>
              <a:off x="9145771" y="1329864"/>
              <a:ext cx="46801" cy="2179"/>
            </a:xfrm>
            <a:custGeom>
              <a:avLst/>
              <a:gdLst>
                <a:gd name="connsiteX0" fmla="*/ 46801 w 46801"/>
                <a:gd name="connsiteY0" fmla="*/ 1033 h 2179"/>
                <a:gd name="connsiteX1" fmla="*/ 0 w 46801"/>
                <a:gd name="connsiteY1" fmla="*/ 1033 h 2179"/>
                <a:gd name="connsiteX2" fmla="*/ 46801 w 46801"/>
                <a:gd name="connsiteY2" fmla="*/ 1033 h 2179"/>
              </a:gdLst>
              <a:ahLst/>
              <a:cxnLst>
                <a:cxn ang="0">
                  <a:pos x="connsiteX0" y="connsiteY0"/>
                </a:cxn>
                <a:cxn ang="0">
                  <a:pos x="connsiteX1" y="connsiteY1"/>
                </a:cxn>
                <a:cxn ang="0">
                  <a:pos x="connsiteX2" y="connsiteY2"/>
                </a:cxn>
              </a:cxnLst>
              <a:rect l="l" t="t" r="r" b="b"/>
              <a:pathLst>
                <a:path w="46801" h="2179">
                  <a:moveTo>
                    <a:pt x="46801" y="1033"/>
                  </a:moveTo>
                  <a:cubicBezTo>
                    <a:pt x="31240" y="2562"/>
                    <a:pt x="15561" y="2562"/>
                    <a:pt x="0" y="1033"/>
                  </a:cubicBezTo>
                  <a:cubicBezTo>
                    <a:pt x="15573" y="-344"/>
                    <a:pt x="31228" y="-344"/>
                    <a:pt x="46801" y="1033"/>
                  </a:cubicBezTo>
                  <a:close/>
                </a:path>
              </a:pathLst>
            </a:custGeom>
            <a:solidFill>
              <a:srgbClr val="263238"/>
            </a:solidFill>
            <a:ln w="11697" cap="flat">
              <a:noFill/>
              <a:prstDash val="solid"/>
              <a:miter/>
            </a:ln>
          </p:spPr>
          <p:txBody>
            <a:bodyPr rtlCol="0" anchor="ctr"/>
            <a:lstStyle/>
            <a:p>
              <a:endParaRPr lang="en-US"/>
            </a:p>
          </p:txBody>
        </p:sp>
        <p:sp>
          <p:nvSpPr>
            <p:cNvPr id="669" name="Hình tự do: Hình 668">
              <a:extLst>
                <a:ext uri="{FF2B5EF4-FFF2-40B4-BE49-F238E27FC236}">
                  <a16:creationId xmlns:a16="http://schemas.microsoft.com/office/drawing/2014/main" xmlns="" id="{93D0FBA6-E9FC-A55E-A973-1FA97F614FF1}"/>
                </a:ext>
              </a:extLst>
            </p:cNvPr>
            <p:cNvSpPr/>
            <p:nvPr/>
          </p:nvSpPr>
          <p:spPr>
            <a:xfrm>
              <a:off x="9145302" y="1303356"/>
              <a:ext cx="20943" cy="2512"/>
            </a:xfrm>
            <a:custGeom>
              <a:avLst/>
              <a:gdLst>
                <a:gd name="connsiteX0" fmla="*/ 20944 w 20943"/>
                <a:gd name="connsiteY0" fmla="*/ 1332 h 2512"/>
                <a:gd name="connsiteX1" fmla="*/ 10413 w 20943"/>
                <a:gd name="connsiteY1" fmla="*/ 2385 h 2512"/>
                <a:gd name="connsiteX2" fmla="*/ 0 w 20943"/>
                <a:gd name="connsiteY2" fmla="*/ 1332 h 2512"/>
                <a:gd name="connsiteX3" fmla="*/ 10413 w 20943"/>
                <a:gd name="connsiteY3" fmla="*/ 162 h 2512"/>
                <a:gd name="connsiteX4" fmla="*/ 20944 w 20943"/>
                <a:gd name="connsiteY4" fmla="*/ 1332 h 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12">
                  <a:moveTo>
                    <a:pt x="20944" y="1332"/>
                  </a:moveTo>
                  <a:cubicBezTo>
                    <a:pt x="17539" y="2373"/>
                    <a:pt x="13958" y="2731"/>
                    <a:pt x="10413" y="2385"/>
                  </a:cubicBezTo>
                  <a:cubicBezTo>
                    <a:pt x="6903" y="2725"/>
                    <a:pt x="3370" y="2367"/>
                    <a:pt x="0" y="1332"/>
                  </a:cubicBezTo>
                  <a:cubicBezTo>
                    <a:pt x="3335" y="159"/>
                    <a:pt x="6903" y="-241"/>
                    <a:pt x="10413" y="162"/>
                  </a:cubicBezTo>
                  <a:cubicBezTo>
                    <a:pt x="13970" y="-258"/>
                    <a:pt x="17574" y="142"/>
                    <a:pt x="20944" y="1332"/>
                  </a:cubicBezTo>
                  <a:close/>
                </a:path>
              </a:pathLst>
            </a:custGeom>
            <a:solidFill>
              <a:srgbClr val="263238"/>
            </a:solidFill>
            <a:ln w="11697" cap="flat">
              <a:noFill/>
              <a:prstDash val="solid"/>
              <a:miter/>
            </a:ln>
          </p:spPr>
          <p:txBody>
            <a:bodyPr rtlCol="0" anchor="ctr"/>
            <a:lstStyle/>
            <a:p>
              <a:endParaRPr lang="en-US"/>
            </a:p>
          </p:txBody>
        </p:sp>
        <p:sp>
          <p:nvSpPr>
            <p:cNvPr id="670" name="Hình tự do: Hình 669">
              <a:extLst>
                <a:ext uri="{FF2B5EF4-FFF2-40B4-BE49-F238E27FC236}">
                  <a16:creationId xmlns:a16="http://schemas.microsoft.com/office/drawing/2014/main" xmlns="" id="{5844E3F1-7D93-6D3F-E261-A6C4CD315977}"/>
                </a:ext>
              </a:extLst>
            </p:cNvPr>
            <p:cNvSpPr/>
            <p:nvPr/>
          </p:nvSpPr>
          <p:spPr>
            <a:xfrm>
              <a:off x="9145771" y="1382050"/>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1" name="Hình tự do: Hình 670">
              <a:extLst>
                <a:ext uri="{FF2B5EF4-FFF2-40B4-BE49-F238E27FC236}">
                  <a16:creationId xmlns:a16="http://schemas.microsoft.com/office/drawing/2014/main" xmlns="" id="{1EB3BD12-DA68-32E2-E9A6-58BC4DEC5792}"/>
                </a:ext>
              </a:extLst>
            </p:cNvPr>
            <p:cNvSpPr/>
            <p:nvPr/>
          </p:nvSpPr>
          <p:spPr>
            <a:xfrm>
              <a:off x="9145302" y="1355540"/>
              <a:ext cx="20943" cy="2621"/>
            </a:xfrm>
            <a:custGeom>
              <a:avLst/>
              <a:gdLst>
                <a:gd name="connsiteX0" fmla="*/ 20944 w 20943"/>
                <a:gd name="connsiteY0" fmla="*/ 1332 h 2621"/>
                <a:gd name="connsiteX1" fmla="*/ 10413 w 20943"/>
                <a:gd name="connsiteY1" fmla="*/ 2502 h 2621"/>
                <a:gd name="connsiteX2" fmla="*/ 0 w 20943"/>
                <a:gd name="connsiteY2" fmla="*/ 1332 h 2621"/>
                <a:gd name="connsiteX3" fmla="*/ 10413 w 20943"/>
                <a:gd name="connsiteY3" fmla="*/ 162 h 2621"/>
                <a:gd name="connsiteX4" fmla="*/ 20944 w 20943"/>
                <a:gd name="connsiteY4" fmla="*/ 1332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332"/>
                  </a:moveTo>
                  <a:cubicBezTo>
                    <a:pt x="17550" y="2448"/>
                    <a:pt x="13970" y="2846"/>
                    <a:pt x="10413" y="2502"/>
                  </a:cubicBezTo>
                  <a:cubicBezTo>
                    <a:pt x="6903" y="2840"/>
                    <a:pt x="3346" y="2442"/>
                    <a:pt x="0" y="1332"/>
                  </a:cubicBezTo>
                  <a:cubicBezTo>
                    <a:pt x="3335" y="159"/>
                    <a:pt x="6903" y="-241"/>
                    <a:pt x="10413" y="162"/>
                  </a:cubicBezTo>
                  <a:cubicBezTo>
                    <a:pt x="13970" y="-258"/>
                    <a:pt x="17574" y="142"/>
                    <a:pt x="20944" y="1332"/>
                  </a:cubicBezTo>
                  <a:close/>
                </a:path>
              </a:pathLst>
            </a:custGeom>
            <a:solidFill>
              <a:srgbClr val="263238"/>
            </a:solidFill>
            <a:ln w="11697" cap="flat">
              <a:noFill/>
              <a:prstDash val="solid"/>
              <a:miter/>
            </a:ln>
          </p:spPr>
          <p:txBody>
            <a:bodyPr rtlCol="0" anchor="ctr"/>
            <a:lstStyle/>
            <a:p>
              <a:endParaRPr lang="en-US"/>
            </a:p>
          </p:txBody>
        </p:sp>
        <p:sp>
          <p:nvSpPr>
            <p:cNvPr id="672" name="Hình tự do: Hình 671">
              <a:extLst>
                <a:ext uri="{FF2B5EF4-FFF2-40B4-BE49-F238E27FC236}">
                  <a16:creationId xmlns:a16="http://schemas.microsoft.com/office/drawing/2014/main" xmlns="" id="{D67813BE-D876-8F92-D87D-DDC098527FF3}"/>
                </a:ext>
              </a:extLst>
            </p:cNvPr>
            <p:cNvSpPr/>
            <p:nvPr/>
          </p:nvSpPr>
          <p:spPr>
            <a:xfrm>
              <a:off x="9145771" y="1434234"/>
              <a:ext cx="46801" cy="2179"/>
            </a:xfrm>
            <a:custGeom>
              <a:avLst/>
              <a:gdLst>
                <a:gd name="connsiteX0" fmla="*/ 46801 w 46801"/>
                <a:gd name="connsiteY0" fmla="*/ 1147 h 2179"/>
                <a:gd name="connsiteX1" fmla="*/ 0 w 46801"/>
                <a:gd name="connsiteY1" fmla="*/ 1147 h 2179"/>
                <a:gd name="connsiteX2" fmla="*/ 46801 w 46801"/>
                <a:gd name="connsiteY2" fmla="*/ 1147 h 2179"/>
              </a:gdLst>
              <a:ahLst/>
              <a:cxnLst>
                <a:cxn ang="0">
                  <a:pos x="connsiteX0" y="connsiteY0"/>
                </a:cxn>
                <a:cxn ang="0">
                  <a:pos x="connsiteX1" y="connsiteY1"/>
                </a:cxn>
                <a:cxn ang="0">
                  <a:pos x="connsiteX2" y="connsiteY2"/>
                </a:cxn>
              </a:cxnLst>
              <a:rect l="l" t="t" r="r" b="b"/>
              <a:pathLst>
                <a:path w="46801" h="2179">
                  <a:moveTo>
                    <a:pt x="46801" y="1147"/>
                  </a:moveTo>
                  <a:cubicBezTo>
                    <a:pt x="31228" y="2524"/>
                    <a:pt x="15573" y="2524"/>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3" name="Hình tự do: Hình 672">
              <a:extLst>
                <a:ext uri="{FF2B5EF4-FFF2-40B4-BE49-F238E27FC236}">
                  <a16:creationId xmlns:a16="http://schemas.microsoft.com/office/drawing/2014/main" xmlns="" id="{906C5835-2BD6-CFBE-DD56-5B7D402E2154}"/>
                </a:ext>
              </a:extLst>
            </p:cNvPr>
            <p:cNvSpPr/>
            <p:nvPr/>
          </p:nvSpPr>
          <p:spPr>
            <a:xfrm>
              <a:off x="9145302" y="1407765"/>
              <a:ext cx="20943" cy="2579"/>
            </a:xfrm>
            <a:custGeom>
              <a:avLst/>
              <a:gdLst>
                <a:gd name="connsiteX0" fmla="*/ 20944 w 20943"/>
                <a:gd name="connsiteY0" fmla="*/ 1290 h 2579"/>
                <a:gd name="connsiteX1" fmla="*/ 10413 w 20943"/>
                <a:gd name="connsiteY1" fmla="*/ 2460 h 2579"/>
                <a:gd name="connsiteX2" fmla="*/ 0 w 20943"/>
                <a:gd name="connsiteY2" fmla="*/ 1290 h 2579"/>
                <a:gd name="connsiteX3" fmla="*/ 10413 w 20943"/>
                <a:gd name="connsiteY3" fmla="*/ 120 h 2579"/>
                <a:gd name="connsiteX4" fmla="*/ 20944 w 20943"/>
                <a:gd name="connsiteY4" fmla="*/ 1290 h 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579">
                  <a:moveTo>
                    <a:pt x="20944" y="1290"/>
                  </a:moveTo>
                  <a:cubicBezTo>
                    <a:pt x="17550" y="2406"/>
                    <a:pt x="13970" y="2804"/>
                    <a:pt x="10413" y="2460"/>
                  </a:cubicBezTo>
                  <a:cubicBezTo>
                    <a:pt x="6903" y="2798"/>
                    <a:pt x="3346" y="2400"/>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674" name="Hình tự do: Hình 673">
              <a:extLst>
                <a:ext uri="{FF2B5EF4-FFF2-40B4-BE49-F238E27FC236}">
                  <a16:creationId xmlns:a16="http://schemas.microsoft.com/office/drawing/2014/main" xmlns="" id="{7F913C01-4186-B967-D154-6FC2E8375A3F}"/>
                </a:ext>
              </a:extLst>
            </p:cNvPr>
            <p:cNvSpPr/>
            <p:nvPr/>
          </p:nvSpPr>
          <p:spPr>
            <a:xfrm>
              <a:off x="9145771" y="1486417"/>
              <a:ext cx="46801" cy="2293"/>
            </a:xfrm>
            <a:custGeom>
              <a:avLst/>
              <a:gdLst>
                <a:gd name="connsiteX0" fmla="*/ 46801 w 46801"/>
                <a:gd name="connsiteY0" fmla="*/ 1147 h 2293"/>
                <a:gd name="connsiteX1" fmla="*/ 0 w 46801"/>
                <a:gd name="connsiteY1" fmla="*/ 1147 h 2293"/>
                <a:gd name="connsiteX2" fmla="*/ 46801 w 46801"/>
                <a:gd name="connsiteY2" fmla="*/ 1147 h 2293"/>
              </a:gdLst>
              <a:ahLst/>
              <a:cxnLst>
                <a:cxn ang="0">
                  <a:pos x="connsiteX0" y="connsiteY0"/>
                </a:cxn>
                <a:cxn ang="0">
                  <a:pos x="connsiteX1" y="connsiteY1"/>
                </a:cxn>
                <a:cxn ang="0">
                  <a:pos x="connsiteX2" y="connsiteY2"/>
                </a:cxn>
              </a:cxnLst>
              <a:rect l="l" t="t" r="r" b="b"/>
              <a:pathLst>
                <a:path w="46801" h="2293">
                  <a:moveTo>
                    <a:pt x="46801" y="1147"/>
                  </a:moveTo>
                  <a:cubicBezTo>
                    <a:pt x="31240" y="2676"/>
                    <a:pt x="15561" y="2676"/>
                    <a:pt x="0" y="1147"/>
                  </a:cubicBezTo>
                  <a:cubicBezTo>
                    <a:pt x="15561" y="-382"/>
                    <a:pt x="31240" y="-382"/>
                    <a:pt x="46801" y="1147"/>
                  </a:cubicBezTo>
                  <a:close/>
                </a:path>
              </a:pathLst>
            </a:custGeom>
            <a:solidFill>
              <a:srgbClr val="263238"/>
            </a:solidFill>
            <a:ln w="11697" cap="flat">
              <a:noFill/>
              <a:prstDash val="solid"/>
              <a:miter/>
            </a:ln>
          </p:spPr>
          <p:txBody>
            <a:bodyPr rtlCol="0" anchor="ctr"/>
            <a:lstStyle/>
            <a:p>
              <a:endParaRPr lang="en-US"/>
            </a:p>
          </p:txBody>
        </p:sp>
        <p:sp>
          <p:nvSpPr>
            <p:cNvPr id="675" name="Hình tự do: Hình 674">
              <a:extLst>
                <a:ext uri="{FF2B5EF4-FFF2-40B4-BE49-F238E27FC236}">
                  <a16:creationId xmlns:a16="http://schemas.microsoft.com/office/drawing/2014/main" xmlns="" id="{86C09418-7EF9-07AB-FEBC-EEE7292779B1}"/>
                </a:ext>
              </a:extLst>
            </p:cNvPr>
            <p:cNvSpPr/>
            <p:nvPr/>
          </p:nvSpPr>
          <p:spPr>
            <a:xfrm>
              <a:off x="9145302" y="1459948"/>
              <a:ext cx="20943" cy="2621"/>
            </a:xfrm>
            <a:custGeom>
              <a:avLst/>
              <a:gdLst>
                <a:gd name="connsiteX0" fmla="*/ 20944 w 20943"/>
                <a:gd name="connsiteY0" fmla="*/ 1290 h 2621"/>
                <a:gd name="connsiteX1" fmla="*/ 10413 w 20943"/>
                <a:gd name="connsiteY1" fmla="*/ 2460 h 2621"/>
                <a:gd name="connsiteX2" fmla="*/ 0 w 20943"/>
                <a:gd name="connsiteY2" fmla="*/ 1290 h 2621"/>
                <a:gd name="connsiteX3" fmla="*/ 10413 w 20943"/>
                <a:gd name="connsiteY3" fmla="*/ 120 h 2621"/>
                <a:gd name="connsiteX4" fmla="*/ 20944 w 20943"/>
                <a:gd name="connsiteY4" fmla="*/ 1290 h 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 h="2621">
                  <a:moveTo>
                    <a:pt x="20944" y="1290"/>
                  </a:moveTo>
                  <a:cubicBezTo>
                    <a:pt x="17574" y="2480"/>
                    <a:pt x="13970" y="2880"/>
                    <a:pt x="10413" y="2460"/>
                  </a:cubicBezTo>
                  <a:cubicBezTo>
                    <a:pt x="6903" y="2862"/>
                    <a:pt x="3335" y="2462"/>
                    <a:pt x="0" y="1290"/>
                  </a:cubicBezTo>
                  <a:cubicBezTo>
                    <a:pt x="3346" y="180"/>
                    <a:pt x="6903" y="-218"/>
                    <a:pt x="10413" y="120"/>
                  </a:cubicBezTo>
                  <a:cubicBezTo>
                    <a:pt x="13970" y="-224"/>
                    <a:pt x="17550" y="174"/>
                    <a:pt x="20944" y="1290"/>
                  </a:cubicBezTo>
                  <a:close/>
                </a:path>
              </a:pathLst>
            </a:custGeom>
            <a:solidFill>
              <a:srgbClr val="263238"/>
            </a:solidFill>
            <a:ln w="11697" cap="flat">
              <a:noFill/>
              <a:prstDash val="solid"/>
              <a:miter/>
            </a:ln>
          </p:spPr>
          <p:txBody>
            <a:bodyPr rtlCol="0" anchor="ctr"/>
            <a:lstStyle/>
            <a:p>
              <a:endParaRPr lang="en-US"/>
            </a:p>
          </p:txBody>
        </p:sp>
        <p:sp>
          <p:nvSpPr>
            <p:cNvPr id="676" name="Hình tự do: Hình 675">
              <a:extLst>
                <a:ext uri="{FF2B5EF4-FFF2-40B4-BE49-F238E27FC236}">
                  <a16:creationId xmlns:a16="http://schemas.microsoft.com/office/drawing/2014/main" xmlns="" id="{AD4CC44C-13DC-78A1-FDE2-577949AEF1A4}"/>
                </a:ext>
              </a:extLst>
            </p:cNvPr>
            <p:cNvSpPr/>
            <p:nvPr/>
          </p:nvSpPr>
          <p:spPr>
            <a:xfrm>
              <a:off x="9292259" y="1165066"/>
              <a:ext cx="210196" cy="351515"/>
            </a:xfrm>
            <a:custGeom>
              <a:avLst/>
              <a:gdLst>
                <a:gd name="connsiteX0" fmla="*/ 59671 w 210196"/>
                <a:gd name="connsiteY0" fmla="*/ 6940 h 351515"/>
                <a:gd name="connsiteX1" fmla="*/ 59671 w 210196"/>
                <a:gd name="connsiteY1" fmla="*/ 6940 h 351515"/>
                <a:gd name="connsiteX2" fmla="*/ 66457 w 210196"/>
                <a:gd name="connsiteY2" fmla="*/ 13959 h 351515"/>
                <a:gd name="connsiteX3" fmla="*/ 66574 w 210196"/>
                <a:gd name="connsiteY3" fmla="*/ 13961 h 351515"/>
                <a:gd name="connsiteX4" fmla="*/ 79094 w 210196"/>
                <a:gd name="connsiteY4" fmla="*/ 13961 h 351515"/>
                <a:gd name="connsiteX5" fmla="*/ 79094 w 210196"/>
                <a:gd name="connsiteY5" fmla="*/ 140792 h 351515"/>
                <a:gd name="connsiteX6" fmla="*/ 2573 w 210196"/>
                <a:gd name="connsiteY6" fmla="*/ 310564 h 351515"/>
                <a:gd name="connsiteX7" fmla="*/ 17093 w 210196"/>
                <a:gd name="connsiteY7" fmla="*/ 348947 h 351515"/>
                <a:gd name="connsiteX8" fmla="*/ 29016 w 210196"/>
                <a:gd name="connsiteY8" fmla="*/ 351515 h 351515"/>
                <a:gd name="connsiteX9" fmla="*/ 181120 w 210196"/>
                <a:gd name="connsiteY9" fmla="*/ 351515 h 351515"/>
                <a:gd name="connsiteX10" fmla="*/ 210196 w 210196"/>
                <a:gd name="connsiteY10" fmla="*/ 322792 h 351515"/>
                <a:gd name="connsiteX11" fmla="*/ 207563 w 210196"/>
                <a:gd name="connsiteY11" fmla="*/ 310564 h 351515"/>
                <a:gd name="connsiteX12" fmla="*/ 128235 w 210196"/>
                <a:gd name="connsiteY12" fmla="*/ 135059 h 351515"/>
                <a:gd name="connsiteX13" fmla="*/ 128235 w 210196"/>
                <a:gd name="connsiteY13" fmla="*/ 14780 h 351515"/>
                <a:gd name="connsiteX14" fmla="*/ 139935 w 210196"/>
                <a:gd name="connsiteY14" fmla="*/ 14780 h 351515"/>
                <a:gd name="connsiteX15" fmla="*/ 147306 w 210196"/>
                <a:gd name="connsiteY15" fmla="*/ 7408 h 351515"/>
                <a:gd name="connsiteX16" fmla="*/ 147306 w 210196"/>
                <a:gd name="connsiteY16" fmla="*/ 7408 h 351515"/>
                <a:gd name="connsiteX17" fmla="*/ 139935 w 210196"/>
                <a:gd name="connsiteY17" fmla="*/ 37 h 351515"/>
                <a:gd name="connsiteX18" fmla="*/ 67159 w 210196"/>
                <a:gd name="connsiteY18" fmla="*/ 37 h 351515"/>
                <a:gd name="connsiteX19" fmla="*/ 59706 w 210196"/>
                <a:gd name="connsiteY19" fmla="*/ 6083 h 351515"/>
                <a:gd name="connsiteX20" fmla="*/ 59671 w 210196"/>
                <a:gd name="connsiteY20" fmla="*/ 6940 h 35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96" h="351515">
                  <a:moveTo>
                    <a:pt x="59671" y="6940"/>
                  </a:moveTo>
                  <a:lnTo>
                    <a:pt x="59671" y="6940"/>
                  </a:lnTo>
                  <a:cubicBezTo>
                    <a:pt x="59601" y="10752"/>
                    <a:pt x="62643" y="13895"/>
                    <a:pt x="66457" y="13959"/>
                  </a:cubicBezTo>
                  <a:cubicBezTo>
                    <a:pt x="66492" y="13961"/>
                    <a:pt x="66539" y="13961"/>
                    <a:pt x="66574" y="13961"/>
                  </a:cubicBezTo>
                  <a:lnTo>
                    <a:pt x="79094" y="13961"/>
                  </a:lnTo>
                  <a:lnTo>
                    <a:pt x="79094" y="140792"/>
                  </a:lnTo>
                  <a:lnTo>
                    <a:pt x="2573" y="310564"/>
                  </a:lnTo>
                  <a:cubicBezTo>
                    <a:pt x="-4014" y="325172"/>
                    <a:pt x="2480" y="342356"/>
                    <a:pt x="17093" y="348947"/>
                  </a:cubicBezTo>
                  <a:cubicBezTo>
                    <a:pt x="20838" y="350639"/>
                    <a:pt x="24898" y="351514"/>
                    <a:pt x="29016" y="351515"/>
                  </a:cubicBezTo>
                  <a:lnTo>
                    <a:pt x="181120" y="351515"/>
                  </a:lnTo>
                  <a:cubicBezTo>
                    <a:pt x="197079" y="351612"/>
                    <a:pt x="210102" y="338752"/>
                    <a:pt x="210196" y="322792"/>
                  </a:cubicBezTo>
                  <a:cubicBezTo>
                    <a:pt x="210219" y="318573"/>
                    <a:pt x="209318" y="314399"/>
                    <a:pt x="207563" y="310564"/>
                  </a:cubicBezTo>
                  <a:lnTo>
                    <a:pt x="128235" y="135059"/>
                  </a:lnTo>
                  <a:lnTo>
                    <a:pt x="128235" y="14780"/>
                  </a:lnTo>
                  <a:lnTo>
                    <a:pt x="139935" y="14780"/>
                  </a:lnTo>
                  <a:cubicBezTo>
                    <a:pt x="144007" y="14780"/>
                    <a:pt x="147306" y="11479"/>
                    <a:pt x="147306" y="7408"/>
                  </a:cubicBezTo>
                  <a:lnTo>
                    <a:pt x="147306" y="7408"/>
                  </a:lnTo>
                  <a:cubicBezTo>
                    <a:pt x="147306" y="3338"/>
                    <a:pt x="144007" y="37"/>
                    <a:pt x="139935" y="37"/>
                  </a:cubicBezTo>
                  <a:lnTo>
                    <a:pt x="67159" y="37"/>
                  </a:lnTo>
                  <a:cubicBezTo>
                    <a:pt x="63427" y="-351"/>
                    <a:pt x="60092" y="2355"/>
                    <a:pt x="59706" y="6083"/>
                  </a:cubicBezTo>
                  <a:cubicBezTo>
                    <a:pt x="59671" y="6368"/>
                    <a:pt x="59659" y="6654"/>
                    <a:pt x="59671" y="6940"/>
                  </a:cubicBezTo>
                  <a:close/>
                </a:path>
              </a:pathLst>
            </a:custGeom>
            <a:solidFill>
              <a:srgbClr val="EBEBEB"/>
            </a:solidFill>
            <a:ln w="11697" cap="flat">
              <a:noFill/>
              <a:prstDash val="solid"/>
              <a:miter/>
            </a:ln>
          </p:spPr>
          <p:txBody>
            <a:bodyPr rtlCol="0" anchor="ctr"/>
            <a:lstStyle/>
            <a:p>
              <a:endParaRPr lang="en-US"/>
            </a:p>
          </p:txBody>
        </p:sp>
        <p:sp>
          <p:nvSpPr>
            <p:cNvPr id="677" name="Hình tự do: Hình 676">
              <a:extLst>
                <a:ext uri="{FF2B5EF4-FFF2-40B4-BE49-F238E27FC236}">
                  <a16:creationId xmlns:a16="http://schemas.microsoft.com/office/drawing/2014/main" xmlns="" id="{40D63CFD-D99F-9431-82A3-70B3AE796720}"/>
                </a:ext>
              </a:extLst>
            </p:cNvPr>
            <p:cNvSpPr/>
            <p:nvPr/>
          </p:nvSpPr>
          <p:spPr>
            <a:xfrm>
              <a:off x="9289921" y="1163836"/>
              <a:ext cx="216024" cy="355726"/>
            </a:xfrm>
            <a:custGeom>
              <a:avLst/>
              <a:gdLst>
                <a:gd name="connsiteX0" fmla="*/ 62010 w 216024"/>
                <a:gd name="connsiteY0" fmla="*/ 8170 h 355726"/>
                <a:gd name="connsiteX1" fmla="*/ 65871 w 216024"/>
                <a:gd name="connsiteY1" fmla="*/ 1384 h 355726"/>
                <a:gd name="connsiteX2" fmla="*/ 89271 w 216024"/>
                <a:gd name="connsiteY2" fmla="*/ 214 h 355726"/>
                <a:gd name="connsiteX3" fmla="*/ 126362 w 216024"/>
                <a:gd name="connsiteY3" fmla="*/ 214 h 355726"/>
                <a:gd name="connsiteX4" fmla="*/ 138062 w 216024"/>
                <a:gd name="connsiteY4" fmla="*/ 214 h 355726"/>
                <a:gd name="connsiteX5" fmla="*/ 144380 w 216024"/>
                <a:gd name="connsiteY5" fmla="*/ 214 h 355726"/>
                <a:gd name="connsiteX6" fmla="*/ 150113 w 216024"/>
                <a:gd name="connsiteY6" fmla="*/ 4777 h 355726"/>
                <a:gd name="connsiteX7" fmla="*/ 145889 w 216024"/>
                <a:gd name="connsiteY7" fmla="*/ 17324 h 355726"/>
                <a:gd name="connsiteX8" fmla="*/ 144848 w 216024"/>
                <a:gd name="connsiteY8" fmla="*/ 17765 h 355726"/>
                <a:gd name="connsiteX9" fmla="*/ 130808 w 216024"/>
                <a:gd name="connsiteY9" fmla="*/ 17765 h 355726"/>
                <a:gd name="connsiteX10" fmla="*/ 132680 w 216024"/>
                <a:gd name="connsiteY10" fmla="*/ 15893 h 355726"/>
                <a:gd name="connsiteX11" fmla="*/ 133265 w 216024"/>
                <a:gd name="connsiteY11" fmla="*/ 136406 h 355726"/>
                <a:gd name="connsiteX12" fmla="*/ 133265 w 216024"/>
                <a:gd name="connsiteY12" fmla="*/ 135353 h 355726"/>
                <a:gd name="connsiteX13" fmla="*/ 187671 w 216024"/>
                <a:gd name="connsiteY13" fmla="*/ 254462 h 355726"/>
                <a:gd name="connsiteX14" fmla="*/ 202414 w 216024"/>
                <a:gd name="connsiteY14" fmla="*/ 286872 h 355726"/>
                <a:gd name="connsiteX15" fmla="*/ 210019 w 216024"/>
                <a:gd name="connsiteY15" fmla="*/ 303487 h 355726"/>
                <a:gd name="connsiteX16" fmla="*/ 215986 w 216024"/>
                <a:gd name="connsiteY16" fmla="*/ 321973 h 355726"/>
                <a:gd name="connsiteX17" fmla="*/ 194458 w 216024"/>
                <a:gd name="connsiteY17" fmla="*/ 353915 h 355726"/>
                <a:gd name="connsiteX18" fmla="*/ 184161 w 216024"/>
                <a:gd name="connsiteY18" fmla="*/ 355670 h 355726"/>
                <a:gd name="connsiteX19" fmla="*/ 37439 w 216024"/>
                <a:gd name="connsiteY19" fmla="*/ 355670 h 355726"/>
                <a:gd name="connsiteX20" fmla="*/ 24218 w 216024"/>
                <a:gd name="connsiteY20" fmla="*/ 354734 h 355726"/>
                <a:gd name="connsiteX21" fmla="*/ 3508 w 216024"/>
                <a:gd name="connsiteY21" fmla="*/ 338354 h 355726"/>
                <a:gd name="connsiteX22" fmla="*/ 2104 w 216024"/>
                <a:gd name="connsiteY22" fmla="*/ 312496 h 355726"/>
                <a:gd name="connsiteX23" fmla="*/ 11698 w 216024"/>
                <a:gd name="connsiteY23" fmla="*/ 290733 h 355726"/>
                <a:gd name="connsiteX24" fmla="*/ 79911 w 216024"/>
                <a:gd name="connsiteY24" fmla="*/ 140969 h 355726"/>
                <a:gd name="connsiteX25" fmla="*/ 79911 w 216024"/>
                <a:gd name="connsiteY25" fmla="*/ 141905 h 355726"/>
                <a:gd name="connsiteX26" fmla="*/ 81198 w 216024"/>
                <a:gd name="connsiteY26" fmla="*/ 15074 h 355726"/>
                <a:gd name="connsiteX27" fmla="*/ 82134 w 216024"/>
                <a:gd name="connsiteY27" fmla="*/ 16010 h 355726"/>
                <a:gd name="connsiteX28" fmla="*/ 71721 w 216024"/>
                <a:gd name="connsiteY28" fmla="*/ 16010 h 355726"/>
                <a:gd name="connsiteX29" fmla="*/ 64584 w 216024"/>
                <a:gd name="connsiteY29" fmla="*/ 13787 h 355726"/>
                <a:gd name="connsiteX30" fmla="*/ 62712 w 216024"/>
                <a:gd name="connsiteY30" fmla="*/ 8287 h 355726"/>
                <a:gd name="connsiteX31" fmla="*/ 65169 w 216024"/>
                <a:gd name="connsiteY31" fmla="*/ 13084 h 355726"/>
                <a:gd name="connsiteX32" fmla="*/ 71721 w 216024"/>
                <a:gd name="connsiteY32" fmla="*/ 14723 h 355726"/>
                <a:gd name="connsiteX33" fmla="*/ 82134 w 216024"/>
                <a:gd name="connsiteY33" fmla="*/ 14723 h 355726"/>
                <a:gd name="connsiteX34" fmla="*/ 82953 w 216024"/>
                <a:gd name="connsiteY34" fmla="*/ 14723 h 355726"/>
                <a:gd name="connsiteX35" fmla="*/ 82953 w 216024"/>
                <a:gd name="connsiteY35" fmla="*/ 15542 h 355726"/>
                <a:gd name="connsiteX36" fmla="*/ 84240 w 216024"/>
                <a:gd name="connsiteY36" fmla="*/ 142373 h 355726"/>
                <a:gd name="connsiteX37" fmla="*/ 84240 w 216024"/>
                <a:gd name="connsiteY37" fmla="*/ 142373 h 355726"/>
                <a:gd name="connsiteX38" fmla="*/ 84240 w 216024"/>
                <a:gd name="connsiteY38" fmla="*/ 142373 h 355726"/>
                <a:gd name="connsiteX39" fmla="*/ 17314 w 216024"/>
                <a:gd name="connsiteY39" fmla="*/ 292722 h 355726"/>
                <a:gd name="connsiteX40" fmla="*/ 7837 w 216024"/>
                <a:gd name="connsiteY40" fmla="*/ 314134 h 355726"/>
                <a:gd name="connsiteX41" fmla="*/ 9124 w 216024"/>
                <a:gd name="connsiteY41" fmla="*/ 335312 h 355726"/>
                <a:gd name="connsiteX42" fmla="*/ 26090 w 216024"/>
                <a:gd name="connsiteY42" fmla="*/ 348650 h 355726"/>
                <a:gd name="connsiteX43" fmla="*/ 37790 w 216024"/>
                <a:gd name="connsiteY43" fmla="*/ 349352 h 355726"/>
                <a:gd name="connsiteX44" fmla="*/ 184395 w 216024"/>
                <a:gd name="connsiteY44" fmla="*/ 349352 h 355726"/>
                <a:gd name="connsiteX45" fmla="*/ 192703 w 216024"/>
                <a:gd name="connsiteY45" fmla="*/ 347948 h 355726"/>
                <a:gd name="connsiteX46" fmla="*/ 209785 w 216024"/>
                <a:gd name="connsiteY46" fmla="*/ 322909 h 355726"/>
                <a:gd name="connsiteX47" fmla="*/ 204403 w 216024"/>
                <a:gd name="connsiteY47" fmla="*/ 306646 h 355726"/>
                <a:gd name="connsiteX48" fmla="*/ 196915 w 216024"/>
                <a:gd name="connsiteY48" fmla="*/ 290031 h 355726"/>
                <a:gd name="connsiteX49" fmla="*/ 182289 w 216024"/>
                <a:gd name="connsiteY49" fmla="*/ 257504 h 355726"/>
                <a:gd name="connsiteX50" fmla="*/ 128585 w 216024"/>
                <a:gd name="connsiteY50" fmla="*/ 138161 h 355726"/>
                <a:gd name="connsiteX51" fmla="*/ 128585 w 216024"/>
                <a:gd name="connsiteY51" fmla="*/ 138161 h 355726"/>
                <a:gd name="connsiteX52" fmla="*/ 128585 w 216024"/>
                <a:gd name="connsiteY52" fmla="*/ 137576 h 355726"/>
                <a:gd name="connsiteX53" fmla="*/ 129170 w 216024"/>
                <a:gd name="connsiteY53" fmla="*/ 17063 h 355726"/>
                <a:gd name="connsiteX54" fmla="*/ 129170 w 216024"/>
                <a:gd name="connsiteY54" fmla="*/ 15191 h 355726"/>
                <a:gd name="connsiteX55" fmla="*/ 131159 w 216024"/>
                <a:gd name="connsiteY55" fmla="*/ 15191 h 355726"/>
                <a:gd name="connsiteX56" fmla="*/ 144029 w 216024"/>
                <a:gd name="connsiteY56" fmla="*/ 15191 h 355726"/>
                <a:gd name="connsiteX57" fmla="*/ 147750 w 216024"/>
                <a:gd name="connsiteY57" fmla="*/ 8172 h 355726"/>
                <a:gd name="connsiteX58" fmla="*/ 147422 w 216024"/>
                <a:gd name="connsiteY58" fmla="*/ 7351 h 355726"/>
                <a:gd name="connsiteX59" fmla="*/ 143912 w 216024"/>
                <a:gd name="connsiteY59" fmla="*/ 4426 h 355726"/>
                <a:gd name="connsiteX60" fmla="*/ 138413 w 216024"/>
                <a:gd name="connsiteY60" fmla="*/ 4426 h 355726"/>
                <a:gd name="connsiteX61" fmla="*/ 126713 w 216024"/>
                <a:gd name="connsiteY61" fmla="*/ 4426 h 355726"/>
                <a:gd name="connsiteX62" fmla="*/ 89622 w 216024"/>
                <a:gd name="connsiteY62" fmla="*/ 4426 h 355726"/>
                <a:gd name="connsiteX63" fmla="*/ 66222 w 216024"/>
                <a:gd name="connsiteY63" fmla="*/ 4426 h 355726"/>
                <a:gd name="connsiteX64" fmla="*/ 62010 w 216024"/>
                <a:gd name="connsiteY64" fmla="*/ 8170 h 3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6024" h="355726">
                  <a:moveTo>
                    <a:pt x="62010" y="8170"/>
                  </a:moveTo>
                  <a:cubicBezTo>
                    <a:pt x="62010" y="8170"/>
                    <a:pt x="60723" y="4426"/>
                    <a:pt x="65871" y="1384"/>
                  </a:cubicBezTo>
                  <a:cubicBezTo>
                    <a:pt x="73628" y="338"/>
                    <a:pt x="81456" y="-53"/>
                    <a:pt x="89271" y="214"/>
                  </a:cubicBezTo>
                  <a:lnTo>
                    <a:pt x="126362" y="214"/>
                  </a:lnTo>
                  <a:lnTo>
                    <a:pt x="138062" y="214"/>
                  </a:lnTo>
                  <a:cubicBezTo>
                    <a:pt x="140156" y="-71"/>
                    <a:pt x="142286" y="-71"/>
                    <a:pt x="144380" y="214"/>
                  </a:cubicBezTo>
                  <a:cubicBezTo>
                    <a:pt x="146849" y="854"/>
                    <a:pt x="148931" y="2512"/>
                    <a:pt x="150113" y="4777"/>
                  </a:cubicBezTo>
                  <a:cubicBezTo>
                    <a:pt x="152407" y="9407"/>
                    <a:pt x="150523" y="15024"/>
                    <a:pt x="145889" y="17324"/>
                  </a:cubicBezTo>
                  <a:cubicBezTo>
                    <a:pt x="145550" y="17491"/>
                    <a:pt x="145199" y="17638"/>
                    <a:pt x="144848" y="17765"/>
                  </a:cubicBezTo>
                  <a:cubicBezTo>
                    <a:pt x="140180" y="18104"/>
                    <a:pt x="135476" y="18104"/>
                    <a:pt x="130808" y="17765"/>
                  </a:cubicBezTo>
                  <a:lnTo>
                    <a:pt x="132680" y="15893"/>
                  </a:lnTo>
                  <a:cubicBezTo>
                    <a:pt x="132680" y="49707"/>
                    <a:pt x="132680" y="90658"/>
                    <a:pt x="133265" y="136406"/>
                  </a:cubicBezTo>
                  <a:lnTo>
                    <a:pt x="133265" y="135353"/>
                  </a:lnTo>
                  <a:cubicBezTo>
                    <a:pt x="149996" y="171858"/>
                    <a:pt x="168366" y="211873"/>
                    <a:pt x="187671" y="254462"/>
                  </a:cubicBezTo>
                  <a:cubicBezTo>
                    <a:pt x="192585" y="265110"/>
                    <a:pt x="197499" y="275874"/>
                    <a:pt x="202414" y="286872"/>
                  </a:cubicBezTo>
                  <a:cubicBezTo>
                    <a:pt x="204988" y="292371"/>
                    <a:pt x="207445" y="297870"/>
                    <a:pt x="210019" y="303487"/>
                  </a:cubicBezTo>
                  <a:cubicBezTo>
                    <a:pt x="213155" y="309220"/>
                    <a:pt x="215179" y="315491"/>
                    <a:pt x="215986" y="321973"/>
                  </a:cubicBezTo>
                  <a:cubicBezTo>
                    <a:pt x="216676" y="336215"/>
                    <a:pt x="207913" y="349214"/>
                    <a:pt x="194458" y="353915"/>
                  </a:cubicBezTo>
                  <a:cubicBezTo>
                    <a:pt x="191146" y="355085"/>
                    <a:pt x="187671" y="355678"/>
                    <a:pt x="184161" y="355670"/>
                  </a:cubicBezTo>
                  <a:lnTo>
                    <a:pt x="37439" y="355670"/>
                  </a:lnTo>
                  <a:cubicBezTo>
                    <a:pt x="33016" y="355867"/>
                    <a:pt x="28570" y="355553"/>
                    <a:pt x="24218" y="354734"/>
                  </a:cubicBezTo>
                  <a:cubicBezTo>
                    <a:pt x="15314" y="352448"/>
                    <a:pt x="7790" y="346496"/>
                    <a:pt x="3508" y="338354"/>
                  </a:cubicBezTo>
                  <a:cubicBezTo>
                    <a:pt x="-622" y="330327"/>
                    <a:pt x="-1125" y="320922"/>
                    <a:pt x="2104" y="312496"/>
                  </a:cubicBezTo>
                  <a:cubicBezTo>
                    <a:pt x="5263" y="304891"/>
                    <a:pt x="8539" y="297988"/>
                    <a:pt x="11698" y="290733"/>
                  </a:cubicBezTo>
                  <a:lnTo>
                    <a:pt x="79911" y="140969"/>
                  </a:lnTo>
                  <a:lnTo>
                    <a:pt x="79911" y="141905"/>
                  </a:lnTo>
                  <a:cubicBezTo>
                    <a:pt x="80496" y="83403"/>
                    <a:pt x="80964" y="40112"/>
                    <a:pt x="81198" y="15074"/>
                  </a:cubicBezTo>
                  <a:lnTo>
                    <a:pt x="82134" y="16010"/>
                  </a:lnTo>
                  <a:lnTo>
                    <a:pt x="71721" y="16010"/>
                  </a:lnTo>
                  <a:cubicBezTo>
                    <a:pt x="69135" y="16354"/>
                    <a:pt x="66526" y="15540"/>
                    <a:pt x="64584" y="13787"/>
                  </a:cubicBezTo>
                  <a:cubicBezTo>
                    <a:pt x="61776" y="10510"/>
                    <a:pt x="62712" y="8170"/>
                    <a:pt x="62712" y="8287"/>
                  </a:cubicBezTo>
                  <a:cubicBezTo>
                    <a:pt x="62946" y="10123"/>
                    <a:pt x="63811" y="11820"/>
                    <a:pt x="65169" y="13084"/>
                  </a:cubicBezTo>
                  <a:cubicBezTo>
                    <a:pt x="67018" y="14534"/>
                    <a:pt x="69404" y="15129"/>
                    <a:pt x="71721" y="14723"/>
                  </a:cubicBezTo>
                  <a:lnTo>
                    <a:pt x="82134" y="14723"/>
                  </a:lnTo>
                  <a:lnTo>
                    <a:pt x="82953" y="14723"/>
                  </a:lnTo>
                  <a:lnTo>
                    <a:pt x="82953" y="15542"/>
                  </a:lnTo>
                  <a:cubicBezTo>
                    <a:pt x="82953" y="40580"/>
                    <a:pt x="83655" y="84105"/>
                    <a:pt x="84240" y="142373"/>
                  </a:cubicBezTo>
                  <a:lnTo>
                    <a:pt x="84240" y="142373"/>
                  </a:lnTo>
                  <a:lnTo>
                    <a:pt x="84240" y="142373"/>
                  </a:lnTo>
                  <a:cubicBezTo>
                    <a:pt x="65286" y="185079"/>
                    <a:pt x="42587" y="235976"/>
                    <a:pt x="17314" y="292722"/>
                  </a:cubicBezTo>
                  <a:cubicBezTo>
                    <a:pt x="14273" y="299743"/>
                    <a:pt x="10762" y="307114"/>
                    <a:pt x="7837" y="314134"/>
                  </a:cubicBezTo>
                  <a:cubicBezTo>
                    <a:pt x="5263" y="321059"/>
                    <a:pt x="5731" y="328749"/>
                    <a:pt x="9124" y="335312"/>
                  </a:cubicBezTo>
                  <a:cubicBezTo>
                    <a:pt x="12646" y="341949"/>
                    <a:pt x="18812" y="346792"/>
                    <a:pt x="26090" y="348650"/>
                  </a:cubicBezTo>
                  <a:cubicBezTo>
                    <a:pt x="29951" y="349309"/>
                    <a:pt x="33870" y="349544"/>
                    <a:pt x="37790" y="349352"/>
                  </a:cubicBezTo>
                  <a:lnTo>
                    <a:pt x="184395" y="349352"/>
                  </a:lnTo>
                  <a:cubicBezTo>
                    <a:pt x="187227" y="349352"/>
                    <a:pt x="190035" y="348877"/>
                    <a:pt x="192703" y="347948"/>
                  </a:cubicBezTo>
                  <a:cubicBezTo>
                    <a:pt x="203162" y="344104"/>
                    <a:pt x="210019" y="334047"/>
                    <a:pt x="209785" y="322909"/>
                  </a:cubicBezTo>
                  <a:cubicBezTo>
                    <a:pt x="209083" y="317185"/>
                    <a:pt x="207258" y="311658"/>
                    <a:pt x="204403" y="306646"/>
                  </a:cubicBezTo>
                  <a:cubicBezTo>
                    <a:pt x="201946" y="301030"/>
                    <a:pt x="199371" y="294945"/>
                    <a:pt x="196915" y="290031"/>
                  </a:cubicBezTo>
                  <a:lnTo>
                    <a:pt x="182289" y="257504"/>
                  </a:lnTo>
                  <a:cubicBezTo>
                    <a:pt x="162984" y="214915"/>
                    <a:pt x="144965" y="174783"/>
                    <a:pt x="128585" y="138161"/>
                  </a:cubicBezTo>
                  <a:lnTo>
                    <a:pt x="128585" y="138161"/>
                  </a:lnTo>
                  <a:lnTo>
                    <a:pt x="128585" y="137576"/>
                  </a:lnTo>
                  <a:cubicBezTo>
                    <a:pt x="128585" y="91828"/>
                    <a:pt x="128585" y="50877"/>
                    <a:pt x="129170" y="17063"/>
                  </a:cubicBezTo>
                  <a:lnTo>
                    <a:pt x="129170" y="15191"/>
                  </a:lnTo>
                  <a:lnTo>
                    <a:pt x="131159" y="15191"/>
                  </a:lnTo>
                  <a:cubicBezTo>
                    <a:pt x="135441" y="15432"/>
                    <a:pt x="139747" y="15432"/>
                    <a:pt x="144029" y="15191"/>
                  </a:cubicBezTo>
                  <a:cubicBezTo>
                    <a:pt x="146989" y="14279"/>
                    <a:pt x="148662" y="11136"/>
                    <a:pt x="147750" y="8172"/>
                  </a:cubicBezTo>
                  <a:cubicBezTo>
                    <a:pt x="147656" y="7891"/>
                    <a:pt x="147551" y="7616"/>
                    <a:pt x="147422" y="7351"/>
                  </a:cubicBezTo>
                  <a:cubicBezTo>
                    <a:pt x="146779" y="5882"/>
                    <a:pt x="145480" y="4801"/>
                    <a:pt x="143912" y="4426"/>
                  </a:cubicBezTo>
                  <a:cubicBezTo>
                    <a:pt x="142087" y="4236"/>
                    <a:pt x="140238" y="4236"/>
                    <a:pt x="138413" y="4426"/>
                  </a:cubicBezTo>
                  <a:lnTo>
                    <a:pt x="126713" y="4426"/>
                  </a:lnTo>
                  <a:lnTo>
                    <a:pt x="89622" y="4426"/>
                  </a:lnTo>
                  <a:cubicBezTo>
                    <a:pt x="81830" y="3971"/>
                    <a:pt x="74014" y="3971"/>
                    <a:pt x="66222" y="4426"/>
                  </a:cubicBezTo>
                  <a:cubicBezTo>
                    <a:pt x="64373" y="5067"/>
                    <a:pt x="62864" y="6414"/>
                    <a:pt x="62010" y="8170"/>
                  </a:cubicBezTo>
                  <a:close/>
                </a:path>
              </a:pathLst>
            </a:custGeom>
            <a:solidFill>
              <a:srgbClr val="263238"/>
            </a:solidFill>
            <a:ln w="11697" cap="flat">
              <a:noFill/>
              <a:prstDash val="solid"/>
              <a:miter/>
            </a:ln>
          </p:spPr>
          <p:txBody>
            <a:bodyPr rtlCol="0" anchor="ctr"/>
            <a:lstStyle/>
            <a:p>
              <a:endParaRPr lang="en-US"/>
            </a:p>
          </p:txBody>
        </p:sp>
        <p:sp>
          <p:nvSpPr>
            <p:cNvPr id="678" name="Hình tự do: Hình 677">
              <a:extLst>
                <a:ext uri="{FF2B5EF4-FFF2-40B4-BE49-F238E27FC236}">
                  <a16:creationId xmlns:a16="http://schemas.microsoft.com/office/drawing/2014/main" xmlns="" id="{BA2A68D7-2FBE-60FE-ABB4-DEB53B3B4F61}"/>
                </a:ext>
              </a:extLst>
            </p:cNvPr>
            <p:cNvSpPr/>
            <p:nvPr/>
          </p:nvSpPr>
          <p:spPr>
            <a:xfrm>
              <a:off x="8770073"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647 w 66223"/>
                <a:gd name="connsiteY3" fmla="*/ 0 h 72308"/>
                <a:gd name="connsiteX4" fmla="*/ 18252 w 66223"/>
                <a:gd name="connsiteY4" fmla="*/ 7722 h 72308"/>
                <a:gd name="connsiteX5" fmla="*/ 18252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58" y="3487"/>
                    <a:pt x="3487" y="58"/>
                    <a:pt x="7722" y="0"/>
                  </a:cubicBezTo>
                  <a:lnTo>
                    <a:pt x="10647" y="0"/>
                  </a:lnTo>
                  <a:cubicBezTo>
                    <a:pt x="14871" y="58"/>
                    <a:pt x="18252" y="3498"/>
                    <a:pt x="18252" y="7722"/>
                  </a:cubicBezTo>
                  <a:lnTo>
                    <a:pt x="18252"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79" name="Hình tự do: Hình 678">
              <a:extLst>
                <a:ext uri="{FF2B5EF4-FFF2-40B4-BE49-F238E27FC236}">
                  <a16:creationId xmlns:a16="http://schemas.microsoft.com/office/drawing/2014/main" xmlns="" id="{A6A82A81-FC1B-0455-5022-1FAD1628A329}"/>
                </a:ext>
              </a:extLst>
            </p:cNvPr>
            <p:cNvSpPr/>
            <p:nvPr/>
          </p:nvSpPr>
          <p:spPr>
            <a:xfrm>
              <a:off x="8716251"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9"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80" name="Hình tự do: Hình 679">
              <a:extLst>
                <a:ext uri="{FF2B5EF4-FFF2-40B4-BE49-F238E27FC236}">
                  <a16:creationId xmlns:a16="http://schemas.microsoft.com/office/drawing/2014/main" xmlns="" id="{5989CBA4-C4C0-4199-F8C5-9E2CDA3C73C7}"/>
                </a:ext>
              </a:extLst>
            </p:cNvPr>
            <p:cNvSpPr/>
            <p:nvPr/>
          </p:nvSpPr>
          <p:spPr>
            <a:xfrm>
              <a:off x="8749714" y="1779253"/>
              <a:ext cx="62362" cy="25974"/>
            </a:xfrm>
            <a:custGeom>
              <a:avLst/>
              <a:gdLst>
                <a:gd name="connsiteX0" fmla="*/ 12402 w 62362"/>
                <a:gd name="connsiteY0" fmla="*/ 0 h 25974"/>
                <a:gd name="connsiteX1" fmla="*/ 50077 w 62362"/>
                <a:gd name="connsiteY1" fmla="*/ 0 h 25974"/>
                <a:gd name="connsiteX2" fmla="*/ 62363 w 62362"/>
                <a:gd name="connsiteY2" fmla="*/ 12285 h 25974"/>
                <a:gd name="connsiteX3" fmla="*/ 62363 w 62362"/>
                <a:gd name="connsiteY3" fmla="*/ 25975 h 25974"/>
                <a:gd name="connsiteX4" fmla="*/ 62363 w 62362"/>
                <a:gd name="connsiteY4" fmla="*/ 25975 h 25974"/>
                <a:gd name="connsiteX5" fmla="*/ 0 w 62362"/>
                <a:gd name="connsiteY5" fmla="*/ 25975 h 25974"/>
                <a:gd name="connsiteX6" fmla="*/ 0 w 62362"/>
                <a:gd name="connsiteY6" fmla="*/ 25975 h 25974"/>
                <a:gd name="connsiteX7" fmla="*/ 0 w 62362"/>
                <a:gd name="connsiteY7" fmla="*/ 12285 h 25974"/>
                <a:gd name="connsiteX8" fmla="*/ 12285 w 62362"/>
                <a:gd name="connsiteY8" fmla="*/ 0 h 25974"/>
                <a:gd name="connsiteX9" fmla="*/ 12402 w 62362"/>
                <a:gd name="connsiteY9" fmla="*/ 0 h 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2" h="25974">
                  <a:moveTo>
                    <a:pt x="12402" y="0"/>
                  </a:moveTo>
                  <a:lnTo>
                    <a:pt x="50077" y="0"/>
                  </a:lnTo>
                  <a:cubicBezTo>
                    <a:pt x="56864" y="0"/>
                    <a:pt x="62363" y="5499"/>
                    <a:pt x="62363" y="12285"/>
                  </a:cubicBezTo>
                  <a:lnTo>
                    <a:pt x="62363" y="25975"/>
                  </a:lnTo>
                  <a:lnTo>
                    <a:pt x="62363" y="25975"/>
                  </a:lnTo>
                  <a:lnTo>
                    <a:pt x="0" y="25975"/>
                  </a:lnTo>
                  <a:lnTo>
                    <a:pt x="0" y="25975"/>
                  </a:lnTo>
                  <a:lnTo>
                    <a:pt x="0" y="12285"/>
                  </a:lnTo>
                  <a:cubicBezTo>
                    <a:pt x="0" y="5499"/>
                    <a:pt x="5499" y="0"/>
                    <a:pt x="12285" y="0"/>
                  </a:cubicBezTo>
                  <a:cubicBezTo>
                    <a:pt x="12320" y="0"/>
                    <a:pt x="12367" y="0"/>
                    <a:pt x="12402" y="0"/>
                  </a:cubicBezTo>
                  <a:close/>
                </a:path>
              </a:pathLst>
            </a:custGeom>
            <a:solidFill>
              <a:srgbClr val="7AC257"/>
            </a:solidFill>
            <a:ln w="11697" cap="flat">
              <a:noFill/>
              <a:prstDash val="solid"/>
              <a:miter/>
            </a:ln>
          </p:spPr>
          <p:txBody>
            <a:bodyPr rtlCol="0" anchor="ctr"/>
            <a:lstStyle/>
            <a:p>
              <a:endParaRPr lang="en-US"/>
            </a:p>
          </p:txBody>
        </p:sp>
        <p:sp>
          <p:nvSpPr>
            <p:cNvPr id="681" name="Hình tự do: Hình 680">
              <a:extLst>
                <a:ext uri="{FF2B5EF4-FFF2-40B4-BE49-F238E27FC236}">
                  <a16:creationId xmlns:a16="http://schemas.microsoft.com/office/drawing/2014/main" xmlns="" id="{0F825B4D-B0F9-9E47-454C-830248ED4DDB}"/>
                </a:ext>
              </a:extLst>
            </p:cNvPr>
            <p:cNvSpPr/>
            <p:nvPr/>
          </p:nvSpPr>
          <p:spPr>
            <a:xfrm>
              <a:off x="8787974"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82" name="Hình tự do: Hình 681">
              <a:extLst>
                <a:ext uri="{FF2B5EF4-FFF2-40B4-BE49-F238E27FC236}">
                  <a16:creationId xmlns:a16="http://schemas.microsoft.com/office/drawing/2014/main" xmlns="" id="{389D3BB1-561B-74A8-3476-3D37ACA11F7A}"/>
                </a:ext>
              </a:extLst>
            </p:cNvPr>
            <p:cNvSpPr/>
            <p:nvPr/>
          </p:nvSpPr>
          <p:spPr>
            <a:xfrm>
              <a:off x="8748193" y="1802774"/>
              <a:ext cx="64000" cy="4479"/>
            </a:xfrm>
            <a:custGeom>
              <a:avLst/>
              <a:gdLst>
                <a:gd name="connsiteX0" fmla="*/ 64001 w 64000"/>
                <a:gd name="connsiteY0" fmla="*/ 2220 h 4479"/>
                <a:gd name="connsiteX1" fmla="*/ 32059 w 64000"/>
                <a:gd name="connsiteY1" fmla="*/ 4209 h 4479"/>
                <a:gd name="connsiteX2" fmla="*/ 0 w 64000"/>
                <a:gd name="connsiteY2" fmla="*/ 2220 h 4479"/>
                <a:gd name="connsiteX3" fmla="*/ 32059 w 64000"/>
                <a:gd name="connsiteY3" fmla="*/ 231 h 4479"/>
                <a:gd name="connsiteX4" fmla="*/ 64001 w 64000"/>
                <a:gd name="connsiteY4" fmla="*/ 2220 h 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0" h="4479">
                  <a:moveTo>
                    <a:pt x="64001" y="2220"/>
                  </a:moveTo>
                  <a:cubicBezTo>
                    <a:pt x="53482" y="4244"/>
                    <a:pt x="42753" y="4911"/>
                    <a:pt x="32059" y="4209"/>
                  </a:cubicBezTo>
                  <a:cubicBezTo>
                    <a:pt x="21330" y="4899"/>
                    <a:pt x="10554" y="4232"/>
                    <a:pt x="0" y="2220"/>
                  </a:cubicBezTo>
                  <a:cubicBezTo>
                    <a:pt x="10565" y="277"/>
                    <a:pt x="21330" y="-389"/>
                    <a:pt x="32059" y="231"/>
                  </a:cubicBezTo>
                  <a:cubicBezTo>
                    <a:pt x="42753" y="-401"/>
                    <a:pt x="53471" y="266"/>
                    <a:pt x="64001" y="2220"/>
                  </a:cubicBezTo>
                  <a:close/>
                </a:path>
              </a:pathLst>
            </a:custGeom>
            <a:solidFill>
              <a:srgbClr val="263238"/>
            </a:solidFill>
            <a:ln w="11697" cap="flat">
              <a:noFill/>
              <a:prstDash val="solid"/>
              <a:miter/>
            </a:ln>
          </p:spPr>
          <p:txBody>
            <a:bodyPr rtlCol="0" anchor="ctr"/>
            <a:lstStyle/>
            <a:p>
              <a:endParaRPr lang="en-US"/>
            </a:p>
          </p:txBody>
        </p:sp>
        <p:sp>
          <p:nvSpPr>
            <p:cNvPr id="683" name="Hình tự do: Hình 682">
              <a:extLst>
                <a:ext uri="{FF2B5EF4-FFF2-40B4-BE49-F238E27FC236}">
                  <a16:creationId xmlns:a16="http://schemas.microsoft.com/office/drawing/2014/main" xmlns="" id="{59E82F5B-A1F1-7F7F-0E2B-E736FB5C4994}"/>
                </a:ext>
              </a:extLst>
            </p:cNvPr>
            <p:cNvSpPr/>
            <p:nvPr/>
          </p:nvSpPr>
          <p:spPr>
            <a:xfrm>
              <a:off x="8721714" y="1821023"/>
              <a:ext cx="4478" cy="119577"/>
            </a:xfrm>
            <a:custGeom>
              <a:avLst/>
              <a:gdLst>
                <a:gd name="connsiteX0" fmla="*/ 2259 w 4478"/>
                <a:gd name="connsiteY0" fmla="*/ 119577 h 119577"/>
                <a:gd name="connsiteX1" fmla="*/ 270 w 4478"/>
                <a:gd name="connsiteY1" fmla="*/ 59789 h 119577"/>
                <a:gd name="connsiteX2" fmla="*/ 2259 w 4478"/>
                <a:gd name="connsiteY2" fmla="*/ 0 h 119577"/>
                <a:gd name="connsiteX3" fmla="*/ 4248 w 4478"/>
                <a:gd name="connsiteY3" fmla="*/ 59789 h 119577"/>
                <a:gd name="connsiteX4" fmla="*/ 2259 w 4478"/>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 h="119577">
                  <a:moveTo>
                    <a:pt x="2259" y="119577"/>
                  </a:moveTo>
                  <a:cubicBezTo>
                    <a:pt x="235" y="99722"/>
                    <a:pt x="-432" y="79738"/>
                    <a:pt x="270" y="59789"/>
                  </a:cubicBezTo>
                  <a:cubicBezTo>
                    <a:pt x="-432" y="39840"/>
                    <a:pt x="235" y="19855"/>
                    <a:pt x="2259" y="0"/>
                  </a:cubicBezTo>
                  <a:cubicBezTo>
                    <a:pt x="4213" y="19867"/>
                    <a:pt x="4880" y="39840"/>
                    <a:pt x="4248" y="59789"/>
                  </a:cubicBezTo>
                  <a:cubicBezTo>
                    <a:pt x="4880" y="79738"/>
                    <a:pt x="4213" y="99710"/>
                    <a:pt x="2259" y="119577"/>
                  </a:cubicBezTo>
                  <a:close/>
                </a:path>
              </a:pathLst>
            </a:custGeom>
            <a:solidFill>
              <a:srgbClr val="FAFAFA"/>
            </a:solidFill>
            <a:ln w="11697" cap="flat">
              <a:noFill/>
              <a:prstDash val="solid"/>
              <a:miter/>
            </a:ln>
          </p:spPr>
          <p:txBody>
            <a:bodyPr rtlCol="0" anchor="ctr"/>
            <a:lstStyle/>
            <a:p>
              <a:endParaRPr lang="en-US"/>
            </a:p>
          </p:txBody>
        </p:sp>
        <p:sp>
          <p:nvSpPr>
            <p:cNvPr id="684" name="Hình tự do: Hình 683">
              <a:extLst>
                <a:ext uri="{FF2B5EF4-FFF2-40B4-BE49-F238E27FC236}">
                  <a16:creationId xmlns:a16="http://schemas.microsoft.com/office/drawing/2014/main" xmlns="" id="{3F8F7D97-4A93-E94B-0A32-69AFC28D8ECD}"/>
                </a:ext>
              </a:extLst>
            </p:cNvPr>
            <p:cNvSpPr/>
            <p:nvPr/>
          </p:nvSpPr>
          <p:spPr>
            <a:xfrm>
              <a:off x="8587080"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530 w 66223"/>
                <a:gd name="connsiteY3" fmla="*/ 0 h 72308"/>
                <a:gd name="connsiteX4" fmla="*/ 18252 w 66223"/>
                <a:gd name="connsiteY4" fmla="*/ 7722 h 72308"/>
                <a:gd name="connsiteX5" fmla="*/ 18252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0" y="3452"/>
                    <a:pt x="3452" y="0"/>
                    <a:pt x="7722" y="0"/>
                  </a:cubicBezTo>
                  <a:lnTo>
                    <a:pt x="10530" y="0"/>
                  </a:lnTo>
                  <a:cubicBezTo>
                    <a:pt x="14801" y="0"/>
                    <a:pt x="18252" y="3452"/>
                    <a:pt x="18252" y="7722"/>
                  </a:cubicBezTo>
                  <a:lnTo>
                    <a:pt x="18252"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85" name="Hình tự do: Hình 684">
              <a:extLst>
                <a:ext uri="{FF2B5EF4-FFF2-40B4-BE49-F238E27FC236}">
                  <a16:creationId xmlns:a16="http://schemas.microsoft.com/office/drawing/2014/main" xmlns="" id="{511B1165-8CB3-DFB1-3D24-25172F2F0C28}"/>
                </a:ext>
              </a:extLst>
            </p:cNvPr>
            <p:cNvSpPr/>
            <p:nvPr/>
          </p:nvSpPr>
          <p:spPr>
            <a:xfrm>
              <a:off x="8533141"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8"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86" name="Hình tự do: Hình 685">
              <a:extLst>
                <a:ext uri="{FF2B5EF4-FFF2-40B4-BE49-F238E27FC236}">
                  <a16:creationId xmlns:a16="http://schemas.microsoft.com/office/drawing/2014/main" xmlns="" id="{2C731663-B46A-4011-4275-FA3D6CF5ADED}"/>
                </a:ext>
              </a:extLst>
            </p:cNvPr>
            <p:cNvSpPr/>
            <p:nvPr/>
          </p:nvSpPr>
          <p:spPr>
            <a:xfrm>
              <a:off x="8566838" y="1779242"/>
              <a:ext cx="62830" cy="25986"/>
            </a:xfrm>
            <a:custGeom>
              <a:avLst/>
              <a:gdLst>
                <a:gd name="connsiteX0" fmla="*/ 12870 w 62830"/>
                <a:gd name="connsiteY0" fmla="*/ 12 h 25986"/>
                <a:gd name="connsiteX1" fmla="*/ 50546 w 62830"/>
                <a:gd name="connsiteY1" fmla="*/ 12 h 25986"/>
                <a:gd name="connsiteX2" fmla="*/ 62831 w 62830"/>
                <a:gd name="connsiteY2" fmla="*/ 12297 h 25986"/>
                <a:gd name="connsiteX3" fmla="*/ 62831 w 62830"/>
                <a:gd name="connsiteY3" fmla="*/ 25986 h 25986"/>
                <a:gd name="connsiteX4" fmla="*/ 62831 w 62830"/>
                <a:gd name="connsiteY4" fmla="*/ 25986 h 25986"/>
                <a:gd name="connsiteX5" fmla="*/ 0 w 62830"/>
                <a:gd name="connsiteY5" fmla="*/ 25986 h 25986"/>
                <a:gd name="connsiteX6" fmla="*/ 0 w 62830"/>
                <a:gd name="connsiteY6" fmla="*/ 25986 h 25986"/>
                <a:gd name="connsiteX7" fmla="*/ 0 w 62830"/>
                <a:gd name="connsiteY7" fmla="*/ 12297 h 25986"/>
                <a:gd name="connsiteX8" fmla="*/ 12274 w 62830"/>
                <a:gd name="connsiteY8" fmla="*/ 0 h 25986"/>
                <a:gd name="connsiteX9" fmla="*/ 12870 w 62830"/>
                <a:gd name="connsiteY9" fmla="*/ 12 h 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30" h="25986">
                  <a:moveTo>
                    <a:pt x="12870" y="12"/>
                  </a:moveTo>
                  <a:lnTo>
                    <a:pt x="50546" y="12"/>
                  </a:lnTo>
                  <a:cubicBezTo>
                    <a:pt x="57332" y="12"/>
                    <a:pt x="62831" y="5511"/>
                    <a:pt x="62831" y="12297"/>
                  </a:cubicBezTo>
                  <a:lnTo>
                    <a:pt x="62831" y="25986"/>
                  </a:lnTo>
                  <a:lnTo>
                    <a:pt x="62831" y="25986"/>
                  </a:lnTo>
                  <a:lnTo>
                    <a:pt x="0" y="25986"/>
                  </a:lnTo>
                  <a:lnTo>
                    <a:pt x="0" y="25986"/>
                  </a:lnTo>
                  <a:lnTo>
                    <a:pt x="0" y="12297"/>
                  </a:lnTo>
                  <a:cubicBezTo>
                    <a:pt x="-12" y="5511"/>
                    <a:pt x="5488" y="0"/>
                    <a:pt x="12274" y="0"/>
                  </a:cubicBezTo>
                  <a:cubicBezTo>
                    <a:pt x="12473" y="0"/>
                    <a:pt x="12672" y="0"/>
                    <a:pt x="12870" y="12"/>
                  </a:cubicBezTo>
                  <a:close/>
                </a:path>
              </a:pathLst>
            </a:custGeom>
            <a:solidFill>
              <a:srgbClr val="7AC257"/>
            </a:solidFill>
            <a:ln w="11697" cap="flat">
              <a:noFill/>
              <a:prstDash val="solid"/>
              <a:miter/>
            </a:ln>
          </p:spPr>
          <p:txBody>
            <a:bodyPr rtlCol="0" anchor="ctr"/>
            <a:lstStyle/>
            <a:p>
              <a:endParaRPr lang="en-US"/>
            </a:p>
          </p:txBody>
        </p:sp>
        <p:sp>
          <p:nvSpPr>
            <p:cNvPr id="687" name="Hình tự do: Hình 686">
              <a:extLst>
                <a:ext uri="{FF2B5EF4-FFF2-40B4-BE49-F238E27FC236}">
                  <a16:creationId xmlns:a16="http://schemas.microsoft.com/office/drawing/2014/main" xmlns="" id="{B7EB4B0C-819E-1BFD-0E62-2EB4D08148CE}"/>
                </a:ext>
              </a:extLst>
            </p:cNvPr>
            <p:cNvSpPr/>
            <p:nvPr/>
          </p:nvSpPr>
          <p:spPr>
            <a:xfrm>
              <a:off x="8604981"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88" name="Hình tự do: Hình 687">
              <a:extLst>
                <a:ext uri="{FF2B5EF4-FFF2-40B4-BE49-F238E27FC236}">
                  <a16:creationId xmlns:a16="http://schemas.microsoft.com/office/drawing/2014/main" xmlns="" id="{4495D345-E0FB-4904-39D9-9C0AB0C62800}"/>
                </a:ext>
              </a:extLst>
            </p:cNvPr>
            <p:cNvSpPr/>
            <p:nvPr/>
          </p:nvSpPr>
          <p:spPr>
            <a:xfrm>
              <a:off x="8565200" y="1803002"/>
              <a:ext cx="64000" cy="3983"/>
            </a:xfrm>
            <a:custGeom>
              <a:avLst/>
              <a:gdLst>
                <a:gd name="connsiteX0" fmla="*/ 64001 w 64000"/>
                <a:gd name="connsiteY0" fmla="*/ 1992 h 3983"/>
                <a:gd name="connsiteX1" fmla="*/ 0 w 64000"/>
                <a:gd name="connsiteY1" fmla="*/ 1992 h 3983"/>
                <a:gd name="connsiteX2" fmla="*/ 64001 w 64000"/>
                <a:gd name="connsiteY2" fmla="*/ 1992 h 3983"/>
              </a:gdLst>
              <a:ahLst/>
              <a:cxnLst>
                <a:cxn ang="0">
                  <a:pos x="connsiteX0" y="connsiteY0"/>
                </a:cxn>
                <a:cxn ang="0">
                  <a:pos x="connsiteX1" y="connsiteY1"/>
                </a:cxn>
                <a:cxn ang="0">
                  <a:pos x="connsiteX2" y="connsiteY2"/>
                </a:cxn>
              </a:cxnLst>
              <a:rect l="l" t="t" r="r" b="b"/>
              <a:pathLst>
                <a:path w="64000" h="3983">
                  <a:moveTo>
                    <a:pt x="64001" y="1992"/>
                  </a:moveTo>
                  <a:cubicBezTo>
                    <a:pt x="42753" y="4648"/>
                    <a:pt x="21248" y="4648"/>
                    <a:pt x="0" y="1992"/>
                  </a:cubicBezTo>
                  <a:cubicBezTo>
                    <a:pt x="21248" y="-664"/>
                    <a:pt x="42753" y="-664"/>
                    <a:pt x="64001" y="1992"/>
                  </a:cubicBezTo>
                  <a:close/>
                </a:path>
              </a:pathLst>
            </a:custGeom>
            <a:solidFill>
              <a:srgbClr val="263238"/>
            </a:solidFill>
            <a:ln w="11697" cap="flat">
              <a:noFill/>
              <a:prstDash val="solid"/>
              <a:miter/>
            </a:ln>
          </p:spPr>
          <p:txBody>
            <a:bodyPr rtlCol="0" anchor="ctr"/>
            <a:lstStyle/>
            <a:p>
              <a:endParaRPr lang="en-US"/>
            </a:p>
          </p:txBody>
        </p:sp>
        <p:sp>
          <p:nvSpPr>
            <p:cNvPr id="689" name="Hình tự do: Hình 688">
              <a:extLst>
                <a:ext uri="{FF2B5EF4-FFF2-40B4-BE49-F238E27FC236}">
                  <a16:creationId xmlns:a16="http://schemas.microsoft.com/office/drawing/2014/main" xmlns="" id="{05E1E532-C53C-5D94-BC47-9415DEB8E2EB}"/>
                </a:ext>
              </a:extLst>
            </p:cNvPr>
            <p:cNvSpPr/>
            <p:nvPr/>
          </p:nvSpPr>
          <p:spPr>
            <a:xfrm>
              <a:off x="8538721" y="1821023"/>
              <a:ext cx="4478" cy="119577"/>
            </a:xfrm>
            <a:custGeom>
              <a:avLst/>
              <a:gdLst>
                <a:gd name="connsiteX0" fmla="*/ 2259 w 4478"/>
                <a:gd name="connsiteY0" fmla="*/ 119577 h 119577"/>
                <a:gd name="connsiteX1" fmla="*/ 270 w 4478"/>
                <a:gd name="connsiteY1" fmla="*/ 59789 h 119577"/>
                <a:gd name="connsiteX2" fmla="*/ 2259 w 4478"/>
                <a:gd name="connsiteY2" fmla="*/ 0 h 119577"/>
                <a:gd name="connsiteX3" fmla="*/ 4248 w 4478"/>
                <a:gd name="connsiteY3" fmla="*/ 59789 h 119577"/>
                <a:gd name="connsiteX4" fmla="*/ 2259 w 4478"/>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 h="119577">
                  <a:moveTo>
                    <a:pt x="2259" y="119577"/>
                  </a:moveTo>
                  <a:cubicBezTo>
                    <a:pt x="235" y="99722"/>
                    <a:pt x="-432" y="79738"/>
                    <a:pt x="270" y="59789"/>
                  </a:cubicBezTo>
                  <a:cubicBezTo>
                    <a:pt x="-432" y="39840"/>
                    <a:pt x="235" y="19855"/>
                    <a:pt x="2259" y="0"/>
                  </a:cubicBezTo>
                  <a:cubicBezTo>
                    <a:pt x="4213" y="19867"/>
                    <a:pt x="4880" y="39840"/>
                    <a:pt x="4248" y="59789"/>
                  </a:cubicBezTo>
                  <a:cubicBezTo>
                    <a:pt x="4880" y="79738"/>
                    <a:pt x="4213" y="99710"/>
                    <a:pt x="2259" y="119577"/>
                  </a:cubicBezTo>
                  <a:close/>
                </a:path>
              </a:pathLst>
            </a:custGeom>
            <a:solidFill>
              <a:srgbClr val="FAFAFA"/>
            </a:solidFill>
            <a:ln w="11697" cap="flat">
              <a:noFill/>
              <a:prstDash val="solid"/>
              <a:miter/>
            </a:ln>
          </p:spPr>
          <p:txBody>
            <a:bodyPr rtlCol="0" anchor="ctr"/>
            <a:lstStyle/>
            <a:p>
              <a:endParaRPr lang="en-US"/>
            </a:p>
          </p:txBody>
        </p:sp>
        <p:sp>
          <p:nvSpPr>
            <p:cNvPr id="690" name="Hình tự do: Hình 689">
              <a:extLst>
                <a:ext uri="{FF2B5EF4-FFF2-40B4-BE49-F238E27FC236}">
                  <a16:creationId xmlns:a16="http://schemas.microsoft.com/office/drawing/2014/main" xmlns="" id="{1BDFFC1E-3675-42DE-7A30-2DC818F8D3EE}"/>
                </a:ext>
              </a:extLst>
            </p:cNvPr>
            <p:cNvSpPr/>
            <p:nvPr/>
          </p:nvSpPr>
          <p:spPr>
            <a:xfrm>
              <a:off x="8388174" y="1720401"/>
              <a:ext cx="66223" cy="72308"/>
            </a:xfrm>
            <a:custGeom>
              <a:avLst/>
              <a:gdLst>
                <a:gd name="connsiteX0" fmla="*/ 0 w 66223"/>
                <a:gd name="connsiteY0" fmla="*/ 72308 h 72308"/>
                <a:gd name="connsiteX1" fmla="*/ 0 w 66223"/>
                <a:gd name="connsiteY1" fmla="*/ 7722 h 72308"/>
                <a:gd name="connsiteX2" fmla="*/ 7722 w 66223"/>
                <a:gd name="connsiteY2" fmla="*/ 0 h 72308"/>
                <a:gd name="connsiteX3" fmla="*/ 10647 w 66223"/>
                <a:gd name="connsiteY3" fmla="*/ 0 h 72308"/>
                <a:gd name="connsiteX4" fmla="*/ 18369 w 66223"/>
                <a:gd name="connsiteY4" fmla="*/ 7722 h 72308"/>
                <a:gd name="connsiteX5" fmla="*/ 18369 w 66223"/>
                <a:gd name="connsiteY5" fmla="*/ 10764 h 72308"/>
                <a:gd name="connsiteX6" fmla="*/ 66224 w 66223"/>
                <a:gd name="connsiteY6" fmla="*/ 10764 h 72308"/>
                <a:gd name="connsiteX7" fmla="*/ 66224 w 66223"/>
                <a:gd name="connsiteY7" fmla="*/ 27145 h 72308"/>
                <a:gd name="connsiteX8" fmla="*/ 19422 w 66223"/>
                <a:gd name="connsiteY8" fmla="*/ 27145 h 72308"/>
                <a:gd name="connsiteX9" fmla="*/ 19422 w 66223"/>
                <a:gd name="connsiteY9" fmla="*/ 72308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3" h="72308">
                  <a:moveTo>
                    <a:pt x="0" y="72308"/>
                  </a:moveTo>
                  <a:lnTo>
                    <a:pt x="0" y="7722"/>
                  </a:lnTo>
                  <a:cubicBezTo>
                    <a:pt x="58" y="3487"/>
                    <a:pt x="3487" y="58"/>
                    <a:pt x="7722" y="0"/>
                  </a:cubicBezTo>
                  <a:lnTo>
                    <a:pt x="10647" y="0"/>
                  </a:lnTo>
                  <a:cubicBezTo>
                    <a:pt x="14883" y="58"/>
                    <a:pt x="18311" y="3487"/>
                    <a:pt x="18369" y="7722"/>
                  </a:cubicBezTo>
                  <a:lnTo>
                    <a:pt x="18369" y="10764"/>
                  </a:lnTo>
                  <a:lnTo>
                    <a:pt x="66224" y="10764"/>
                  </a:lnTo>
                  <a:lnTo>
                    <a:pt x="66224" y="27145"/>
                  </a:lnTo>
                  <a:lnTo>
                    <a:pt x="19422" y="27145"/>
                  </a:lnTo>
                  <a:lnTo>
                    <a:pt x="19422" y="72308"/>
                  </a:lnTo>
                  <a:close/>
                </a:path>
              </a:pathLst>
            </a:custGeom>
            <a:solidFill>
              <a:srgbClr val="263238"/>
            </a:solidFill>
            <a:ln w="11697" cap="flat">
              <a:noFill/>
              <a:prstDash val="solid"/>
              <a:miter/>
            </a:ln>
          </p:spPr>
          <p:txBody>
            <a:bodyPr rtlCol="0" anchor="ctr"/>
            <a:lstStyle/>
            <a:p>
              <a:endParaRPr lang="en-US"/>
            </a:p>
          </p:txBody>
        </p:sp>
        <p:sp>
          <p:nvSpPr>
            <p:cNvPr id="691" name="Hình tự do: Hình 690">
              <a:extLst>
                <a:ext uri="{FF2B5EF4-FFF2-40B4-BE49-F238E27FC236}">
                  <a16:creationId xmlns:a16="http://schemas.microsoft.com/office/drawing/2014/main" xmlns="" id="{53A5C916-965F-A6ED-A072-0D4B7F71CCC6}"/>
                </a:ext>
              </a:extLst>
            </p:cNvPr>
            <p:cNvSpPr/>
            <p:nvPr/>
          </p:nvSpPr>
          <p:spPr>
            <a:xfrm>
              <a:off x="8334353" y="1805696"/>
              <a:ext cx="126714" cy="205223"/>
            </a:xfrm>
            <a:custGeom>
              <a:avLst/>
              <a:gdLst>
                <a:gd name="connsiteX0" fmla="*/ 3159 w 126714"/>
                <a:gd name="connsiteY0" fmla="*/ 0 h 205223"/>
                <a:gd name="connsiteX1" fmla="*/ 123555 w 126714"/>
                <a:gd name="connsiteY1" fmla="*/ 0 h 205223"/>
                <a:gd name="connsiteX2" fmla="*/ 126715 w 126714"/>
                <a:gd name="connsiteY2" fmla="*/ 3159 h 205223"/>
                <a:gd name="connsiteX3" fmla="*/ 126715 w 126714"/>
                <a:gd name="connsiteY3" fmla="*/ 202065 h 205223"/>
                <a:gd name="connsiteX4" fmla="*/ 123555 w 126714"/>
                <a:gd name="connsiteY4" fmla="*/ 205224 h 205223"/>
                <a:gd name="connsiteX5" fmla="*/ 3159 w 126714"/>
                <a:gd name="connsiteY5" fmla="*/ 205224 h 205223"/>
                <a:gd name="connsiteX6" fmla="*/ 0 w 126714"/>
                <a:gd name="connsiteY6" fmla="*/ 202065 h 205223"/>
                <a:gd name="connsiteX7" fmla="*/ 0 w 126714"/>
                <a:gd name="connsiteY7" fmla="*/ 3159 h 205223"/>
                <a:gd name="connsiteX8" fmla="*/ 3159 w 126714"/>
                <a:gd name="connsiteY8" fmla="*/ 0 h 20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14" h="205223">
                  <a:moveTo>
                    <a:pt x="3159" y="0"/>
                  </a:moveTo>
                  <a:lnTo>
                    <a:pt x="123555" y="0"/>
                  </a:lnTo>
                  <a:cubicBezTo>
                    <a:pt x="125299" y="0"/>
                    <a:pt x="126715" y="1416"/>
                    <a:pt x="126715" y="3159"/>
                  </a:cubicBezTo>
                  <a:lnTo>
                    <a:pt x="126715" y="202065"/>
                  </a:lnTo>
                  <a:cubicBezTo>
                    <a:pt x="126715" y="203808"/>
                    <a:pt x="125299" y="205224"/>
                    <a:pt x="123555" y="205224"/>
                  </a:cubicBezTo>
                  <a:lnTo>
                    <a:pt x="3159" y="205224"/>
                  </a:lnTo>
                  <a:cubicBezTo>
                    <a:pt x="1416" y="205224"/>
                    <a:pt x="0" y="203808"/>
                    <a:pt x="0" y="202065"/>
                  </a:cubicBezTo>
                  <a:lnTo>
                    <a:pt x="0" y="3159"/>
                  </a:lnTo>
                  <a:cubicBezTo>
                    <a:pt x="59" y="1439"/>
                    <a:pt x="1439" y="58"/>
                    <a:pt x="3159" y="0"/>
                  </a:cubicBezTo>
                  <a:close/>
                </a:path>
              </a:pathLst>
            </a:custGeom>
            <a:solidFill>
              <a:srgbClr val="7AC257"/>
            </a:solidFill>
            <a:ln w="11697" cap="flat">
              <a:noFill/>
              <a:prstDash val="solid"/>
              <a:miter/>
            </a:ln>
          </p:spPr>
          <p:txBody>
            <a:bodyPr rtlCol="0" anchor="ctr"/>
            <a:lstStyle/>
            <a:p>
              <a:endParaRPr lang="en-US"/>
            </a:p>
          </p:txBody>
        </p:sp>
        <p:sp>
          <p:nvSpPr>
            <p:cNvPr id="692" name="Hình tự do: Hình 691">
              <a:extLst>
                <a:ext uri="{FF2B5EF4-FFF2-40B4-BE49-F238E27FC236}">
                  <a16:creationId xmlns:a16="http://schemas.microsoft.com/office/drawing/2014/main" xmlns="" id="{B2A18D75-FCB4-7FC1-368B-CA54E7E07BDE}"/>
                </a:ext>
              </a:extLst>
            </p:cNvPr>
            <p:cNvSpPr/>
            <p:nvPr/>
          </p:nvSpPr>
          <p:spPr>
            <a:xfrm>
              <a:off x="8367933" y="1779242"/>
              <a:ext cx="62830" cy="25986"/>
            </a:xfrm>
            <a:custGeom>
              <a:avLst/>
              <a:gdLst>
                <a:gd name="connsiteX0" fmla="*/ 12870 w 62830"/>
                <a:gd name="connsiteY0" fmla="*/ 12 h 25986"/>
                <a:gd name="connsiteX1" fmla="*/ 50546 w 62830"/>
                <a:gd name="connsiteY1" fmla="*/ 12 h 25986"/>
                <a:gd name="connsiteX2" fmla="*/ 62831 w 62830"/>
                <a:gd name="connsiteY2" fmla="*/ 12297 h 25986"/>
                <a:gd name="connsiteX3" fmla="*/ 62831 w 62830"/>
                <a:gd name="connsiteY3" fmla="*/ 25986 h 25986"/>
                <a:gd name="connsiteX4" fmla="*/ 62831 w 62830"/>
                <a:gd name="connsiteY4" fmla="*/ 25986 h 25986"/>
                <a:gd name="connsiteX5" fmla="*/ 0 w 62830"/>
                <a:gd name="connsiteY5" fmla="*/ 25986 h 25986"/>
                <a:gd name="connsiteX6" fmla="*/ 0 w 62830"/>
                <a:gd name="connsiteY6" fmla="*/ 25986 h 25986"/>
                <a:gd name="connsiteX7" fmla="*/ 0 w 62830"/>
                <a:gd name="connsiteY7" fmla="*/ 12297 h 25986"/>
                <a:gd name="connsiteX8" fmla="*/ 12274 w 62830"/>
                <a:gd name="connsiteY8" fmla="*/ 0 h 25986"/>
                <a:gd name="connsiteX9" fmla="*/ 12870 w 62830"/>
                <a:gd name="connsiteY9" fmla="*/ 12 h 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30" h="25986">
                  <a:moveTo>
                    <a:pt x="12870" y="12"/>
                  </a:moveTo>
                  <a:lnTo>
                    <a:pt x="50546" y="12"/>
                  </a:lnTo>
                  <a:cubicBezTo>
                    <a:pt x="57332" y="12"/>
                    <a:pt x="62831" y="5511"/>
                    <a:pt x="62831" y="12297"/>
                  </a:cubicBezTo>
                  <a:lnTo>
                    <a:pt x="62831" y="25986"/>
                  </a:lnTo>
                  <a:lnTo>
                    <a:pt x="62831" y="25986"/>
                  </a:lnTo>
                  <a:lnTo>
                    <a:pt x="0" y="25986"/>
                  </a:lnTo>
                  <a:lnTo>
                    <a:pt x="0" y="25986"/>
                  </a:lnTo>
                  <a:lnTo>
                    <a:pt x="0" y="12297"/>
                  </a:lnTo>
                  <a:cubicBezTo>
                    <a:pt x="-12" y="5511"/>
                    <a:pt x="5488" y="0"/>
                    <a:pt x="12274" y="0"/>
                  </a:cubicBezTo>
                  <a:cubicBezTo>
                    <a:pt x="12473" y="0"/>
                    <a:pt x="12672" y="0"/>
                    <a:pt x="12870" y="12"/>
                  </a:cubicBezTo>
                  <a:close/>
                </a:path>
              </a:pathLst>
            </a:custGeom>
            <a:solidFill>
              <a:srgbClr val="7AC257"/>
            </a:solidFill>
            <a:ln w="11697" cap="flat">
              <a:noFill/>
              <a:prstDash val="solid"/>
              <a:miter/>
            </a:ln>
          </p:spPr>
          <p:txBody>
            <a:bodyPr rtlCol="0" anchor="ctr"/>
            <a:lstStyle/>
            <a:p>
              <a:endParaRPr lang="en-US"/>
            </a:p>
          </p:txBody>
        </p:sp>
        <p:sp>
          <p:nvSpPr>
            <p:cNvPr id="693" name="Hình tự do: Hình 692">
              <a:extLst>
                <a:ext uri="{FF2B5EF4-FFF2-40B4-BE49-F238E27FC236}">
                  <a16:creationId xmlns:a16="http://schemas.microsoft.com/office/drawing/2014/main" xmlns="" id="{8096DD4B-BFD8-0BD8-6C32-46F93D32493C}"/>
                </a:ext>
              </a:extLst>
            </p:cNvPr>
            <p:cNvSpPr/>
            <p:nvPr/>
          </p:nvSpPr>
          <p:spPr>
            <a:xfrm>
              <a:off x="8406076" y="1837638"/>
              <a:ext cx="54991" cy="135723"/>
            </a:xfrm>
            <a:custGeom>
              <a:avLst/>
              <a:gdLst>
                <a:gd name="connsiteX0" fmla="*/ 0 w 54991"/>
                <a:gd name="connsiteY0" fmla="*/ 0 h 135723"/>
                <a:gd name="connsiteX1" fmla="*/ 54992 w 54991"/>
                <a:gd name="connsiteY1" fmla="*/ 0 h 135723"/>
                <a:gd name="connsiteX2" fmla="*/ 54992 w 54991"/>
                <a:gd name="connsiteY2" fmla="*/ 135724 h 135723"/>
                <a:gd name="connsiteX3" fmla="*/ 0 w 54991"/>
                <a:gd name="connsiteY3" fmla="*/ 135724 h 135723"/>
              </a:gdLst>
              <a:ahLst/>
              <a:cxnLst>
                <a:cxn ang="0">
                  <a:pos x="connsiteX0" y="connsiteY0"/>
                </a:cxn>
                <a:cxn ang="0">
                  <a:pos x="connsiteX1" y="connsiteY1"/>
                </a:cxn>
                <a:cxn ang="0">
                  <a:pos x="connsiteX2" y="connsiteY2"/>
                </a:cxn>
                <a:cxn ang="0">
                  <a:pos x="connsiteX3" y="connsiteY3"/>
                </a:cxn>
              </a:cxnLst>
              <a:rect l="l" t="t" r="r" b="b"/>
              <a:pathLst>
                <a:path w="54991" h="135723">
                  <a:moveTo>
                    <a:pt x="0" y="0"/>
                  </a:moveTo>
                  <a:lnTo>
                    <a:pt x="54992" y="0"/>
                  </a:lnTo>
                  <a:lnTo>
                    <a:pt x="54992" y="135724"/>
                  </a:lnTo>
                  <a:lnTo>
                    <a:pt x="0" y="135724"/>
                  </a:lnTo>
                  <a:close/>
                </a:path>
              </a:pathLst>
            </a:custGeom>
            <a:solidFill>
              <a:srgbClr val="FAFAFA"/>
            </a:solidFill>
            <a:ln w="11697" cap="flat">
              <a:noFill/>
              <a:prstDash val="solid"/>
              <a:miter/>
            </a:ln>
          </p:spPr>
          <p:txBody>
            <a:bodyPr rtlCol="0" anchor="ctr"/>
            <a:lstStyle/>
            <a:p>
              <a:endParaRPr lang="en-US"/>
            </a:p>
          </p:txBody>
        </p:sp>
        <p:sp>
          <p:nvSpPr>
            <p:cNvPr id="694" name="Hình tự do: Hình 693">
              <a:extLst>
                <a:ext uri="{FF2B5EF4-FFF2-40B4-BE49-F238E27FC236}">
                  <a16:creationId xmlns:a16="http://schemas.microsoft.com/office/drawing/2014/main" xmlns="" id="{AC770888-03D6-9ADE-7931-680CAA5BD62C}"/>
                </a:ext>
              </a:extLst>
            </p:cNvPr>
            <p:cNvSpPr/>
            <p:nvPr/>
          </p:nvSpPr>
          <p:spPr>
            <a:xfrm>
              <a:off x="8366412" y="1803002"/>
              <a:ext cx="63883" cy="3983"/>
            </a:xfrm>
            <a:custGeom>
              <a:avLst/>
              <a:gdLst>
                <a:gd name="connsiteX0" fmla="*/ 63884 w 63883"/>
                <a:gd name="connsiteY0" fmla="*/ 1992 h 3983"/>
                <a:gd name="connsiteX1" fmla="*/ 0 w 63883"/>
                <a:gd name="connsiteY1" fmla="*/ 1992 h 3983"/>
                <a:gd name="connsiteX2" fmla="*/ 63884 w 63883"/>
                <a:gd name="connsiteY2" fmla="*/ 1992 h 3983"/>
              </a:gdLst>
              <a:ahLst/>
              <a:cxnLst>
                <a:cxn ang="0">
                  <a:pos x="connsiteX0" y="connsiteY0"/>
                </a:cxn>
                <a:cxn ang="0">
                  <a:pos x="connsiteX1" y="connsiteY1"/>
                </a:cxn>
                <a:cxn ang="0">
                  <a:pos x="connsiteX2" y="connsiteY2"/>
                </a:cxn>
              </a:cxnLst>
              <a:rect l="l" t="t" r="r" b="b"/>
              <a:pathLst>
                <a:path w="63883" h="3983">
                  <a:moveTo>
                    <a:pt x="63884" y="1992"/>
                  </a:moveTo>
                  <a:cubicBezTo>
                    <a:pt x="42671" y="4648"/>
                    <a:pt x="21213" y="4648"/>
                    <a:pt x="0" y="1992"/>
                  </a:cubicBezTo>
                  <a:cubicBezTo>
                    <a:pt x="21213" y="-664"/>
                    <a:pt x="42671" y="-664"/>
                    <a:pt x="63884" y="1992"/>
                  </a:cubicBezTo>
                  <a:close/>
                </a:path>
              </a:pathLst>
            </a:custGeom>
            <a:solidFill>
              <a:srgbClr val="263238"/>
            </a:solidFill>
            <a:ln w="11697" cap="flat">
              <a:noFill/>
              <a:prstDash val="solid"/>
              <a:miter/>
            </a:ln>
          </p:spPr>
          <p:txBody>
            <a:bodyPr rtlCol="0" anchor="ctr"/>
            <a:lstStyle/>
            <a:p>
              <a:endParaRPr lang="en-US"/>
            </a:p>
          </p:txBody>
        </p:sp>
        <p:sp>
          <p:nvSpPr>
            <p:cNvPr id="695" name="Hình tự do: Hình 694">
              <a:extLst>
                <a:ext uri="{FF2B5EF4-FFF2-40B4-BE49-F238E27FC236}">
                  <a16:creationId xmlns:a16="http://schemas.microsoft.com/office/drawing/2014/main" xmlns="" id="{1FB89416-B228-386D-A81C-587F92A69CB1}"/>
                </a:ext>
              </a:extLst>
            </p:cNvPr>
            <p:cNvSpPr/>
            <p:nvPr/>
          </p:nvSpPr>
          <p:spPr>
            <a:xfrm>
              <a:off x="8339855" y="1821023"/>
              <a:ext cx="4439" cy="119577"/>
            </a:xfrm>
            <a:custGeom>
              <a:avLst/>
              <a:gdLst>
                <a:gd name="connsiteX0" fmla="*/ 2220 w 4439"/>
                <a:gd name="connsiteY0" fmla="*/ 119577 h 119577"/>
                <a:gd name="connsiteX1" fmla="*/ 231 w 4439"/>
                <a:gd name="connsiteY1" fmla="*/ 59789 h 119577"/>
                <a:gd name="connsiteX2" fmla="*/ 2220 w 4439"/>
                <a:gd name="connsiteY2" fmla="*/ 0 h 119577"/>
                <a:gd name="connsiteX3" fmla="*/ 4209 w 4439"/>
                <a:gd name="connsiteY3" fmla="*/ 59789 h 119577"/>
                <a:gd name="connsiteX4" fmla="*/ 2220 w 4439"/>
                <a:gd name="connsiteY4" fmla="*/ 119577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 h="119577">
                  <a:moveTo>
                    <a:pt x="2220" y="119577"/>
                  </a:moveTo>
                  <a:cubicBezTo>
                    <a:pt x="266" y="99710"/>
                    <a:pt x="-401" y="79738"/>
                    <a:pt x="231" y="59789"/>
                  </a:cubicBezTo>
                  <a:cubicBezTo>
                    <a:pt x="-401" y="39840"/>
                    <a:pt x="266" y="19867"/>
                    <a:pt x="2220" y="0"/>
                  </a:cubicBezTo>
                  <a:cubicBezTo>
                    <a:pt x="4174" y="19867"/>
                    <a:pt x="4841" y="39840"/>
                    <a:pt x="4209" y="59789"/>
                  </a:cubicBezTo>
                  <a:cubicBezTo>
                    <a:pt x="4841" y="79738"/>
                    <a:pt x="4174" y="99710"/>
                    <a:pt x="2220" y="119577"/>
                  </a:cubicBezTo>
                  <a:close/>
                </a:path>
              </a:pathLst>
            </a:custGeom>
            <a:solidFill>
              <a:srgbClr val="FAFAFA"/>
            </a:solidFill>
            <a:ln w="11697" cap="flat">
              <a:noFill/>
              <a:prstDash val="solid"/>
              <a:miter/>
            </a:ln>
          </p:spPr>
          <p:txBody>
            <a:bodyPr rtlCol="0" anchor="ctr"/>
            <a:lstStyle/>
            <a:p>
              <a:endParaRPr lang="en-US"/>
            </a:p>
          </p:txBody>
        </p:sp>
        <p:sp>
          <p:nvSpPr>
            <p:cNvPr id="696" name="Hình tự do: Hình 695">
              <a:extLst>
                <a:ext uri="{FF2B5EF4-FFF2-40B4-BE49-F238E27FC236}">
                  <a16:creationId xmlns:a16="http://schemas.microsoft.com/office/drawing/2014/main" xmlns="" id="{E0520F5F-58A6-F0BB-143C-DD873C65AAEB}"/>
                </a:ext>
              </a:extLst>
            </p:cNvPr>
            <p:cNvSpPr/>
            <p:nvPr/>
          </p:nvSpPr>
          <p:spPr>
            <a:xfrm>
              <a:off x="9517256" y="1763809"/>
              <a:ext cx="170356" cy="245941"/>
            </a:xfrm>
            <a:custGeom>
              <a:avLst/>
              <a:gdLst>
                <a:gd name="connsiteX0" fmla="*/ 0 w 170356"/>
                <a:gd name="connsiteY0" fmla="*/ 64586 h 245941"/>
                <a:gd name="connsiteX1" fmla="*/ 0 w 170356"/>
                <a:gd name="connsiteY1" fmla="*/ 226869 h 245941"/>
                <a:gd name="connsiteX2" fmla="*/ 19072 w 170356"/>
                <a:gd name="connsiteY2" fmla="*/ 245941 h 245941"/>
                <a:gd name="connsiteX3" fmla="*/ 151051 w 170356"/>
                <a:gd name="connsiteY3" fmla="*/ 245941 h 245941"/>
                <a:gd name="connsiteX4" fmla="*/ 170357 w 170356"/>
                <a:gd name="connsiteY4" fmla="*/ 226869 h 245941"/>
                <a:gd name="connsiteX5" fmla="*/ 170357 w 170356"/>
                <a:gd name="connsiteY5" fmla="*/ 226869 h 245941"/>
                <a:gd name="connsiteX6" fmla="*/ 170357 w 170356"/>
                <a:gd name="connsiteY6" fmla="*/ 65990 h 245941"/>
                <a:gd name="connsiteX7" fmla="*/ 128002 w 170356"/>
                <a:gd name="connsiteY7" fmla="*/ 23401 h 245941"/>
                <a:gd name="connsiteX8" fmla="*/ 127885 w 170356"/>
                <a:gd name="connsiteY8" fmla="*/ 23401 h 245941"/>
                <a:gd name="connsiteX9" fmla="*/ 127885 w 170356"/>
                <a:gd name="connsiteY9" fmla="*/ 23401 h 245941"/>
                <a:gd name="connsiteX10" fmla="*/ 127885 w 170356"/>
                <a:gd name="connsiteY10" fmla="*/ 0 h 245941"/>
                <a:gd name="connsiteX11" fmla="*/ 41419 w 170356"/>
                <a:gd name="connsiteY11" fmla="*/ 0 h 245941"/>
                <a:gd name="connsiteX12" fmla="*/ 41419 w 170356"/>
                <a:gd name="connsiteY12" fmla="*/ 22348 h 245941"/>
                <a:gd name="connsiteX13" fmla="*/ 41419 w 170356"/>
                <a:gd name="connsiteY13" fmla="*/ 22348 h 245941"/>
                <a:gd name="connsiteX14" fmla="*/ 0 w 170356"/>
                <a:gd name="connsiteY14" fmla="*/ 64586 h 24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356" h="245941">
                  <a:moveTo>
                    <a:pt x="0" y="64586"/>
                  </a:moveTo>
                  <a:cubicBezTo>
                    <a:pt x="0" y="112908"/>
                    <a:pt x="0" y="190949"/>
                    <a:pt x="0" y="226869"/>
                  </a:cubicBezTo>
                  <a:cubicBezTo>
                    <a:pt x="0" y="237400"/>
                    <a:pt x="8541" y="245941"/>
                    <a:pt x="19072" y="245941"/>
                  </a:cubicBezTo>
                  <a:lnTo>
                    <a:pt x="151051" y="245941"/>
                  </a:lnTo>
                  <a:cubicBezTo>
                    <a:pt x="161652" y="246011"/>
                    <a:pt x="170286" y="237470"/>
                    <a:pt x="170357" y="226869"/>
                  </a:cubicBezTo>
                  <a:cubicBezTo>
                    <a:pt x="170357" y="226869"/>
                    <a:pt x="170357" y="226869"/>
                    <a:pt x="170357" y="226869"/>
                  </a:cubicBezTo>
                  <a:lnTo>
                    <a:pt x="170357" y="65990"/>
                  </a:lnTo>
                  <a:cubicBezTo>
                    <a:pt x="170427" y="42531"/>
                    <a:pt x="151461" y="23471"/>
                    <a:pt x="128002" y="23401"/>
                  </a:cubicBezTo>
                  <a:cubicBezTo>
                    <a:pt x="127966" y="23401"/>
                    <a:pt x="127919" y="23401"/>
                    <a:pt x="127885" y="23401"/>
                  </a:cubicBezTo>
                  <a:lnTo>
                    <a:pt x="127885" y="23401"/>
                  </a:lnTo>
                  <a:lnTo>
                    <a:pt x="127885" y="0"/>
                  </a:lnTo>
                  <a:lnTo>
                    <a:pt x="41419" y="0"/>
                  </a:lnTo>
                  <a:lnTo>
                    <a:pt x="41419" y="22348"/>
                  </a:lnTo>
                  <a:lnTo>
                    <a:pt x="41419" y="22348"/>
                  </a:lnTo>
                  <a:cubicBezTo>
                    <a:pt x="18486" y="22979"/>
                    <a:pt x="175" y="41653"/>
                    <a:pt x="0" y="64586"/>
                  </a:cubicBezTo>
                  <a:close/>
                </a:path>
              </a:pathLst>
            </a:custGeom>
            <a:solidFill>
              <a:srgbClr val="F5F5F5"/>
            </a:solidFill>
            <a:ln w="11697" cap="flat">
              <a:noFill/>
              <a:prstDash val="solid"/>
              <a:miter/>
            </a:ln>
          </p:spPr>
          <p:txBody>
            <a:bodyPr rtlCol="0" anchor="ctr"/>
            <a:lstStyle/>
            <a:p>
              <a:endParaRPr lang="en-US"/>
            </a:p>
          </p:txBody>
        </p:sp>
        <p:sp>
          <p:nvSpPr>
            <p:cNvPr id="697" name="Hình tự do: Hình 696">
              <a:extLst>
                <a:ext uri="{FF2B5EF4-FFF2-40B4-BE49-F238E27FC236}">
                  <a16:creationId xmlns:a16="http://schemas.microsoft.com/office/drawing/2014/main" xmlns="" id="{F6ACFF45-D29C-5770-C915-FF841F6E30AA}"/>
                </a:ext>
              </a:extLst>
            </p:cNvPr>
            <p:cNvSpPr/>
            <p:nvPr/>
          </p:nvSpPr>
          <p:spPr>
            <a:xfrm>
              <a:off x="9517139" y="1762522"/>
              <a:ext cx="173302" cy="249282"/>
            </a:xfrm>
            <a:custGeom>
              <a:avLst/>
              <a:gdLst>
                <a:gd name="connsiteX0" fmla="*/ 117 w 173302"/>
                <a:gd name="connsiteY0" fmla="*/ 65873 h 249282"/>
                <a:gd name="connsiteX1" fmla="*/ 117 w 173302"/>
                <a:gd name="connsiteY1" fmla="*/ 61544 h 249282"/>
                <a:gd name="connsiteX2" fmla="*/ 15562 w 173302"/>
                <a:gd name="connsiteY2" fmla="*/ 32293 h 249282"/>
                <a:gd name="connsiteX3" fmla="*/ 41770 w 173302"/>
                <a:gd name="connsiteY3" fmla="*/ 22465 h 249282"/>
                <a:gd name="connsiteX4" fmla="*/ 40834 w 173302"/>
                <a:gd name="connsiteY4" fmla="*/ 23518 h 249282"/>
                <a:gd name="connsiteX5" fmla="*/ 40834 w 173302"/>
                <a:gd name="connsiteY5" fmla="*/ 1170 h 249282"/>
                <a:gd name="connsiteX6" fmla="*/ 40834 w 173302"/>
                <a:gd name="connsiteY6" fmla="*/ 0 h 249282"/>
                <a:gd name="connsiteX7" fmla="*/ 42004 w 173302"/>
                <a:gd name="connsiteY7" fmla="*/ 0 h 249282"/>
                <a:gd name="connsiteX8" fmla="*/ 128470 w 173302"/>
                <a:gd name="connsiteY8" fmla="*/ 0 h 249282"/>
                <a:gd name="connsiteX9" fmla="*/ 129991 w 173302"/>
                <a:gd name="connsiteY9" fmla="*/ 0 h 249282"/>
                <a:gd name="connsiteX10" fmla="*/ 129991 w 173302"/>
                <a:gd name="connsiteY10" fmla="*/ 25273 h 249282"/>
                <a:gd name="connsiteX11" fmla="*/ 128353 w 173302"/>
                <a:gd name="connsiteY11" fmla="*/ 23635 h 249282"/>
                <a:gd name="connsiteX12" fmla="*/ 149647 w 173302"/>
                <a:gd name="connsiteY12" fmla="*/ 29134 h 249282"/>
                <a:gd name="connsiteX13" fmla="*/ 173048 w 173302"/>
                <a:gd name="connsiteY13" fmla="*/ 67862 h 249282"/>
                <a:gd name="connsiteX14" fmla="*/ 173048 w 173302"/>
                <a:gd name="connsiteY14" fmla="*/ 91263 h 249282"/>
                <a:gd name="connsiteX15" fmla="*/ 173048 w 173302"/>
                <a:gd name="connsiteY15" fmla="*/ 192470 h 249282"/>
                <a:gd name="connsiteX16" fmla="*/ 173048 w 173302"/>
                <a:gd name="connsiteY16" fmla="*/ 222423 h 249282"/>
                <a:gd name="connsiteX17" fmla="*/ 173048 w 173302"/>
                <a:gd name="connsiteY17" fmla="*/ 232720 h 249282"/>
                <a:gd name="connsiteX18" fmla="*/ 159476 w 173302"/>
                <a:gd name="connsiteY18" fmla="*/ 248047 h 249282"/>
                <a:gd name="connsiteX19" fmla="*/ 149296 w 173302"/>
                <a:gd name="connsiteY19" fmla="*/ 249217 h 249282"/>
                <a:gd name="connsiteX20" fmla="*/ 139702 w 173302"/>
                <a:gd name="connsiteY20" fmla="*/ 249217 h 249282"/>
                <a:gd name="connsiteX21" fmla="*/ 66575 w 173302"/>
                <a:gd name="connsiteY21" fmla="*/ 249217 h 249282"/>
                <a:gd name="connsiteX22" fmla="*/ 32410 w 173302"/>
                <a:gd name="connsiteY22" fmla="*/ 249217 h 249282"/>
                <a:gd name="connsiteX23" fmla="*/ 24220 w 173302"/>
                <a:gd name="connsiteY23" fmla="*/ 249217 h 249282"/>
                <a:gd name="connsiteX24" fmla="*/ 15796 w 173302"/>
                <a:gd name="connsiteY24" fmla="*/ 248632 h 249282"/>
                <a:gd name="connsiteX25" fmla="*/ 2574 w 173302"/>
                <a:gd name="connsiteY25" fmla="*/ 238570 h 249282"/>
                <a:gd name="connsiteX26" fmla="*/ 0 w 173302"/>
                <a:gd name="connsiteY26" fmla="*/ 230730 h 249282"/>
                <a:gd name="connsiteX27" fmla="*/ 0 w 173302"/>
                <a:gd name="connsiteY27" fmla="*/ 223008 h 249282"/>
                <a:gd name="connsiteX28" fmla="*/ 0 w 173302"/>
                <a:gd name="connsiteY28" fmla="*/ 208266 h 249282"/>
                <a:gd name="connsiteX29" fmla="*/ 0 w 173302"/>
                <a:gd name="connsiteY29" fmla="*/ 180536 h 249282"/>
                <a:gd name="connsiteX30" fmla="*/ 702 w 173302"/>
                <a:gd name="connsiteY30" fmla="*/ 96879 h 249282"/>
                <a:gd name="connsiteX31" fmla="*/ 702 w 173302"/>
                <a:gd name="connsiteY31" fmla="*/ 74180 h 249282"/>
                <a:gd name="connsiteX32" fmla="*/ 702 w 173302"/>
                <a:gd name="connsiteY32" fmla="*/ 68330 h 249282"/>
                <a:gd name="connsiteX33" fmla="*/ 702 w 173302"/>
                <a:gd name="connsiteY33" fmla="*/ 66224 h 249282"/>
                <a:gd name="connsiteX34" fmla="*/ 702 w 173302"/>
                <a:gd name="connsiteY34" fmla="*/ 68330 h 249282"/>
                <a:gd name="connsiteX35" fmla="*/ 702 w 173302"/>
                <a:gd name="connsiteY35" fmla="*/ 74180 h 249282"/>
                <a:gd name="connsiteX36" fmla="*/ 702 w 173302"/>
                <a:gd name="connsiteY36" fmla="*/ 96879 h 249282"/>
                <a:gd name="connsiteX37" fmla="*/ 1287 w 173302"/>
                <a:gd name="connsiteY37" fmla="*/ 180536 h 249282"/>
                <a:gd name="connsiteX38" fmla="*/ 1287 w 173302"/>
                <a:gd name="connsiteY38" fmla="*/ 208266 h 249282"/>
                <a:gd name="connsiteX39" fmla="*/ 1287 w 173302"/>
                <a:gd name="connsiteY39" fmla="*/ 223008 h 249282"/>
                <a:gd name="connsiteX40" fmla="*/ 1287 w 173302"/>
                <a:gd name="connsiteY40" fmla="*/ 230379 h 249282"/>
                <a:gd name="connsiteX41" fmla="*/ 3393 w 173302"/>
                <a:gd name="connsiteY41" fmla="*/ 237049 h 249282"/>
                <a:gd name="connsiteX42" fmla="*/ 15094 w 173302"/>
                <a:gd name="connsiteY42" fmla="*/ 245590 h 249282"/>
                <a:gd name="connsiteX43" fmla="*/ 22816 w 173302"/>
                <a:gd name="connsiteY43" fmla="*/ 245590 h 249282"/>
                <a:gd name="connsiteX44" fmla="*/ 147892 w 173302"/>
                <a:gd name="connsiteY44" fmla="*/ 245590 h 249282"/>
                <a:gd name="connsiteX45" fmla="*/ 156901 w 173302"/>
                <a:gd name="connsiteY45" fmla="*/ 244654 h 249282"/>
                <a:gd name="connsiteX46" fmla="*/ 168602 w 173302"/>
                <a:gd name="connsiteY46" fmla="*/ 232018 h 249282"/>
                <a:gd name="connsiteX47" fmla="*/ 168602 w 173302"/>
                <a:gd name="connsiteY47" fmla="*/ 222540 h 249282"/>
                <a:gd name="connsiteX48" fmla="*/ 168602 w 173302"/>
                <a:gd name="connsiteY48" fmla="*/ 212595 h 249282"/>
                <a:gd name="connsiteX49" fmla="*/ 168602 w 173302"/>
                <a:gd name="connsiteY49" fmla="*/ 192587 h 249282"/>
                <a:gd name="connsiteX50" fmla="*/ 168602 w 173302"/>
                <a:gd name="connsiteY50" fmla="*/ 91263 h 249282"/>
                <a:gd name="connsiteX51" fmla="*/ 168602 w 173302"/>
                <a:gd name="connsiteY51" fmla="*/ 67862 h 249282"/>
                <a:gd name="connsiteX52" fmla="*/ 127885 w 173302"/>
                <a:gd name="connsiteY52" fmla="*/ 26794 h 249282"/>
                <a:gd name="connsiteX53" fmla="*/ 126247 w 173302"/>
                <a:gd name="connsiteY53" fmla="*/ 26794 h 249282"/>
                <a:gd name="connsiteX54" fmla="*/ 126247 w 173302"/>
                <a:gd name="connsiteY54" fmla="*/ 25273 h 249282"/>
                <a:gd name="connsiteX55" fmla="*/ 126247 w 173302"/>
                <a:gd name="connsiteY55" fmla="*/ 1872 h 249282"/>
                <a:gd name="connsiteX56" fmla="*/ 127885 w 173302"/>
                <a:gd name="connsiteY56" fmla="*/ 3393 h 249282"/>
                <a:gd name="connsiteX57" fmla="*/ 41419 w 173302"/>
                <a:gd name="connsiteY57" fmla="*/ 3393 h 249282"/>
                <a:gd name="connsiteX58" fmla="*/ 42589 w 173302"/>
                <a:gd name="connsiteY58" fmla="*/ 2223 h 249282"/>
                <a:gd name="connsiteX59" fmla="*/ 42589 w 173302"/>
                <a:gd name="connsiteY59" fmla="*/ 24571 h 249282"/>
                <a:gd name="connsiteX60" fmla="*/ 42589 w 173302"/>
                <a:gd name="connsiteY60" fmla="*/ 25507 h 249282"/>
                <a:gd name="connsiteX61" fmla="*/ 41653 w 173302"/>
                <a:gd name="connsiteY61" fmla="*/ 25507 h 249282"/>
                <a:gd name="connsiteX62" fmla="*/ 16380 w 173302"/>
                <a:gd name="connsiteY62" fmla="*/ 34516 h 249282"/>
                <a:gd name="connsiteX63" fmla="*/ 3978 w 173302"/>
                <a:gd name="connsiteY63" fmla="*/ 50311 h 249282"/>
                <a:gd name="connsiteX64" fmla="*/ 117 w 173302"/>
                <a:gd name="connsiteY64" fmla="*/ 65873 h 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3302" h="249282">
                  <a:moveTo>
                    <a:pt x="117" y="65873"/>
                  </a:moveTo>
                  <a:cubicBezTo>
                    <a:pt x="35" y="64434"/>
                    <a:pt x="35" y="62983"/>
                    <a:pt x="117" y="61544"/>
                  </a:cubicBezTo>
                  <a:cubicBezTo>
                    <a:pt x="1100" y="50112"/>
                    <a:pt x="6669" y="39559"/>
                    <a:pt x="15562" y="32293"/>
                  </a:cubicBezTo>
                  <a:cubicBezTo>
                    <a:pt x="23003" y="26256"/>
                    <a:pt x="32199" y="22804"/>
                    <a:pt x="41770" y="22465"/>
                  </a:cubicBezTo>
                  <a:lnTo>
                    <a:pt x="40834" y="23518"/>
                  </a:lnTo>
                  <a:cubicBezTo>
                    <a:pt x="40834" y="16614"/>
                    <a:pt x="40834" y="9126"/>
                    <a:pt x="40834" y="1170"/>
                  </a:cubicBezTo>
                  <a:lnTo>
                    <a:pt x="40834" y="0"/>
                  </a:lnTo>
                  <a:lnTo>
                    <a:pt x="42004" y="0"/>
                  </a:lnTo>
                  <a:lnTo>
                    <a:pt x="128470" y="0"/>
                  </a:lnTo>
                  <a:lnTo>
                    <a:pt x="129991" y="0"/>
                  </a:lnTo>
                  <a:lnTo>
                    <a:pt x="129991" y="25273"/>
                  </a:lnTo>
                  <a:lnTo>
                    <a:pt x="128353" y="23635"/>
                  </a:lnTo>
                  <a:cubicBezTo>
                    <a:pt x="135794" y="23658"/>
                    <a:pt x="143118" y="25542"/>
                    <a:pt x="149647" y="29134"/>
                  </a:cubicBezTo>
                  <a:cubicBezTo>
                    <a:pt x="163910" y="36833"/>
                    <a:pt x="172861" y="51657"/>
                    <a:pt x="173048" y="67862"/>
                  </a:cubicBezTo>
                  <a:lnTo>
                    <a:pt x="173048" y="91263"/>
                  </a:lnTo>
                  <a:cubicBezTo>
                    <a:pt x="173048" y="123439"/>
                    <a:pt x="173048" y="157369"/>
                    <a:pt x="173048" y="192470"/>
                  </a:cubicBezTo>
                  <a:lnTo>
                    <a:pt x="173048" y="222423"/>
                  </a:lnTo>
                  <a:cubicBezTo>
                    <a:pt x="173387" y="225851"/>
                    <a:pt x="173387" y="229291"/>
                    <a:pt x="173048" y="232720"/>
                  </a:cubicBezTo>
                  <a:cubicBezTo>
                    <a:pt x="171422" y="239798"/>
                    <a:pt x="166309" y="245566"/>
                    <a:pt x="159476" y="248047"/>
                  </a:cubicBezTo>
                  <a:cubicBezTo>
                    <a:pt x="156188" y="249053"/>
                    <a:pt x="152736" y="249451"/>
                    <a:pt x="149296" y="249217"/>
                  </a:cubicBezTo>
                  <a:lnTo>
                    <a:pt x="139702" y="249217"/>
                  </a:lnTo>
                  <a:lnTo>
                    <a:pt x="66575" y="249217"/>
                  </a:lnTo>
                  <a:lnTo>
                    <a:pt x="32410" y="249217"/>
                  </a:lnTo>
                  <a:lnTo>
                    <a:pt x="24220" y="249217"/>
                  </a:lnTo>
                  <a:cubicBezTo>
                    <a:pt x="21400" y="249357"/>
                    <a:pt x="18568" y="249170"/>
                    <a:pt x="15796" y="248632"/>
                  </a:cubicBezTo>
                  <a:cubicBezTo>
                    <a:pt x="10179" y="247275"/>
                    <a:pt x="5382" y="243624"/>
                    <a:pt x="2574" y="238570"/>
                  </a:cubicBezTo>
                  <a:cubicBezTo>
                    <a:pt x="1217" y="236148"/>
                    <a:pt x="339" y="233492"/>
                    <a:pt x="0" y="230730"/>
                  </a:cubicBezTo>
                  <a:cubicBezTo>
                    <a:pt x="0" y="227805"/>
                    <a:pt x="0" y="225465"/>
                    <a:pt x="0" y="223008"/>
                  </a:cubicBezTo>
                  <a:cubicBezTo>
                    <a:pt x="0" y="217977"/>
                    <a:pt x="0" y="213063"/>
                    <a:pt x="0" y="208266"/>
                  </a:cubicBezTo>
                  <a:cubicBezTo>
                    <a:pt x="0" y="198555"/>
                    <a:pt x="0" y="189311"/>
                    <a:pt x="0" y="180536"/>
                  </a:cubicBezTo>
                  <a:cubicBezTo>
                    <a:pt x="0" y="145435"/>
                    <a:pt x="585" y="116886"/>
                    <a:pt x="702" y="96879"/>
                  </a:cubicBezTo>
                  <a:cubicBezTo>
                    <a:pt x="702" y="87284"/>
                    <a:pt x="702" y="79679"/>
                    <a:pt x="702" y="74180"/>
                  </a:cubicBezTo>
                  <a:lnTo>
                    <a:pt x="702" y="68330"/>
                  </a:lnTo>
                  <a:cubicBezTo>
                    <a:pt x="655" y="67628"/>
                    <a:pt x="655" y="66926"/>
                    <a:pt x="702" y="66224"/>
                  </a:cubicBezTo>
                  <a:cubicBezTo>
                    <a:pt x="702" y="66224"/>
                    <a:pt x="702" y="66926"/>
                    <a:pt x="702" y="68330"/>
                  </a:cubicBezTo>
                  <a:lnTo>
                    <a:pt x="702" y="74180"/>
                  </a:lnTo>
                  <a:cubicBezTo>
                    <a:pt x="702" y="79679"/>
                    <a:pt x="702" y="87284"/>
                    <a:pt x="702" y="96879"/>
                  </a:cubicBezTo>
                  <a:cubicBezTo>
                    <a:pt x="702" y="116886"/>
                    <a:pt x="702" y="145435"/>
                    <a:pt x="1287" y="180536"/>
                  </a:cubicBezTo>
                  <a:lnTo>
                    <a:pt x="1287" y="208266"/>
                  </a:lnTo>
                  <a:cubicBezTo>
                    <a:pt x="1287" y="213063"/>
                    <a:pt x="1287" y="217977"/>
                    <a:pt x="1287" y="223008"/>
                  </a:cubicBezTo>
                  <a:cubicBezTo>
                    <a:pt x="1287" y="225348"/>
                    <a:pt x="1287" y="228156"/>
                    <a:pt x="1287" y="230379"/>
                  </a:cubicBezTo>
                  <a:cubicBezTo>
                    <a:pt x="1521" y="232720"/>
                    <a:pt x="2235" y="234989"/>
                    <a:pt x="3393" y="237049"/>
                  </a:cubicBezTo>
                  <a:cubicBezTo>
                    <a:pt x="5921" y="241413"/>
                    <a:pt x="10168" y="244513"/>
                    <a:pt x="15094" y="245590"/>
                  </a:cubicBezTo>
                  <a:cubicBezTo>
                    <a:pt x="17656" y="245836"/>
                    <a:pt x="20253" y="245836"/>
                    <a:pt x="22816" y="245590"/>
                  </a:cubicBezTo>
                  <a:lnTo>
                    <a:pt x="147892" y="245590"/>
                  </a:lnTo>
                  <a:cubicBezTo>
                    <a:pt x="150923" y="245894"/>
                    <a:pt x="153988" y="245566"/>
                    <a:pt x="156901" y="244654"/>
                  </a:cubicBezTo>
                  <a:cubicBezTo>
                    <a:pt x="162787" y="242840"/>
                    <a:pt x="167245" y="238020"/>
                    <a:pt x="168602" y="232018"/>
                  </a:cubicBezTo>
                  <a:cubicBezTo>
                    <a:pt x="168906" y="228870"/>
                    <a:pt x="168906" y="225688"/>
                    <a:pt x="168602" y="222540"/>
                  </a:cubicBezTo>
                  <a:lnTo>
                    <a:pt x="168602" y="212595"/>
                  </a:lnTo>
                  <a:cubicBezTo>
                    <a:pt x="168602" y="206043"/>
                    <a:pt x="168602" y="199257"/>
                    <a:pt x="168602" y="192587"/>
                  </a:cubicBezTo>
                  <a:cubicBezTo>
                    <a:pt x="168602" y="157486"/>
                    <a:pt x="168602" y="123555"/>
                    <a:pt x="168602" y="91263"/>
                  </a:cubicBezTo>
                  <a:cubicBezTo>
                    <a:pt x="168602" y="83306"/>
                    <a:pt x="168602" y="75350"/>
                    <a:pt x="168602" y="67862"/>
                  </a:cubicBezTo>
                  <a:cubicBezTo>
                    <a:pt x="168543" y="45339"/>
                    <a:pt x="150408" y="27051"/>
                    <a:pt x="127885" y="26794"/>
                  </a:cubicBezTo>
                  <a:lnTo>
                    <a:pt x="126247" y="26794"/>
                  </a:lnTo>
                  <a:lnTo>
                    <a:pt x="126247" y="25273"/>
                  </a:lnTo>
                  <a:cubicBezTo>
                    <a:pt x="126247" y="16965"/>
                    <a:pt x="126247" y="9009"/>
                    <a:pt x="126247" y="1872"/>
                  </a:cubicBezTo>
                  <a:lnTo>
                    <a:pt x="127885" y="3393"/>
                  </a:lnTo>
                  <a:lnTo>
                    <a:pt x="41419" y="3393"/>
                  </a:lnTo>
                  <a:lnTo>
                    <a:pt x="42589" y="2223"/>
                  </a:lnTo>
                  <a:cubicBezTo>
                    <a:pt x="42589" y="10179"/>
                    <a:pt x="42589" y="17668"/>
                    <a:pt x="42589" y="24571"/>
                  </a:cubicBezTo>
                  <a:lnTo>
                    <a:pt x="42589" y="25507"/>
                  </a:lnTo>
                  <a:lnTo>
                    <a:pt x="41653" y="25507"/>
                  </a:lnTo>
                  <a:cubicBezTo>
                    <a:pt x="32468" y="25624"/>
                    <a:pt x="23576" y="28794"/>
                    <a:pt x="16380" y="34516"/>
                  </a:cubicBezTo>
                  <a:cubicBezTo>
                    <a:pt x="11033" y="38705"/>
                    <a:pt x="6775" y="44122"/>
                    <a:pt x="3978" y="50311"/>
                  </a:cubicBezTo>
                  <a:cubicBezTo>
                    <a:pt x="1931" y="55284"/>
                    <a:pt x="632" y="60526"/>
                    <a:pt x="117" y="65873"/>
                  </a:cubicBezTo>
                  <a:close/>
                </a:path>
              </a:pathLst>
            </a:custGeom>
            <a:solidFill>
              <a:srgbClr val="263238"/>
            </a:solidFill>
            <a:ln w="11697" cap="flat">
              <a:noFill/>
              <a:prstDash val="solid"/>
              <a:miter/>
            </a:ln>
          </p:spPr>
          <p:txBody>
            <a:bodyPr rtlCol="0" anchor="ctr"/>
            <a:lstStyle/>
            <a:p>
              <a:endParaRPr lang="en-US"/>
            </a:p>
          </p:txBody>
        </p:sp>
        <p:sp>
          <p:nvSpPr>
            <p:cNvPr id="698" name="Hình tự do: Hình 697">
              <a:extLst>
                <a:ext uri="{FF2B5EF4-FFF2-40B4-BE49-F238E27FC236}">
                  <a16:creationId xmlns:a16="http://schemas.microsoft.com/office/drawing/2014/main" xmlns="" id="{9B9F68AD-B85B-15FB-D8EF-AB01E9615B01}"/>
                </a:ext>
              </a:extLst>
            </p:cNvPr>
            <p:cNvSpPr/>
            <p:nvPr/>
          </p:nvSpPr>
          <p:spPr>
            <a:xfrm>
              <a:off x="9559962" y="1766617"/>
              <a:ext cx="83540" cy="14040"/>
            </a:xfrm>
            <a:custGeom>
              <a:avLst/>
              <a:gdLst>
                <a:gd name="connsiteX0" fmla="*/ 0 w 83540"/>
                <a:gd name="connsiteY0" fmla="*/ 0 h 14040"/>
                <a:gd name="connsiteX1" fmla="*/ 0 w 83540"/>
                <a:gd name="connsiteY1" fmla="*/ 10764 h 14040"/>
                <a:gd name="connsiteX2" fmla="*/ 83541 w 83540"/>
                <a:gd name="connsiteY2" fmla="*/ 14040 h 14040"/>
                <a:gd name="connsiteX3" fmla="*/ 83541 w 83540"/>
                <a:gd name="connsiteY3" fmla="*/ 234 h 14040"/>
                <a:gd name="connsiteX4" fmla="*/ 0 w 83540"/>
                <a:gd name="connsiteY4" fmla="*/ 0 h 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0" h="14040">
                  <a:moveTo>
                    <a:pt x="0" y="0"/>
                  </a:moveTo>
                  <a:lnTo>
                    <a:pt x="0" y="10764"/>
                  </a:lnTo>
                  <a:lnTo>
                    <a:pt x="83541" y="14040"/>
                  </a:lnTo>
                  <a:lnTo>
                    <a:pt x="83541" y="234"/>
                  </a:lnTo>
                  <a:lnTo>
                    <a:pt x="0" y="0"/>
                  </a:lnTo>
                  <a:close/>
                </a:path>
              </a:pathLst>
            </a:custGeom>
            <a:solidFill>
              <a:srgbClr val="E0E0E0"/>
            </a:solidFill>
            <a:ln w="11697" cap="flat">
              <a:noFill/>
              <a:prstDash val="solid"/>
              <a:miter/>
            </a:ln>
          </p:spPr>
          <p:txBody>
            <a:bodyPr rtlCol="0" anchor="ctr"/>
            <a:lstStyle/>
            <a:p>
              <a:endParaRPr lang="en-US"/>
            </a:p>
          </p:txBody>
        </p:sp>
        <p:sp>
          <p:nvSpPr>
            <p:cNvPr id="699" name="Hình tự do: Hình 698">
              <a:extLst>
                <a:ext uri="{FF2B5EF4-FFF2-40B4-BE49-F238E27FC236}">
                  <a16:creationId xmlns:a16="http://schemas.microsoft.com/office/drawing/2014/main" xmlns="" id="{C818B113-ACB4-E974-A098-6CC1CF71E3B5}"/>
                </a:ext>
              </a:extLst>
            </p:cNvPr>
            <p:cNvSpPr/>
            <p:nvPr/>
          </p:nvSpPr>
          <p:spPr>
            <a:xfrm rot="8400">
              <a:off x="9549062" y="1730995"/>
              <a:ext cx="106589" cy="42823"/>
            </a:xfrm>
            <a:custGeom>
              <a:avLst/>
              <a:gdLst>
                <a:gd name="connsiteX0" fmla="*/ 19423 w 106589"/>
                <a:gd name="connsiteY0" fmla="*/ 0 h 42823"/>
                <a:gd name="connsiteX1" fmla="*/ 87284 w 106589"/>
                <a:gd name="connsiteY1" fmla="*/ 0 h 42823"/>
                <a:gd name="connsiteX2" fmla="*/ 106590 w 106589"/>
                <a:gd name="connsiteY2" fmla="*/ 19306 h 42823"/>
                <a:gd name="connsiteX3" fmla="*/ 106590 w 106589"/>
                <a:gd name="connsiteY3" fmla="*/ 35920 h 42823"/>
                <a:gd name="connsiteX4" fmla="*/ 99687 w 106589"/>
                <a:gd name="connsiteY4" fmla="*/ 42823 h 42823"/>
                <a:gd name="connsiteX5" fmla="*/ 6903 w 106589"/>
                <a:gd name="connsiteY5" fmla="*/ 42823 h 42823"/>
                <a:gd name="connsiteX6" fmla="*/ 0 w 106589"/>
                <a:gd name="connsiteY6" fmla="*/ 35920 h 42823"/>
                <a:gd name="connsiteX7" fmla="*/ 0 w 106589"/>
                <a:gd name="connsiteY7" fmla="*/ 19306 h 42823"/>
                <a:gd name="connsiteX8" fmla="*/ 19305 w 106589"/>
                <a:gd name="connsiteY8" fmla="*/ 0 h 4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89" h="42823">
                  <a:moveTo>
                    <a:pt x="19423" y="0"/>
                  </a:moveTo>
                  <a:lnTo>
                    <a:pt x="87284" y="0"/>
                  </a:lnTo>
                  <a:cubicBezTo>
                    <a:pt x="97943" y="0"/>
                    <a:pt x="106590" y="8647"/>
                    <a:pt x="106590" y="19306"/>
                  </a:cubicBezTo>
                  <a:lnTo>
                    <a:pt x="106590" y="35920"/>
                  </a:lnTo>
                  <a:cubicBezTo>
                    <a:pt x="106590" y="39734"/>
                    <a:pt x="103501" y="42823"/>
                    <a:pt x="99687" y="42823"/>
                  </a:cubicBezTo>
                  <a:lnTo>
                    <a:pt x="6903" y="42823"/>
                  </a:lnTo>
                  <a:cubicBezTo>
                    <a:pt x="3089" y="42823"/>
                    <a:pt x="0" y="39734"/>
                    <a:pt x="0" y="35920"/>
                  </a:cubicBezTo>
                  <a:lnTo>
                    <a:pt x="0" y="19306"/>
                  </a:lnTo>
                  <a:cubicBezTo>
                    <a:pt x="0" y="8647"/>
                    <a:pt x="8646" y="0"/>
                    <a:pt x="19305" y="0"/>
                  </a:cubicBezTo>
                  <a:close/>
                </a:path>
              </a:pathLst>
            </a:custGeom>
            <a:solidFill>
              <a:srgbClr val="455A64"/>
            </a:solidFill>
            <a:ln w="11697" cap="flat">
              <a:noFill/>
              <a:prstDash val="solid"/>
              <a:miter/>
            </a:ln>
          </p:spPr>
          <p:txBody>
            <a:bodyPr rtlCol="0" anchor="ctr"/>
            <a:lstStyle/>
            <a:p>
              <a:endParaRPr lang="en-US"/>
            </a:p>
          </p:txBody>
        </p:sp>
        <p:sp>
          <p:nvSpPr>
            <p:cNvPr id="700" name="Hình tự do: Hình 699">
              <a:extLst>
                <a:ext uri="{FF2B5EF4-FFF2-40B4-BE49-F238E27FC236}">
                  <a16:creationId xmlns:a16="http://schemas.microsoft.com/office/drawing/2014/main" xmlns="" id="{199B672A-7357-C1FF-FCE5-CE75E874F228}"/>
                </a:ext>
              </a:extLst>
            </p:cNvPr>
            <p:cNvSpPr/>
            <p:nvPr/>
          </p:nvSpPr>
          <p:spPr>
            <a:xfrm>
              <a:off x="9561203" y="1731048"/>
              <a:ext cx="2665" cy="42706"/>
            </a:xfrm>
            <a:custGeom>
              <a:avLst/>
              <a:gdLst>
                <a:gd name="connsiteX0" fmla="*/ 1333 w 2665"/>
                <a:gd name="connsiteY0" fmla="*/ 42706 h 42706"/>
                <a:gd name="connsiteX1" fmla="*/ 163 w 2665"/>
                <a:gd name="connsiteY1" fmla="*/ 21412 h 42706"/>
                <a:gd name="connsiteX2" fmla="*/ 1333 w 2665"/>
                <a:gd name="connsiteY2" fmla="*/ 0 h 42706"/>
                <a:gd name="connsiteX3" fmla="*/ 2503 w 2665"/>
                <a:gd name="connsiteY3" fmla="*/ 21412 h 42706"/>
                <a:gd name="connsiteX4" fmla="*/ 1333 w 2665"/>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 h="42706">
                  <a:moveTo>
                    <a:pt x="1333" y="42706"/>
                  </a:moveTo>
                  <a:cubicBezTo>
                    <a:pt x="140" y="35674"/>
                    <a:pt x="-258" y="28525"/>
                    <a:pt x="163" y="21412"/>
                  </a:cubicBezTo>
                  <a:cubicBezTo>
                    <a:pt x="-118" y="14251"/>
                    <a:pt x="280" y="7090"/>
                    <a:pt x="1333" y="0"/>
                  </a:cubicBezTo>
                  <a:cubicBezTo>
                    <a:pt x="2526" y="7067"/>
                    <a:pt x="2924" y="14251"/>
                    <a:pt x="2503" y="21412"/>
                  </a:cubicBezTo>
                  <a:cubicBezTo>
                    <a:pt x="2784" y="28525"/>
                    <a:pt x="2386" y="35663"/>
                    <a:pt x="1333" y="42706"/>
                  </a:cubicBezTo>
                  <a:close/>
                </a:path>
              </a:pathLst>
            </a:custGeom>
            <a:solidFill>
              <a:srgbClr val="263238"/>
            </a:solidFill>
            <a:ln w="11697" cap="flat">
              <a:noFill/>
              <a:prstDash val="solid"/>
              <a:miter/>
            </a:ln>
          </p:spPr>
          <p:txBody>
            <a:bodyPr rtlCol="0" anchor="ctr"/>
            <a:lstStyle/>
            <a:p>
              <a:endParaRPr lang="en-US"/>
            </a:p>
          </p:txBody>
        </p:sp>
        <p:sp>
          <p:nvSpPr>
            <p:cNvPr id="701" name="Hình tự do: Hình 700">
              <a:extLst>
                <a:ext uri="{FF2B5EF4-FFF2-40B4-BE49-F238E27FC236}">
                  <a16:creationId xmlns:a16="http://schemas.microsoft.com/office/drawing/2014/main" xmlns="" id="{B224460A-1D42-7371-DF3D-AFD16218B3C9}"/>
                </a:ext>
              </a:extLst>
            </p:cNvPr>
            <p:cNvSpPr/>
            <p:nvPr/>
          </p:nvSpPr>
          <p:spPr>
            <a:xfrm>
              <a:off x="9573011" y="1731048"/>
              <a:ext cx="2527" cy="42706"/>
            </a:xfrm>
            <a:custGeom>
              <a:avLst/>
              <a:gdLst>
                <a:gd name="connsiteX0" fmla="*/ 1225 w 2527"/>
                <a:gd name="connsiteY0" fmla="*/ 42706 h 42706"/>
                <a:gd name="connsiteX1" fmla="*/ 172 w 2527"/>
                <a:gd name="connsiteY1" fmla="*/ 21412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63"/>
                    <a:pt x="-249" y="28525"/>
                    <a:pt x="172" y="21412"/>
                  </a:cubicBezTo>
                  <a:cubicBezTo>
                    <a:pt x="-249" y="14251"/>
                    <a:pt x="149" y="7067"/>
                    <a:pt x="1342" y="0"/>
                  </a:cubicBezTo>
                  <a:cubicBezTo>
                    <a:pt x="2395" y="7090"/>
                    <a:pt x="2746" y="14263"/>
                    <a:pt x="2395" y="21412"/>
                  </a:cubicBezTo>
                  <a:cubicBezTo>
                    <a:pt x="2746" y="28525"/>
                    <a:pt x="2360" y="35663"/>
                    <a:pt x="1225" y="42706"/>
                  </a:cubicBezTo>
                  <a:close/>
                </a:path>
              </a:pathLst>
            </a:custGeom>
            <a:solidFill>
              <a:srgbClr val="263238"/>
            </a:solidFill>
            <a:ln w="11697" cap="flat">
              <a:noFill/>
              <a:prstDash val="solid"/>
              <a:miter/>
            </a:ln>
          </p:spPr>
          <p:txBody>
            <a:bodyPr rtlCol="0" anchor="ctr"/>
            <a:lstStyle/>
            <a:p>
              <a:endParaRPr lang="en-US"/>
            </a:p>
          </p:txBody>
        </p:sp>
        <p:sp>
          <p:nvSpPr>
            <p:cNvPr id="702" name="Hình tự do: Hình 701">
              <a:extLst>
                <a:ext uri="{FF2B5EF4-FFF2-40B4-BE49-F238E27FC236}">
                  <a16:creationId xmlns:a16="http://schemas.microsoft.com/office/drawing/2014/main" xmlns="" id="{F9FA4EBC-52C8-584B-C6EC-567E927E3708}"/>
                </a:ext>
              </a:extLst>
            </p:cNvPr>
            <p:cNvSpPr/>
            <p:nvPr/>
          </p:nvSpPr>
          <p:spPr>
            <a:xfrm>
              <a:off x="9584752" y="1731048"/>
              <a:ext cx="2526" cy="42823"/>
            </a:xfrm>
            <a:custGeom>
              <a:avLst/>
              <a:gdLst>
                <a:gd name="connsiteX0" fmla="*/ 1185 w 2526"/>
                <a:gd name="connsiteY0" fmla="*/ 42823 h 42823"/>
                <a:gd name="connsiteX1" fmla="*/ 132 w 2526"/>
                <a:gd name="connsiteY1" fmla="*/ 21412 h 42823"/>
                <a:gd name="connsiteX2" fmla="*/ 1302 w 2526"/>
                <a:gd name="connsiteY2" fmla="*/ 0 h 42823"/>
                <a:gd name="connsiteX3" fmla="*/ 2355 w 2526"/>
                <a:gd name="connsiteY3" fmla="*/ 21412 h 42823"/>
                <a:gd name="connsiteX4" fmla="*/ 1185 w 2526"/>
                <a:gd name="connsiteY4" fmla="*/ 42823 h 4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823">
                  <a:moveTo>
                    <a:pt x="1185" y="42823"/>
                  </a:moveTo>
                  <a:cubicBezTo>
                    <a:pt x="132" y="35733"/>
                    <a:pt x="-219" y="28561"/>
                    <a:pt x="132" y="21412"/>
                  </a:cubicBezTo>
                  <a:cubicBezTo>
                    <a:pt x="-219" y="14251"/>
                    <a:pt x="178" y="7079"/>
                    <a:pt x="1302" y="0"/>
                  </a:cubicBezTo>
                  <a:cubicBezTo>
                    <a:pt x="2425" y="7079"/>
                    <a:pt x="2776" y="14263"/>
                    <a:pt x="2355" y="21412"/>
                  </a:cubicBezTo>
                  <a:cubicBezTo>
                    <a:pt x="2776" y="28572"/>
                    <a:pt x="2378" y="35756"/>
                    <a:pt x="1185" y="42823"/>
                  </a:cubicBezTo>
                  <a:close/>
                </a:path>
              </a:pathLst>
            </a:custGeom>
            <a:solidFill>
              <a:srgbClr val="263238"/>
            </a:solidFill>
            <a:ln w="11697" cap="flat">
              <a:noFill/>
              <a:prstDash val="solid"/>
              <a:miter/>
            </a:ln>
          </p:spPr>
          <p:txBody>
            <a:bodyPr rtlCol="0" anchor="ctr"/>
            <a:lstStyle/>
            <a:p>
              <a:endParaRPr lang="en-US"/>
            </a:p>
          </p:txBody>
        </p:sp>
        <p:sp>
          <p:nvSpPr>
            <p:cNvPr id="703" name="Hình tự do: Hình 702">
              <a:extLst>
                <a:ext uri="{FF2B5EF4-FFF2-40B4-BE49-F238E27FC236}">
                  <a16:creationId xmlns:a16="http://schemas.microsoft.com/office/drawing/2014/main" xmlns="" id="{CF6BB2EE-CD7B-9445-1C38-0F5A930DB8DB}"/>
                </a:ext>
              </a:extLst>
            </p:cNvPr>
            <p:cNvSpPr/>
            <p:nvPr/>
          </p:nvSpPr>
          <p:spPr>
            <a:xfrm>
              <a:off x="9595602" y="1731165"/>
              <a:ext cx="2667" cy="42706"/>
            </a:xfrm>
            <a:custGeom>
              <a:avLst/>
              <a:gdLst>
                <a:gd name="connsiteX0" fmla="*/ 1333 w 2667"/>
                <a:gd name="connsiteY0" fmla="*/ 42706 h 42706"/>
                <a:gd name="connsiteX1" fmla="*/ 163 w 2667"/>
                <a:gd name="connsiteY1" fmla="*/ 21295 h 42706"/>
                <a:gd name="connsiteX2" fmla="*/ 1333 w 2667"/>
                <a:gd name="connsiteY2" fmla="*/ 0 h 42706"/>
                <a:gd name="connsiteX3" fmla="*/ 2503 w 2667"/>
                <a:gd name="connsiteY3" fmla="*/ 21295 h 42706"/>
                <a:gd name="connsiteX4" fmla="*/ 1333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3" y="42706"/>
                  </a:moveTo>
                  <a:cubicBezTo>
                    <a:pt x="140" y="35639"/>
                    <a:pt x="-258" y="28455"/>
                    <a:pt x="163" y="21295"/>
                  </a:cubicBezTo>
                  <a:cubicBezTo>
                    <a:pt x="-118" y="14181"/>
                    <a:pt x="268" y="7044"/>
                    <a:pt x="1333" y="0"/>
                  </a:cubicBezTo>
                  <a:cubicBezTo>
                    <a:pt x="2538" y="7032"/>
                    <a:pt x="2924" y="14181"/>
                    <a:pt x="2503" y="21295"/>
                  </a:cubicBezTo>
                  <a:cubicBezTo>
                    <a:pt x="2784" y="28455"/>
                    <a:pt x="2386" y="35616"/>
                    <a:pt x="1333" y="42706"/>
                  </a:cubicBezTo>
                  <a:close/>
                </a:path>
              </a:pathLst>
            </a:custGeom>
            <a:solidFill>
              <a:srgbClr val="263238"/>
            </a:solidFill>
            <a:ln w="11697" cap="flat">
              <a:noFill/>
              <a:prstDash val="solid"/>
              <a:miter/>
            </a:ln>
          </p:spPr>
          <p:txBody>
            <a:bodyPr rtlCol="0" anchor="ctr"/>
            <a:lstStyle/>
            <a:p>
              <a:endParaRPr lang="en-US"/>
            </a:p>
          </p:txBody>
        </p:sp>
        <p:sp>
          <p:nvSpPr>
            <p:cNvPr id="704" name="Hình tự do: Hình 703">
              <a:extLst>
                <a:ext uri="{FF2B5EF4-FFF2-40B4-BE49-F238E27FC236}">
                  <a16:creationId xmlns:a16="http://schemas.microsoft.com/office/drawing/2014/main" xmlns="" id="{22461FC0-9D22-C114-B7D5-94D6E9A3B7B1}"/>
                </a:ext>
              </a:extLst>
            </p:cNvPr>
            <p:cNvSpPr/>
            <p:nvPr/>
          </p:nvSpPr>
          <p:spPr>
            <a:xfrm>
              <a:off x="9607059" y="1731165"/>
              <a:ext cx="2527" cy="42706"/>
            </a:xfrm>
            <a:custGeom>
              <a:avLst/>
              <a:gdLst>
                <a:gd name="connsiteX0" fmla="*/ 1225 w 2527"/>
                <a:gd name="connsiteY0" fmla="*/ 42706 h 42706"/>
                <a:gd name="connsiteX1" fmla="*/ 172 w 2527"/>
                <a:gd name="connsiteY1" fmla="*/ 21295 h 42706"/>
                <a:gd name="connsiteX2" fmla="*/ 1342 w 2527"/>
                <a:gd name="connsiteY2" fmla="*/ 0 h 42706"/>
                <a:gd name="connsiteX3" fmla="*/ 2395 w 2527"/>
                <a:gd name="connsiteY3" fmla="*/ 21412 h 42706"/>
                <a:gd name="connsiteX4" fmla="*/ 1225 w 252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 h="42706">
                  <a:moveTo>
                    <a:pt x="1225" y="42706"/>
                  </a:moveTo>
                  <a:cubicBezTo>
                    <a:pt x="102" y="35627"/>
                    <a:pt x="-249" y="28443"/>
                    <a:pt x="172" y="21295"/>
                  </a:cubicBezTo>
                  <a:cubicBezTo>
                    <a:pt x="-249" y="14181"/>
                    <a:pt x="149" y="7032"/>
                    <a:pt x="1342" y="0"/>
                  </a:cubicBezTo>
                  <a:cubicBezTo>
                    <a:pt x="2395" y="7090"/>
                    <a:pt x="2746" y="14263"/>
                    <a:pt x="2395" y="21412"/>
                  </a:cubicBezTo>
                  <a:cubicBezTo>
                    <a:pt x="2746" y="28525"/>
                    <a:pt x="2349" y="35663"/>
                    <a:pt x="1225" y="42706"/>
                  </a:cubicBezTo>
                  <a:close/>
                </a:path>
              </a:pathLst>
            </a:custGeom>
            <a:solidFill>
              <a:srgbClr val="263238"/>
            </a:solidFill>
            <a:ln w="11697" cap="flat">
              <a:noFill/>
              <a:prstDash val="solid"/>
              <a:miter/>
            </a:ln>
          </p:spPr>
          <p:txBody>
            <a:bodyPr rtlCol="0" anchor="ctr"/>
            <a:lstStyle/>
            <a:p>
              <a:endParaRPr lang="en-US"/>
            </a:p>
          </p:txBody>
        </p:sp>
        <p:sp>
          <p:nvSpPr>
            <p:cNvPr id="705" name="Hình tự do: Hình 704">
              <a:extLst>
                <a:ext uri="{FF2B5EF4-FFF2-40B4-BE49-F238E27FC236}">
                  <a16:creationId xmlns:a16="http://schemas.microsoft.com/office/drawing/2014/main" xmlns="" id="{5AAC6EAE-F49F-ACE6-310C-EE0F269C4A13}"/>
                </a:ext>
              </a:extLst>
            </p:cNvPr>
            <p:cNvSpPr/>
            <p:nvPr/>
          </p:nvSpPr>
          <p:spPr>
            <a:xfrm>
              <a:off x="9618449" y="1731165"/>
              <a:ext cx="2526" cy="42706"/>
            </a:xfrm>
            <a:custGeom>
              <a:avLst/>
              <a:gdLst>
                <a:gd name="connsiteX0" fmla="*/ 1185 w 2526"/>
                <a:gd name="connsiteY0" fmla="*/ 42706 h 42706"/>
                <a:gd name="connsiteX1" fmla="*/ 132 w 2526"/>
                <a:gd name="connsiteY1" fmla="*/ 21412 h 42706"/>
                <a:gd name="connsiteX2" fmla="*/ 1302 w 2526"/>
                <a:gd name="connsiteY2" fmla="*/ 0 h 42706"/>
                <a:gd name="connsiteX3" fmla="*/ 2355 w 2526"/>
                <a:gd name="connsiteY3" fmla="*/ 21412 h 42706"/>
                <a:gd name="connsiteX4" fmla="*/ 118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185" y="42706"/>
                  </a:moveTo>
                  <a:cubicBezTo>
                    <a:pt x="132" y="35663"/>
                    <a:pt x="-219" y="28525"/>
                    <a:pt x="132" y="21412"/>
                  </a:cubicBezTo>
                  <a:cubicBezTo>
                    <a:pt x="-219" y="14251"/>
                    <a:pt x="178" y="7079"/>
                    <a:pt x="1302" y="0"/>
                  </a:cubicBezTo>
                  <a:cubicBezTo>
                    <a:pt x="2425" y="7079"/>
                    <a:pt x="2776" y="14263"/>
                    <a:pt x="2355" y="21412"/>
                  </a:cubicBezTo>
                  <a:cubicBezTo>
                    <a:pt x="2776" y="28525"/>
                    <a:pt x="2390" y="35674"/>
                    <a:pt x="1185" y="42706"/>
                  </a:cubicBezTo>
                  <a:close/>
                </a:path>
              </a:pathLst>
            </a:custGeom>
            <a:solidFill>
              <a:srgbClr val="263238"/>
            </a:solidFill>
            <a:ln w="11697" cap="flat">
              <a:noFill/>
              <a:prstDash val="solid"/>
              <a:miter/>
            </a:ln>
          </p:spPr>
          <p:txBody>
            <a:bodyPr rtlCol="0" anchor="ctr"/>
            <a:lstStyle/>
            <a:p>
              <a:endParaRPr lang="en-US"/>
            </a:p>
          </p:txBody>
        </p:sp>
        <p:sp>
          <p:nvSpPr>
            <p:cNvPr id="706" name="Hình tự do: Hình 705">
              <a:extLst>
                <a:ext uri="{FF2B5EF4-FFF2-40B4-BE49-F238E27FC236}">
                  <a16:creationId xmlns:a16="http://schemas.microsoft.com/office/drawing/2014/main" xmlns="" id="{01E329B3-5567-C2D6-6DE6-2B8D597B0113}"/>
                </a:ext>
              </a:extLst>
            </p:cNvPr>
            <p:cNvSpPr/>
            <p:nvPr/>
          </p:nvSpPr>
          <p:spPr>
            <a:xfrm>
              <a:off x="9629765" y="1731165"/>
              <a:ext cx="2667" cy="42706"/>
            </a:xfrm>
            <a:custGeom>
              <a:avLst/>
              <a:gdLst>
                <a:gd name="connsiteX0" fmla="*/ 1334 w 2667"/>
                <a:gd name="connsiteY0" fmla="*/ 42706 h 42706"/>
                <a:gd name="connsiteX1" fmla="*/ 165 w 2667"/>
                <a:gd name="connsiteY1" fmla="*/ 21412 h 42706"/>
                <a:gd name="connsiteX2" fmla="*/ 1334 w 2667"/>
                <a:gd name="connsiteY2" fmla="*/ 0 h 42706"/>
                <a:gd name="connsiteX3" fmla="*/ 2505 w 2667"/>
                <a:gd name="connsiteY3" fmla="*/ 21412 h 42706"/>
                <a:gd name="connsiteX4" fmla="*/ 1334 w 2667"/>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2706">
                  <a:moveTo>
                    <a:pt x="1334" y="42706"/>
                  </a:moveTo>
                  <a:cubicBezTo>
                    <a:pt x="129" y="35674"/>
                    <a:pt x="-257" y="28525"/>
                    <a:pt x="165" y="21412"/>
                  </a:cubicBezTo>
                  <a:cubicBezTo>
                    <a:pt x="-116" y="14251"/>
                    <a:pt x="281" y="7090"/>
                    <a:pt x="1334" y="0"/>
                  </a:cubicBezTo>
                  <a:cubicBezTo>
                    <a:pt x="2528" y="7067"/>
                    <a:pt x="2926" y="14251"/>
                    <a:pt x="2505" y="21412"/>
                  </a:cubicBezTo>
                  <a:cubicBezTo>
                    <a:pt x="2786" y="28525"/>
                    <a:pt x="2399" y="35663"/>
                    <a:pt x="1334" y="42706"/>
                  </a:cubicBezTo>
                  <a:close/>
                </a:path>
              </a:pathLst>
            </a:custGeom>
            <a:solidFill>
              <a:srgbClr val="263238"/>
            </a:solidFill>
            <a:ln w="11697" cap="flat">
              <a:noFill/>
              <a:prstDash val="solid"/>
              <a:miter/>
            </a:ln>
          </p:spPr>
          <p:txBody>
            <a:bodyPr rtlCol="0" anchor="ctr"/>
            <a:lstStyle/>
            <a:p>
              <a:endParaRPr lang="en-US"/>
            </a:p>
          </p:txBody>
        </p:sp>
        <p:sp>
          <p:nvSpPr>
            <p:cNvPr id="707" name="Hình tự do: Hình 706">
              <a:extLst>
                <a:ext uri="{FF2B5EF4-FFF2-40B4-BE49-F238E27FC236}">
                  <a16:creationId xmlns:a16="http://schemas.microsoft.com/office/drawing/2014/main" xmlns="" id="{4D1A2BFD-10B2-0B48-1634-CC4D5DBC18FD}"/>
                </a:ext>
              </a:extLst>
            </p:cNvPr>
            <p:cNvSpPr/>
            <p:nvPr/>
          </p:nvSpPr>
          <p:spPr>
            <a:xfrm>
              <a:off x="9641224" y="1731282"/>
              <a:ext cx="2526" cy="42706"/>
            </a:xfrm>
            <a:custGeom>
              <a:avLst/>
              <a:gdLst>
                <a:gd name="connsiteX0" fmla="*/ 1225 w 2526"/>
                <a:gd name="connsiteY0" fmla="*/ 42706 h 42706"/>
                <a:gd name="connsiteX1" fmla="*/ 172 w 2526"/>
                <a:gd name="connsiteY1" fmla="*/ 21295 h 42706"/>
                <a:gd name="connsiteX2" fmla="*/ 1342 w 2526"/>
                <a:gd name="connsiteY2" fmla="*/ 0 h 42706"/>
                <a:gd name="connsiteX3" fmla="*/ 2395 w 2526"/>
                <a:gd name="connsiteY3" fmla="*/ 21295 h 42706"/>
                <a:gd name="connsiteX4" fmla="*/ 1225 w 2526"/>
                <a:gd name="connsiteY4" fmla="*/ 42706 h 4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42706">
                  <a:moveTo>
                    <a:pt x="1225" y="42706"/>
                  </a:moveTo>
                  <a:cubicBezTo>
                    <a:pt x="102" y="35627"/>
                    <a:pt x="-249" y="28443"/>
                    <a:pt x="172" y="21295"/>
                  </a:cubicBezTo>
                  <a:cubicBezTo>
                    <a:pt x="-249" y="14181"/>
                    <a:pt x="137" y="7032"/>
                    <a:pt x="1342" y="0"/>
                  </a:cubicBezTo>
                  <a:cubicBezTo>
                    <a:pt x="2395" y="7044"/>
                    <a:pt x="2746" y="14181"/>
                    <a:pt x="2395" y="21295"/>
                  </a:cubicBezTo>
                  <a:cubicBezTo>
                    <a:pt x="2746" y="28455"/>
                    <a:pt x="2348" y="35627"/>
                    <a:pt x="1225" y="42706"/>
                  </a:cubicBezTo>
                  <a:close/>
                </a:path>
              </a:pathLst>
            </a:custGeom>
            <a:solidFill>
              <a:srgbClr val="263238"/>
            </a:solidFill>
            <a:ln w="11697" cap="flat">
              <a:noFill/>
              <a:prstDash val="solid"/>
              <a:miter/>
            </a:ln>
          </p:spPr>
          <p:txBody>
            <a:bodyPr rtlCol="0" anchor="ctr"/>
            <a:lstStyle/>
            <a:p>
              <a:endParaRPr lang="en-US"/>
            </a:p>
          </p:txBody>
        </p:sp>
        <p:sp>
          <p:nvSpPr>
            <p:cNvPr id="708" name="Hình tự do: Hình 707">
              <a:extLst>
                <a:ext uri="{FF2B5EF4-FFF2-40B4-BE49-F238E27FC236}">
                  <a16:creationId xmlns:a16="http://schemas.microsoft.com/office/drawing/2014/main" xmlns="" id="{096CFD77-5547-A7BA-23D4-973B48BD49CC}"/>
                </a:ext>
              </a:extLst>
            </p:cNvPr>
            <p:cNvSpPr/>
            <p:nvPr/>
          </p:nvSpPr>
          <p:spPr>
            <a:xfrm rot="8400">
              <a:off x="9541230" y="1851978"/>
              <a:ext cx="123789" cy="81902"/>
            </a:xfrm>
            <a:custGeom>
              <a:avLst/>
              <a:gdLst>
                <a:gd name="connsiteX0" fmla="*/ 106473 w 123789"/>
                <a:gd name="connsiteY0" fmla="*/ 0 h 81902"/>
                <a:gd name="connsiteX1" fmla="*/ 123790 w 123789"/>
                <a:gd name="connsiteY1" fmla="*/ 0 h 81902"/>
                <a:gd name="connsiteX2" fmla="*/ 123790 w 123789"/>
                <a:gd name="connsiteY2" fmla="*/ 81902 h 81902"/>
                <a:gd name="connsiteX3" fmla="*/ 106473 w 123789"/>
                <a:gd name="connsiteY3" fmla="*/ 81902 h 81902"/>
                <a:gd name="connsiteX4" fmla="*/ 17317 w 123789"/>
                <a:gd name="connsiteY4" fmla="*/ 81902 h 81902"/>
                <a:gd name="connsiteX5" fmla="*/ 0 w 123789"/>
                <a:gd name="connsiteY5" fmla="*/ 81902 h 81902"/>
                <a:gd name="connsiteX6" fmla="*/ 0 w 123789"/>
                <a:gd name="connsiteY6" fmla="*/ 0 h 81902"/>
                <a:gd name="connsiteX7" fmla="*/ 17317 w 123789"/>
                <a:gd name="connsiteY7" fmla="*/ 0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9" h="81902">
                  <a:moveTo>
                    <a:pt x="106473" y="0"/>
                  </a:moveTo>
                  <a:cubicBezTo>
                    <a:pt x="116037" y="0"/>
                    <a:pt x="123790" y="0"/>
                    <a:pt x="123790" y="0"/>
                  </a:cubicBezTo>
                  <a:lnTo>
                    <a:pt x="123790" y="81902"/>
                  </a:lnTo>
                  <a:cubicBezTo>
                    <a:pt x="123790" y="81902"/>
                    <a:pt x="116037" y="81902"/>
                    <a:pt x="106473" y="81902"/>
                  </a:cubicBezTo>
                  <a:lnTo>
                    <a:pt x="17317" y="81902"/>
                  </a:lnTo>
                  <a:cubicBezTo>
                    <a:pt x="7753" y="81902"/>
                    <a:pt x="0" y="81902"/>
                    <a:pt x="0" y="81902"/>
                  </a:cubicBezTo>
                  <a:lnTo>
                    <a:pt x="0" y="0"/>
                  </a:lnTo>
                  <a:cubicBezTo>
                    <a:pt x="0" y="0"/>
                    <a:pt x="7753" y="0"/>
                    <a:pt x="17317" y="0"/>
                  </a:cubicBezTo>
                  <a:close/>
                </a:path>
              </a:pathLst>
            </a:custGeom>
            <a:solidFill>
              <a:srgbClr val="7AC257"/>
            </a:solidFill>
            <a:ln w="11697" cap="flat">
              <a:noFill/>
              <a:prstDash val="solid"/>
              <a:miter/>
            </a:ln>
          </p:spPr>
          <p:txBody>
            <a:bodyPr rtlCol="0" anchor="ctr"/>
            <a:lstStyle/>
            <a:p>
              <a:endParaRPr lang="en-US"/>
            </a:p>
          </p:txBody>
        </p:sp>
        <p:sp>
          <p:nvSpPr>
            <p:cNvPr id="709" name="Hình tự do: Hình 708">
              <a:extLst>
                <a:ext uri="{FF2B5EF4-FFF2-40B4-BE49-F238E27FC236}">
                  <a16:creationId xmlns:a16="http://schemas.microsoft.com/office/drawing/2014/main" xmlns="" id="{276A6A8E-5A9E-4F30-1555-B9FD721E9993}"/>
                </a:ext>
              </a:extLst>
            </p:cNvPr>
            <p:cNvSpPr/>
            <p:nvPr/>
          </p:nvSpPr>
          <p:spPr>
            <a:xfrm>
              <a:off x="9547998" y="1854218"/>
              <a:ext cx="110831" cy="74097"/>
            </a:xfrm>
            <a:custGeom>
              <a:avLst/>
              <a:gdLst>
                <a:gd name="connsiteX0" fmla="*/ 108726 w 110831"/>
                <a:gd name="connsiteY0" fmla="*/ 74098 h 74097"/>
                <a:gd name="connsiteX1" fmla="*/ 108726 w 110831"/>
                <a:gd name="connsiteY1" fmla="*/ 72811 h 74097"/>
                <a:gd name="connsiteX2" fmla="*/ 108726 w 110831"/>
                <a:gd name="connsiteY2" fmla="*/ 68950 h 74097"/>
                <a:gd name="connsiteX3" fmla="*/ 108726 w 110831"/>
                <a:gd name="connsiteY3" fmla="*/ 54558 h 74097"/>
                <a:gd name="connsiteX4" fmla="*/ 108726 w 110831"/>
                <a:gd name="connsiteY4" fmla="*/ 3077 h 74097"/>
                <a:gd name="connsiteX5" fmla="*/ 109662 w 110831"/>
                <a:gd name="connsiteY5" fmla="*/ 3896 h 74097"/>
                <a:gd name="connsiteX6" fmla="*/ 1083 w 110831"/>
                <a:gd name="connsiteY6" fmla="*/ 3896 h 74097"/>
                <a:gd name="connsiteX7" fmla="*/ 2253 w 110831"/>
                <a:gd name="connsiteY7" fmla="*/ 2726 h 74097"/>
                <a:gd name="connsiteX8" fmla="*/ 2253 w 110831"/>
                <a:gd name="connsiteY8" fmla="*/ 2726 h 74097"/>
                <a:gd name="connsiteX9" fmla="*/ 2253 w 110831"/>
                <a:gd name="connsiteY9" fmla="*/ 39231 h 74097"/>
                <a:gd name="connsiteX10" fmla="*/ 2253 w 110831"/>
                <a:gd name="connsiteY10" fmla="*/ 73513 h 74097"/>
                <a:gd name="connsiteX11" fmla="*/ 1200 w 110831"/>
                <a:gd name="connsiteY11" fmla="*/ 72460 h 74097"/>
                <a:gd name="connsiteX12" fmla="*/ 79124 w 110831"/>
                <a:gd name="connsiteY12" fmla="*/ 73162 h 74097"/>
                <a:gd name="connsiteX13" fmla="*/ 101589 w 110831"/>
                <a:gd name="connsiteY13" fmla="*/ 73162 h 74097"/>
                <a:gd name="connsiteX14" fmla="*/ 109779 w 110831"/>
                <a:gd name="connsiteY14" fmla="*/ 73162 h 74097"/>
                <a:gd name="connsiteX15" fmla="*/ 107907 w 110831"/>
                <a:gd name="connsiteY15" fmla="*/ 73162 h 74097"/>
                <a:gd name="connsiteX16" fmla="*/ 102057 w 110831"/>
                <a:gd name="connsiteY16" fmla="*/ 73162 h 74097"/>
                <a:gd name="connsiteX17" fmla="*/ 79826 w 110831"/>
                <a:gd name="connsiteY17" fmla="*/ 73162 h 74097"/>
                <a:gd name="connsiteX18" fmla="*/ 1200 w 110831"/>
                <a:gd name="connsiteY18" fmla="*/ 73162 h 74097"/>
                <a:gd name="connsiteX19" fmla="*/ 264 w 110831"/>
                <a:gd name="connsiteY19" fmla="*/ 73162 h 74097"/>
                <a:gd name="connsiteX20" fmla="*/ 264 w 110831"/>
                <a:gd name="connsiteY20" fmla="*/ 1088 h 74097"/>
                <a:gd name="connsiteX21" fmla="*/ 264 w 110831"/>
                <a:gd name="connsiteY21" fmla="*/ 1088 h 74097"/>
                <a:gd name="connsiteX22" fmla="*/ 1434 w 110831"/>
                <a:gd name="connsiteY22" fmla="*/ 35 h 74097"/>
                <a:gd name="connsiteX23" fmla="*/ 110013 w 110831"/>
                <a:gd name="connsiteY23" fmla="*/ 35 h 74097"/>
                <a:gd name="connsiteX24" fmla="*/ 110832 w 110831"/>
                <a:gd name="connsiteY24" fmla="*/ 35 h 74097"/>
                <a:gd name="connsiteX25" fmla="*/ 110832 w 110831"/>
                <a:gd name="connsiteY25" fmla="*/ 971 h 74097"/>
                <a:gd name="connsiteX26" fmla="*/ 110247 w 110831"/>
                <a:gd name="connsiteY26" fmla="*/ 53037 h 74097"/>
                <a:gd name="connsiteX27" fmla="*/ 110247 w 110831"/>
                <a:gd name="connsiteY27" fmla="*/ 67195 h 74097"/>
                <a:gd name="connsiteX28" fmla="*/ 110247 w 110831"/>
                <a:gd name="connsiteY28" fmla="*/ 70822 h 74097"/>
                <a:gd name="connsiteX29" fmla="*/ 108726 w 110831"/>
                <a:gd name="connsiteY29" fmla="*/ 74098 h 7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831" h="74097">
                  <a:moveTo>
                    <a:pt x="108726" y="74098"/>
                  </a:moveTo>
                  <a:cubicBezTo>
                    <a:pt x="108749" y="73665"/>
                    <a:pt x="108749" y="73244"/>
                    <a:pt x="108726" y="72811"/>
                  </a:cubicBezTo>
                  <a:lnTo>
                    <a:pt x="108726" y="68950"/>
                  </a:lnTo>
                  <a:cubicBezTo>
                    <a:pt x="108726" y="65439"/>
                    <a:pt x="108726" y="60642"/>
                    <a:pt x="108726" y="54558"/>
                  </a:cubicBezTo>
                  <a:cubicBezTo>
                    <a:pt x="108726" y="42039"/>
                    <a:pt x="108726" y="24488"/>
                    <a:pt x="108726" y="3077"/>
                  </a:cubicBezTo>
                  <a:lnTo>
                    <a:pt x="109662" y="3896"/>
                  </a:lnTo>
                  <a:lnTo>
                    <a:pt x="1083" y="3896"/>
                  </a:lnTo>
                  <a:lnTo>
                    <a:pt x="2253" y="2726"/>
                  </a:lnTo>
                  <a:lnTo>
                    <a:pt x="2253" y="2726"/>
                  </a:lnTo>
                  <a:lnTo>
                    <a:pt x="2253" y="39231"/>
                  </a:lnTo>
                  <a:cubicBezTo>
                    <a:pt x="2253" y="50931"/>
                    <a:pt x="2253" y="62631"/>
                    <a:pt x="2253" y="73513"/>
                  </a:cubicBezTo>
                  <a:lnTo>
                    <a:pt x="1200" y="72460"/>
                  </a:lnTo>
                  <a:lnTo>
                    <a:pt x="79124" y="73162"/>
                  </a:lnTo>
                  <a:lnTo>
                    <a:pt x="101589" y="73162"/>
                  </a:lnTo>
                  <a:lnTo>
                    <a:pt x="109779" y="73162"/>
                  </a:lnTo>
                  <a:cubicBezTo>
                    <a:pt x="109779" y="73162"/>
                    <a:pt x="109194" y="73162"/>
                    <a:pt x="107907" y="73162"/>
                  </a:cubicBezTo>
                  <a:lnTo>
                    <a:pt x="102057" y="73162"/>
                  </a:lnTo>
                  <a:lnTo>
                    <a:pt x="79826" y="73162"/>
                  </a:lnTo>
                  <a:lnTo>
                    <a:pt x="1200" y="73162"/>
                  </a:lnTo>
                  <a:lnTo>
                    <a:pt x="264" y="73162"/>
                  </a:lnTo>
                  <a:lnTo>
                    <a:pt x="264" y="1088"/>
                  </a:lnTo>
                  <a:lnTo>
                    <a:pt x="264" y="1088"/>
                  </a:lnTo>
                  <a:cubicBezTo>
                    <a:pt x="-789" y="2141"/>
                    <a:pt x="1668" y="-316"/>
                    <a:pt x="1434" y="35"/>
                  </a:cubicBezTo>
                  <a:lnTo>
                    <a:pt x="110013" y="35"/>
                  </a:lnTo>
                  <a:lnTo>
                    <a:pt x="110832" y="35"/>
                  </a:lnTo>
                  <a:lnTo>
                    <a:pt x="110832" y="971"/>
                  </a:lnTo>
                  <a:cubicBezTo>
                    <a:pt x="110832" y="22616"/>
                    <a:pt x="110832" y="40401"/>
                    <a:pt x="110247" y="53037"/>
                  </a:cubicBezTo>
                  <a:cubicBezTo>
                    <a:pt x="110247" y="59004"/>
                    <a:pt x="110247" y="63684"/>
                    <a:pt x="110247" y="67195"/>
                  </a:cubicBezTo>
                  <a:cubicBezTo>
                    <a:pt x="110247" y="68716"/>
                    <a:pt x="110247" y="69886"/>
                    <a:pt x="110247" y="70822"/>
                  </a:cubicBezTo>
                  <a:cubicBezTo>
                    <a:pt x="110446" y="72120"/>
                    <a:pt x="109849" y="73407"/>
                    <a:pt x="108726" y="74098"/>
                  </a:cubicBezTo>
                  <a:close/>
                </a:path>
              </a:pathLst>
            </a:custGeom>
            <a:solidFill>
              <a:srgbClr val="263238"/>
            </a:solidFill>
            <a:ln w="11697" cap="flat">
              <a:noFill/>
              <a:prstDash val="solid"/>
              <a:miter/>
            </a:ln>
          </p:spPr>
          <p:txBody>
            <a:bodyPr rtlCol="0" anchor="ctr"/>
            <a:lstStyle/>
            <a:p>
              <a:endParaRPr lang="en-US"/>
            </a:p>
          </p:txBody>
        </p:sp>
        <p:sp>
          <p:nvSpPr>
            <p:cNvPr id="710" name="Hình tự do: Hình 709">
              <a:extLst>
                <a:ext uri="{FF2B5EF4-FFF2-40B4-BE49-F238E27FC236}">
                  <a16:creationId xmlns:a16="http://schemas.microsoft.com/office/drawing/2014/main" xmlns="" id="{4EC58740-8A20-9EA4-345D-15B85B577C50}"/>
                </a:ext>
              </a:extLst>
            </p:cNvPr>
            <p:cNvSpPr/>
            <p:nvPr/>
          </p:nvSpPr>
          <p:spPr>
            <a:xfrm>
              <a:off x="9566280" y="1878826"/>
              <a:ext cx="73829" cy="2585"/>
            </a:xfrm>
            <a:custGeom>
              <a:avLst/>
              <a:gdLst>
                <a:gd name="connsiteX0" fmla="*/ 73829 w 73829"/>
                <a:gd name="connsiteY0" fmla="*/ 1401 h 2585"/>
                <a:gd name="connsiteX1" fmla="*/ 36856 w 73829"/>
                <a:gd name="connsiteY1" fmla="*/ 2454 h 2585"/>
                <a:gd name="connsiteX2" fmla="*/ 0 w 73829"/>
                <a:gd name="connsiteY2" fmla="*/ 1167 h 2585"/>
                <a:gd name="connsiteX3" fmla="*/ 73829 w 73829"/>
                <a:gd name="connsiteY3" fmla="*/ 1167 h 2585"/>
              </a:gdLst>
              <a:ahLst/>
              <a:cxnLst>
                <a:cxn ang="0">
                  <a:pos x="connsiteX0" y="connsiteY0"/>
                </a:cxn>
                <a:cxn ang="0">
                  <a:pos x="connsiteX1" y="connsiteY1"/>
                </a:cxn>
                <a:cxn ang="0">
                  <a:pos x="connsiteX2" y="connsiteY2"/>
                </a:cxn>
                <a:cxn ang="0">
                  <a:pos x="connsiteX3" y="connsiteY3"/>
                </a:cxn>
              </a:cxnLst>
              <a:rect l="l" t="t" r="r" b="b"/>
              <a:pathLst>
                <a:path w="73829" h="2585">
                  <a:moveTo>
                    <a:pt x="73829" y="1401"/>
                  </a:moveTo>
                  <a:cubicBezTo>
                    <a:pt x="61532" y="2454"/>
                    <a:pt x="49188" y="2805"/>
                    <a:pt x="36856" y="2454"/>
                  </a:cubicBezTo>
                  <a:cubicBezTo>
                    <a:pt x="24559" y="2805"/>
                    <a:pt x="12250" y="2372"/>
                    <a:pt x="0" y="1167"/>
                  </a:cubicBezTo>
                  <a:cubicBezTo>
                    <a:pt x="24582" y="-389"/>
                    <a:pt x="49246" y="-389"/>
                    <a:pt x="73829" y="1167"/>
                  </a:cubicBezTo>
                  <a:close/>
                </a:path>
              </a:pathLst>
            </a:custGeom>
            <a:solidFill>
              <a:srgbClr val="263238"/>
            </a:solidFill>
            <a:ln w="11697" cap="flat">
              <a:noFill/>
              <a:prstDash val="solid"/>
              <a:miter/>
            </a:ln>
          </p:spPr>
          <p:txBody>
            <a:bodyPr rtlCol="0" anchor="ctr"/>
            <a:lstStyle/>
            <a:p>
              <a:endParaRPr lang="en-US"/>
            </a:p>
          </p:txBody>
        </p:sp>
        <p:sp>
          <p:nvSpPr>
            <p:cNvPr id="711" name="Hình tự do: Hình 710">
              <a:extLst>
                <a:ext uri="{FF2B5EF4-FFF2-40B4-BE49-F238E27FC236}">
                  <a16:creationId xmlns:a16="http://schemas.microsoft.com/office/drawing/2014/main" xmlns="" id="{8D8D5D88-E30D-19DC-FFBE-24FF1DCC9379}"/>
                </a:ext>
              </a:extLst>
            </p:cNvPr>
            <p:cNvSpPr/>
            <p:nvPr/>
          </p:nvSpPr>
          <p:spPr>
            <a:xfrm>
              <a:off x="9566280" y="1891361"/>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712" name="Hình tự do: Hình 711">
              <a:extLst>
                <a:ext uri="{FF2B5EF4-FFF2-40B4-BE49-F238E27FC236}">
                  <a16:creationId xmlns:a16="http://schemas.microsoft.com/office/drawing/2014/main" xmlns="" id="{1B029D0B-D58A-2A29-622E-C01D899C21E2}"/>
                </a:ext>
              </a:extLst>
            </p:cNvPr>
            <p:cNvSpPr/>
            <p:nvPr/>
          </p:nvSpPr>
          <p:spPr>
            <a:xfrm>
              <a:off x="9566280" y="1903413"/>
              <a:ext cx="73711" cy="2569"/>
            </a:xfrm>
            <a:custGeom>
              <a:avLst/>
              <a:gdLst>
                <a:gd name="connsiteX0" fmla="*/ 73712 w 73711"/>
                <a:gd name="connsiteY0" fmla="*/ 1385 h 2569"/>
                <a:gd name="connsiteX1" fmla="*/ 36856 w 73711"/>
                <a:gd name="connsiteY1" fmla="*/ 2438 h 2569"/>
                <a:gd name="connsiteX2" fmla="*/ 0 w 73711"/>
                <a:gd name="connsiteY2" fmla="*/ 1268 h 2569"/>
                <a:gd name="connsiteX3" fmla="*/ 36856 w 73711"/>
                <a:gd name="connsiteY3" fmla="*/ 215 h 2569"/>
                <a:gd name="connsiteX4" fmla="*/ 73712 w 73711"/>
                <a:gd name="connsiteY4" fmla="*/ 1385 h 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1" h="2569">
                  <a:moveTo>
                    <a:pt x="73712" y="1385"/>
                  </a:moveTo>
                  <a:cubicBezTo>
                    <a:pt x="61462" y="2438"/>
                    <a:pt x="49153" y="2789"/>
                    <a:pt x="36856" y="2438"/>
                  </a:cubicBezTo>
                  <a:cubicBezTo>
                    <a:pt x="24559" y="2789"/>
                    <a:pt x="12250" y="2403"/>
                    <a:pt x="0" y="1268"/>
                  </a:cubicBezTo>
                  <a:cubicBezTo>
                    <a:pt x="12250" y="75"/>
                    <a:pt x="24559" y="-276"/>
                    <a:pt x="36856" y="215"/>
                  </a:cubicBezTo>
                  <a:cubicBezTo>
                    <a:pt x="49153" y="-136"/>
                    <a:pt x="61462" y="250"/>
                    <a:pt x="73712" y="1385"/>
                  </a:cubicBezTo>
                  <a:close/>
                </a:path>
              </a:pathLst>
            </a:custGeom>
            <a:solidFill>
              <a:srgbClr val="263238"/>
            </a:solidFill>
            <a:ln w="11697" cap="flat">
              <a:noFill/>
              <a:prstDash val="solid"/>
              <a:miter/>
            </a:ln>
          </p:spPr>
          <p:txBody>
            <a:bodyPr rtlCol="0" anchor="ctr"/>
            <a:lstStyle/>
            <a:p>
              <a:endParaRPr lang="en-US"/>
            </a:p>
          </p:txBody>
        </p:sp>
        <p:sp>
          <p:nvSpPr>
            <p:cNvPr id="713" name="Hình tự do: Hình 712">
              <a:extLst>
                <a:ext uri="{FF2B5EF4-FFF2-40B4-BE49-F238E27FC236}">
                  <a16:creationId xmlns:a16="http://schemas.microsoft.com/office/drawing/2014/main" xmlns="" id="{4F6058FD-4DCF-1D63-6F1F-E75F89128E7E}"/>
                </a:ext>
              </a:extLst>
            </p:cNvPr>
            <p:cNvSpPr/>
            <p:nvPr/>
          </p:nvSpPr>
          <p:spPr>
            <a:xfrm>
              <a:off x="9559962" y="1785356"/>
              <a:ext cx="80498" cy="2653"/>
            </a:xfrm>
            <a:custGeom>
              <a:avLst/>
              <a:gdLst>
                <a:gd name="connsiteX0" fmla="*/ 80498 w 80498"/>
                <a:gd name="connsiteY0" fmla="*/ 1385 h 2653"/>
                <a:gd name="connsiteX1" fmla="*/ 40249 w 80498"/>
                <a:gd name="connsiteY1" fmla="*/ 2438 h 2653"/>
                <a:gd name="connsiteX2" fmla="*/ 0 w 80498"/>
                <a:gd name="connsiteY2" fmla="*/ 1268 h 2653"/>
                <a:gd name="connsiteX3" fmla="*/ 40249 w 80498"/>
                <a:gd name="connsiteY3" fmla="*/ 215 h 2653"/>
                <a:gd name="connsiteX4" fmla="*/ 80498 w 80498"/>
                <a:gd name="connsiteY4" fmla="*/ 1385 h 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98" h="2653">
                  <a:moveTo>
                    <a:pt x="80498" y="1385"/>
                  </a:moveTo>
                  <a:cubicBezTo>
                    <a:pt x="67113" y="2578"/>
                    <a:pt x="53669" y="2929"/>
                    <a:pt x="40249" y="2438"/>
                  </a:cubicBezTo>
                  <a:cubicBezTo>
                    <a:pt x="26817" y="2789"/>
                    <a:pt x="13385" y="2403"/>
                    <a:pt x="0" y="1268"/>
                  </a:cubicBezTo>
                  <a:cubicBezTo>
                    <a:pt x="13385" y="75"/>
                    <a:pt x="26829" y="-276"/>
                    <a:pt x="40249" y="215"/>
                  </a:cubicBezTo>
                  <a:cubicBezTo>
                    <a:pt x="53681" y="-136"/>
                    <a:pt x="67113" y="250"/>
                    <a:pt x="80498" y="1385"/>
                  </a:cubicBezTo>
                  <a:close/>
                </a:path>
              </a:pathLst>
            </a:custGeom>
            <a:solidFill>
              <a:srgbClr val="E0E0E0"/>
            </a:solidFill>
            <a:ln w="11697" cap="flat">
              <a:noFill/>
              <a:prstDash val="solid"/>
              <a:miter/>
            </a:ln>
          </p:spPr>
          <p:txBody>
            <a:bodyPr rtlCol="0" anchor="ctr"/>
            <a:lstStyle/>
            <a:p>
              <a:endParaRPr lang="en-US"/>
            </a:p>
          </p:txBody>
        </p:sp>
        <p:sp>
          <p:nvSpPr>
            <p:cNvPr id="714" name="Hình tự do: Hình 713">
              <a:extLst>
                <a:ext uri="{FF2B5EF4-FFF2-40B4-BE49-F238E27FC236}">
                  <a16:creationId xmlns:a16="http://schemas.microsoft.com/office/drawing/2014/main" xmlns="" id="{143AB7CA-6BA5-B5EF-0A11-95DBEAB33A2E}"/>
                </a:ext>
              </a:extLst>
            </p:cNvPr>
            <p:cNvSpPr/>
            <p:nvPr/>
          </p:nvSpPr>
          <p:spPr>
            <a:xfrm>
              <a:off x="9524162" y="1798614"/>
              <a:ext cx="26205" cy="182703"/>
            </a:xfrm>
            <a:custGeom>
              <a:avLst/>
              <a:gdLst>
                <a:gd name="connsiteX0" fmla="*/ 114 w 26205"/>
                <a:gd name="connsiteY0" fmla="*/ 182704 h 182703"/>
                <a:gd name="connsiteX1" fmla="*/ 114 w 26205"/>
                <a:gd name="connsiteY1" fmla="*/ 175098 h 182703"/>
                <a:gd name="connsiteX2" fmla="*/ 114 w 26205"/>
                <a:gd name="connsiteY2" fmla="*/ 154389 h 182703"/>
                <a:gd name="connsiteX3" fmla="*/ 114 w 26205"/>
                <a:gd name="connsiteY3" fmla="*/ 85942 h 182703"/>
                <a:gd name="connsiteX4" fmla="*/ 114 w 26205"/>
                <a:gd name="connsiteY4" fmla="*/ 48267 h 182703"/>
                <a:gd name="connsiteX5" fmla="*/ 5262 w 26205"/>
                <a:gd name="connsiteY5" fmla="*/ 17729 h 182703"/>
                <a:gd name="connsiteX6" fmla="*/ 18951 w 26205"/>
                <a:gd name="connsiteY6" fmla="*/ 2167 h 182703"/>
                <a:gd name="connsiteX7" fmla="*/ 24217 w 26205"/>
                <a:gd name="connsiteY7" fmla="*/ 61 h 182703"/>
                <a:gd name="connsiteX8" fmla="*/ 26206 w 26205"/>
                <a:gd name="connsiteY8" fmla="*/ 61 h 182703"/>
                <a:gd name="connsiteX9" fmla="*/ 19420 w 26205"/>
                <a:gd name="connsiteY9" fmla="*/ 3221 h 182703"/>
                <a:gd name="connsiteX10" fmla="*/ 6666 w 26205"/>
                <a:gd name="connsiteY10" fmla="*/ 18782 h 182703"/>
                <a:gd name="connsiteX11" fmla="*/ 2220 w 26205"/>
                <a:gd name="connsiteY11" fmla="*/ 48618 h 182703"/>
                <a:gd name="connsiteX12" fmla="*/ 2220 w 26205"/>
                <a:gd name="connsiteY12" fmla="*/ 86293 h 182703"/>
                <a:gd name="connsiteX13" fmla="*/ 1518 w 26205"/>
                <a:gd name="connsiteY13" fmla="*/ 154740 h 182703"/>
                <a:gd name="connsiteX14" fmla="*/ 1518 w 26205"/>
                <a:gd name="connsiteY14" fmla="*/ 175449 h 182703"/>
                <a:gd name="connsiteX15" fmla="*/ 114 w 26205"/>
                <a:gd name="connsiteY15" fmla="*/ 182704 h 1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05" h="182703">
                  <a:moveTo>
                    <a:pt x="114" y="182704"/>
                  </a:moveTo>
                  <a:cubicBezTo>
                    <a:pt x="-38" y="180176"/>
                    <a:pt x="-38" y="177626"/>
                    <a:pt x="114" y="175098"/>
                  </a:cubicBezTo>
                  <a:cubicBezTo>
                    <a:pt x="114" y="169833"/>
                    <a:pt x="114" y="162813"/>
                    <a:pt x="114" y="154389"/>
                  </a:cubicBezTo>
                  <a:cubicBezTo>
                    <a:pt x="114" y="136838"/>
                    <a:pt x="114" y="112619"/>
                    <a:pt x="114" y="85942"/>
                  </a:cubicBezTo>
                  <a:cubicBezTo>
                    <a:pt x="114" y="72603"/>
                    <a:pt x="114" y="59850"/>
                    <a:pt x="114" y="48267"/>
                  </a:cubicBezTo>
                  <a:cubicBezTo>
                    <a:pt x="-295" y="37842"/>
                    <a:pt x="1460" y="27440"/>
                    <a:pt x="5262" y="17729"/>
                  </a:cubicBezTo>
                  <a:cubicBezTo>
                    <a:pt x="8023" y="11200"/>
                    <a:pt x="12821" y="5736"/>
                    <a:pt x="18951" y="2167"/>
                  </a:cubicBezTo>
                  <a:cubicBezTo>
                    <a:pt x="20613" y="1243"/>
                    <a:pt x="22380" y="529"/>
                    <a:pt x="24217" y="61"/>
                  </a:cubicBezTo>
                  <a:cubicBezTo>
                    <a:pt x="24872" y="-20"/>
                    <a:pt x="25550" y="-20"/>
                    <a:pt x="26206" y="61"/>
                  </a:cubicBezTo>
                  <a:cubicBezTo>
                    <a:pt x="23877" y="974"/>
                    <a:pt x="21619" y="2027"/>
                    <a:pt x="19420" y="3221"/>
                  </a:cubicBezTo>
                  <a:cubicBezTo>
                    <a:pt x="13675" y="6988"/>
                    <a:pt x="9229" y="12417"/>
                    <a:pt x="6666" y="18782"/>
                  </a:cubicBezTo>
                  <a:cubicBezTo>
                    <a:pt x="3203" y="28329"/>
                    <a:pt x="1682" y="38474"/>
                    <a:pt x="2220" y="48618"/>
                  </a:cubicBezTo>
                  <a:cubicBezTo>
                    <a:pt x="2220" y="60318"/>
                    <a:pt x="2220" y="72954"/>
                    <a:pt x="2220" y="86293"/>
                  </a:cubicBezTo>
                  <a:cubicBezTo>
                    <a:pt x="2220" y="112970"/>
                    <a:pt x="2220" y="137189"/>
                    <a:pt x="1518" y="154740"/>
                  </a:cubicBezTo>
                  <a:cubicBezTo>
                    <a:pt x="1518" y="163164"/>
                    <a:pt x="1518" y="170184"/>
                    <a:pt x="1518" y="175449"/>
                  </a:cubicBezTo>
                  <a:cubicBezTo>
                    <a:pt x="1237" y="177895"/>
                    <a:pt x="758" y="180328"/>
                    <a:pt x="114" y="182704"/>
                  </a:cubicBezTo>
                  <a:close/>
                </a:path>
              </a:pathLst>
            </a:custGeom>
            <a:solidFill>
              <a:srgbClr val="FFFFFF"/>
            </a:solidFill>
            <a:ln w="11697" cap="flat">
              <a:noFill/>
              <a:prstDash val="solid"/>
              <a:miter/>
            </a:ln>
          </p:spPr>
          <p:txBody>
            <a:bodyPr rtlCol="0" anchor="ctr"/>
            <a:lstStyle/>
            <a:p>
              <a:endParaRPr lang="en-US"/>
            </a:p>
          </p:txBody>
        </p:sp>
        <p:sp>
          <p:nvSpPr>
            <p:cNvPr id="715" name="Hình tự do: Hình 714">
              <a:extLst>
                <a:ext uri="{FF2B5EF4-FFF2-40B4-BE49-F238E27FC236}">
                  <a16:creationId xmlns:a16="http://schemas.microsoft.com/office/drawing/2014/main" xmlns="" id="{86B46D78-23D1-7062-6D80-9A706440C1CF}"/>
                </a:ext>
              </a:extLst>
            </p:cNvPr>
            <p:cNvSpPr/>
            <p:nvPr/>
          </p:nvSpPr>
          <p:spPr>
            <a:xfrm>
              <a:off x="9527786" y="1987463"/>
              <a:ext cx="153625" cy="16553"/>
            </a:xfrm>
            <a:custGeom>
              <a:avLst/>
              <a:gdLst>
                <a:gd name="connsiteX0" fmla="*/ 153625 w 153625"/>
                <a:gd name="connsiteY0" fmla="*/ 16553 h 16553"/>
                <a:gd name="connsiteX1" fmla="*/ 147658 w 153625"/>
                <a:gd name="connsiteY1" fmla="*/ 14681 h 16553"/>
                <a:gd name="connsiteX2" fmla="*/ 140872 w 153625"/>
                <a:gd name="connsiteY2" fmla="*/ 12341 h 16553"/>
                <a:gd name="connsiteX3" fmla="*/ 131629 w 153625"/>
                <a:gd name="connsiteY3" fmla="*/ 9650 h 16553"/>
                <a:gd name="connsiteX4" fmla="*/ 107292 w 153625"/>
                <a:gd name="connsiteY4" fmla="*/ 4502 h 16553"/>
                <a:gd name="connsiteX5" fmla="*/ 76871 w 153625"/>
                <a:gd name="connsiteY5" fmla="*/ 2162 h 16553"/>
                <a:gd name="connsiteX6" fmla="*/ 46450 w 153625"/>
                <a:gd name="connsiteY6" fmla="*/ 4385 h 16553"/>
                <a:gd name="connsiteX7" fmla="*/ 22114 w 153625"/>
                <a:gd name="connsiteY7" fmla="*/ 9416 h 16553"/>
                <a:gd name="connsiteX8" fmla="*/ 12870 w 153625"/>
                <a:gd name="connsiteY8" fmla="*/ 12107 h 16553"/>
                <a:gd name="connsiteX9" fmla="*/ 5967 w 153625"/>
                <a:gd name="connsiteY9" fmla="*/ 14330 h 16553"/>
                <a:gd name="connsiteX10" fmla="*/ 0 w 153625"/>
                <a:gd name="connsiteY10" fmla="*/ 16202 h 16553"/>
                <a:gd name="connsiteX11" fmla="*/ 5616 w 153625"/>
                <a:gd name="connsiteY11" fmla="*/ 13511 h 16553"/>
                <a:gd name="connsiteX12" fmla="*/ 12402 w 153625"/>
                <a:gd name="connsiteY12" fmla="*/ 10820 h 16553"/>
                <a:gd name="connsiteX13" fmla="*/ 21646 w 153625"/>
                <a:gd name="connsiteY13" fmla="*/ 7895 h 16553"/>
                <a:gd name="connsiteX14" fmla="*/ 46450 w 153625"/>
                <a:gd name="connsiteY14" fmla="*/ 2396 h 16553"/>
                <a:gd name="connsiteX15" fmla="*/ 107994 w 153625"/>
                <a:gd name="connsiteY15" fmla="*/ 2396 h 16553"/>
                <a:gd name="connsiteX16" fmla="*/ 132448 w 153625"/>
                <a:gd name="connsiteY16" fmla="*/ 8129 h 16553"/>
                <a:gd name="connsiteX17" fmla="*/ 141574 w 153625"/>
                <a:gd name="connsiteY17" fmla="*/ 11171 h 16553"/>
                <a:gd name="connsiteX18" fmla="*/ 148360 w 153625"/>
                <a:gd name="connsiteY18" fmla="*/ 13862 h 16553"/>
                <a:gd name="connsiteX19" fmla="*/ 153625 w 153625"/>
                <a:gd name="connsiteY19" fmla="*/ 16553 h 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5" h="16553">
                  <a:moveTo>
                    <a:pt x="153625" y="16553"/>
                  </a:moveTo>
                  <a:lnTo>
                    <a:pt x="147658" y="14681"/>
                  </a:lnTo>
                  <a:lnTo>
                    <a:pt x="140872" y="12341"/>
                  </a:lnTo>
                  <a:cubicBezTo>
                    <a:pt x="138181" y="11522"/>
                    <a:pt x="135139" y="10469"/>
                    <a:pt x="131629" y="9650"/>
                  </a:cubicBezTo>
                  <a:cubicBezTo>
                    <a:pt x="123637" y="7403"/>
                    <a:pt x="115506" y="5683"/>
                    <a:pt x="107292" y="4502"/>
                  </a:cubicBezTo>
                  <a:cubicBezTo>
                    <a:pt x="97206" y="3086"/>
                    <a:pt x="87050" y="2302"/>
                    <a:pt x="76871" y="2162"/>
                  </a:cubicBezTo>
                  <a:cubicBezTo>
                    <a:pt x="66692" y="2208"/>
                    <a:pt x="56524" y="2946"/>
                    <a:pt x="46450" y="4385"/>
                  </a:cubicBezTo>
                  <a:cubicBezTo>
                    <a:pt x="38249" y="5590"/>
                    <a:pt x="30117" y="7275"/>
                    <a:pt x="22114" y="9416"/>
                  </a:cubicBezTo>
                  <a:cubicBezTo>
                    <a:pt x="18603" y="10235"/>
                    <a:pt x="15561" y="11288"/>
                    <a:pt x="12870" y="12107"/>
                  </a:cubicBezTo>
                  <a:cubicBezTo>
                    <a:pt x="10530" y="12727"/>
                    <a:pt x="8225" y="13464"/>
                    <a:pt x="5967" y="14330"/>
                  </a:cubicBezTo>
                  <a:cubicBezTo>
                    <a:pt x="4025" y="15102"/>
                    <a:pt x="2036" y="15734"/>
                    <a:pt x="0" y="16202"/>
                  </a:cubicBezTo>
                  <a:cubicBezTo>
                    <a:pt x="1790" y="15137"/>
                    <a:pt x="3662" y="14236"/>
                    <a:pt x="5616" y="13511"/>
                  </a:cubicBezTo>
                  <a:cubicBezTo>
                    <a:pt x="7488" y="12692"/>
                    <a:pt x="9711" y="11756"/>
                    <a:pt x="12402" y="10820"/>
                  </a:cubicBezTo>
                  <a:cubicBezTo>
                    <a:pt x="15094" y="9884"/>
                    <a:pt x="18135" y="8831"/>
                    <a:pt x="21646" y="7895"/>
                  </a:cubicBezTo>
                  <a:cubicBezTo>
                    <a:pt x="29777" y="5485"/>
                    <a:pt x="38061" y="3648"/>
                    <a:pt x="46450" y="2396"/>
                  </a:cubicBezTo>
                  <a:cubicBezTo>
                    <a:pt x="66844" y="-799"/>
                    <a:pt x="87600" y="-799"/>
                    <a:pt x="107994" y="2396"/>
                  </a:cubicBezTo>
                  <a:cubicBezTo>
                    <a:pt x="116266" y="3753"/>
                    <a:pt x="124433" y="5672"/>
                    <a:pt x="132448" y="8129"/>
                  </a:cubicBezTo>
                  <a:cubicBezTo>
                    <a:pt x="135841" y="9065"/>
                    <a:pt x="138883" y="10235"/>
                    <a:pt x="141574" y="11171"/>
                  </a:cubicBezTo>
                  <a:cubicBezTo>
                    <a:pt x="144265" y="12107"/>
                    <a:pt x="146605" y="13043"/>
                    <a:pt x="148360" y="13862"/>
                  </a:cubicBezTo>
                  <a:cubicBezTo>
                    <a:pt x="150220" y="14541"/>
                    <a:pt x="151987" y="15442"/>
                    <a:pt x="153625" y="16553"/>
                  </a:cubicBezTo>
                  <a:close/>
                </a:path>
              </a:pathLst>
            </a:custGeom>
            <a:solidFill>
              <a:srgbClr val="FFFFFF"/>
            </a:solidFill>
            <a:ln w="11697" cap="flat">
              <a:noFill/>
              <a:prstDash val="solid"/>
              <a:miter/>
            </a:ln>
          </p:spPr>
          <p:txBody>
            <a:bodyPr rtlCol="0" anchor="ctr"/>
            <a:lstStyle/>
            <a:p>
              <a:endParaRPr lang="en-US"/>
            </a:p>
          </p:txBody>
        </p:sp>
        <p:sp>
          <p:nvSpPr>
            <p:cNvPr id="716" name="Hình tự do: Hình 715">
              <a:extLst>
                <a:ext uri="{FF2B5EF4-FFF2-40B4-BE49-F238E27FC236}">
                  <a16:creationId xmlns:a16="http://schemas.microsoft.com/office/drawing/2014/main" xmlns="" id="{EE9CA52B-7B8D-8D8A-063F-7B80A7359EC3}"/>
                </a:ext>
              </a:extLst>
            </p:cNvPr>
            <p:cNvSpPr/>
            <p:nvPr/>
          </p:nvSpPr>
          <p:spPr>
            <a:xfrm>
              <a:off x="8187163" y="1016158"/>
              <a:ext cx="755373" cy="997921"/>
            </a:xfrm>
            <a:custGeom>
              <a:avLst/>
              <a:gdLst>
                <a:gd name="connsiteX0" fmla="*/ 754320 w 755373"/>
                <a:gd name="connsiteY0" fmla="*/ 3627 h 997921"/>
                <a:gd name="connsiteX1" fmla="*/ 740397 w 755373"/>
                <a:gd name="connsiteY1" fmla="*/ 3627 h 997921"/>
                <a:gd name="connsiteX2" fmla="*/ 700499 w 755373"/>
                <a:gd name="connsiteY2" fmla="*/ 3627 h 997921"/>
                <a:gd name="connsiteX3" fmla="*/ 548395 w 755373"/>
                <a:gd name="connsiteY3" fmla="*/ 4329 h 997921"/>
                <a:gd name="connsiteX4" fmla="*/ 4329 w 755373"/>
                <a:gd name="connsiteY4" fmla="*/ 5616 h 997921"/>
                <a:gd name="connsiteX5" fmla="*/ 6786 w 755373"/>
                <a:gd name="connsiteY5" fmla="*/ 3042 h 997921"/>
                <a:gd name="connsiteX6" fmla="*/ 7371 w 755373"/>
                <a:gd name="connsiteY6" fmla="*/ 995464 h 997921"/>
                <a:gd name="connsiteX7" fmla="*/ 7371 w 755373"/>
                <a:gd name="connsiteY7" fmla="*/ 995464 h 997921"/>
                <a:gd name="connsiteX8" fmla="*/ 4329 w 755373"/>
                <a:gd name="connsiteY8" fmla="*/ 992422 h 997921"/>
                <a:gd name="connsiteX9" fmla="*/ 753969 w 755373"/>
                <a:gd name="connsiteY9" fmla="*/ 992422 h 997921"/>
                <a:gd name="connsiteX10" fmla="*/ 751161 w 755373"/>
                <a:gd name="connsiteY10" fmla="*/ 995230 h 997921"/>
                <a:gd name="connsiteX11" fmla="*/ 752565 w 755373"/>
                <a:gd name="connsiteY11" fmla="*/ 279170 h 997921"/>
                <a:gd name="connsiteX12" fmla="*/ 753267 w 755373"/>
                <a:gd name="connsiteY12" fmla="*/ 75584 h 997921"/>
                <a:gd name="connsiteX13" fmla="*/ 753267 w 755373"/>
                <a:gd name="connsiteY13" fmla="*/ 21529 h 997921"/>
                <a:gd name="connsiteX14" fmla="*/ 753267 w 755373"/>
                <a:gd name="connsiteY14" fmla="*/ 7605 h 997921"/>
                <a:gd name="connsiteX15" fmla="*/ 753267 w 755373"/>
                <a:gd name="connsiteY15" fmla="*/ 2691 h 997921"/>
                <a:gd name="connsiteX16" fmla="*/ 753267 w 755373"/>
                <a:gd name="connsiteY16" fmla="*/ 7254 h 997921"/>
                <a:gd name="connsiteX17" fmla="*/ 753267 w 755373"/>
                <a:gd name="connsiteY17" fmla="*/ 20944 h 997921"/>
                <a:gd name="connsiteX18" fmla="*/ 753267 w 755373"/>
                <a:gd name="connsiteY18" fmla="*/ 74414 h 997921"/>
                <a:gd name="connsiteX19" fmla="*/ 754086 w 755373"/>
                <a:gd name="connsiteY19" fmla="*/ 277415 h 997921"/>
                <a:gd name="connsiteX20" fmla="*/ 755373 w 755373"/>
                <a:gd name="connsiteY20" fmla="*/ 995230 h 997921"/>
                <a:gd name="connsiteX21" fmla="*/ 755373 w 755373"/>
                <a:gd name="connsiteY21" fmla="*/ 997921 h 997921"/>
                <a:gd name="connsiteX22" fmla="*/ 752682 w 755373"/>
                <a:gd name="connsiteY22" fmla="*/ 997921 h 997921"/>
                <a:gd name="connsiteX23" fmla="*/ 3042 w 755373"/>
                <a:gd name="connsiteY23" fmla="*/ 997921 h 997921"/>
                <a:gd name="connsiteX24" fmla="*/ 0 w 755373"/>
                <a:gd name="connsiteY24" fmla="*/ 997921 h 997921"/>
                <a:gd name="connsiteX25" fmla="*/ 0 w 755373"/>
                <a:gd name="connsiteY25" fmla="*/ 994879 h 997921"/>
                <a:gd name="connsiteX26" fmla="*/ 0 w 755373"/>
                <a:gd name="connsiteY26" fmla="*/ 994879 h 997921"/>
                <a:gd name="connsiteX27" fmla="*/ 0 w 755373"/>
                <a:gd name="connsiteY27" fmla="*/ 2457 h 997921"/>
                <a:gd name="connsiteX28" fmla="*/ 0 w 755373"/>
                <a:gd name="connsiteY28" fmla="*/ 0 h 997921"/>
                <a:gd name="connsiteX29" fmla="*/ 2457 w 755373"/>
                <a:gd name="connsiteY29" fmla="*/ 0 h 997921"/>
                <a:gd name="connsiteX30" fmla="*/ 548160 w 755373"/>
                <a:gd name="connsiteY30" fmla="*/ 1287 h 997921"/>
                <a:gd name="connsiteX31" fmla="*/ 699212 w 755373"/>
                <a:gd name="connsiteY31" fmla="*/ 1989 h 997921"/>
                <a:gd name="connsiteX32" fmla="*/ 738759 w 755373"/>
                <a:gd name="connsiteY32" fmla="*/ 1989 h 99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5373" h="997921">
                  <a:moveTo>
                    <a:pt x="754320" y="3627"/>
                  </a:moveTo>
                  <a:lnTo>
                    <a:pt x="740397" y="3627"/>
                  </a:lnTo>
                  <a:lnTo>
                    <a:pt x="700499" y="3627"/>
                  </a:lnTo>
                  <a:lnTo>
                    <a:pt x="548395" y="4329"/>
                  </a:lnTo>
                  <a:lnTo>
                    <a:pt x="4329" y="5616"/>
                  </a:lnTo>
                  <a:lnTo>
                    <a:pt x="6786" y="3042"/>
                  </a:lnTo>
                  <a:cubicBezTo>
                    <a:pt x="6786" y="283850"/>
                    <a:pt x="6786" y="626202"/>
                    <a:pt x="7371" y="995464"/>
                  </a:cubicBezTo>
                  <a:lnTo>
                    <a:pt x="7371" y="995464"/>
                  </a:lnTo>
                  <a:lnTo>
                    <a:pt x="4329" y="992422"/>
                  </a:lnTo>
                  <a:lnTo>
                    <a:pt x="753969" y="992422"/>
                  </a:lnTo>
                  <a:lnTo>
                    <a:pt x="751161" y="995230"/>
                  </a:lnTo>
                  <a:cubicBezTo>
                    <a:pt x="751746" y="701435"/>
                    <a:pt x="752214" y="453739"/>
                    <a:pt x="752565" y="279170"/>
                  </a:cubicBezTo>
                  <a:cubicBezTo>
                    <a:pt x="752565" y="191885"/>
                    <a:pt x="753150" y="122970"/>
                    <a:pt x="753267" y="75584"/>
                  </a:cubicBezTo>
                  <a:cubicBezTo>
                    <a:pt x="753267" y="52183"/>
                    <a:pt x="753267" y="34165"/>
                    <a:pt x="753267" y="21529"/>
                  </a:cubicBezTo>
                  <a:cubicBezTo>
                    <a:pt x="753267" y="15561"/>
                    <a:pt x="753267" y="10881"/>
                    <a:pt x="753267" y="7605"/>
                  </a:cubicBezTo>
                  <a:cubicBezTo>
                    <a:pt x="753267" y="4329"/>
                    <a:pt x="753267" y="2691"/>
                    <a:pt x="753267" y="2691"/>
                  </a:cubicBezTo>
                  <a:cubicBezTo>
                    <a:pt x="753267" y="2691"/>
                    <a:pt x="753267" y="4212"/>
                    <a:pt x="753267" y="7254"/>
                  </a:cubicBezTo>
                  <a:cubicBezTo>
                    <a:pt x="753267" y="10296"/>
                    <a:pt x="753267" y="14976"/>
                    <a:pt x="753267" y="20944"/>
                  </a:cubicBezTo>
                  <a:cubicBezTo>
                    <a:pt x="753267" y="33229"/>
                    <a:pt x="753267" y="51130"/>
                    <a:pt x="753267" y="74414"/>
                  </a:cubicBezTo>
                  <a:cubicBezTo>
                    <a:pt x="753267" y="121215"/>
                    <a:pt x="753267" y="190364"/>
                    <a:pt x="754086" y="277415"/>
                  </a:cubicBezTo>
                  <a:cubicBezTo>
                    <a:pt x="754086" y="452920"/>
                    <a:pt x="754788" y="700733"/>
                    <a:pt x="755373" y="995230"/>
                  </a:cubicBezTo>
                  <a:lnTo>
                    <a:pt x="755373" y="997921"/>
                  </a:lnTo>
                  <a:lnTo>
                    <a:pt x="752682" y="997921"/>
                  </a:lnTo>
                  <a:lnTo>
                    <a:pt x="3042" y="997921"/>
                  </a:lnTo>
                  <a:lnTo>
                    <a:pt x="0" y="997921"/>
                  </a:lnTo>
                  <a:lnTo>
                    <a:pt x="0" y="994879"/>
                  </a:lnTo>
                  <a:lnTo>
                    <a:pt x="0" y="994879"/>
                  </a:lnTo>
                  <a:cubicBezTo>
                    <a:pt x="0" y="625617"/>
                    <a:pt x="0" y="283031"/>
                    <a:pt x="0" y="2457"/>
                  </a:cubicBezTo>
                  <a:lnTo>
                    <a:pt x="0" y="0"/>
                  </a:lnTo>
                  <a:lnTo>
                    <a:pt x="2457" y="0"/>
                  </a:lnTo>
                  <a:lnTo>
                    <a:pt x="548160" y="1287"/>
                  </a:lnTo>
                  <a:lnTo>
                    <a:pt x="699212" y="1989"/>
                  </a:lnTo>
                  <a:lnTo>
                    <a:pt x="738759" y="1989"/>
                  </a:lnTo>
                  <a:close/>
                </a:path>
              </a:pathLst>
            </a:custGeom>
            <a:solidFill>
              <a:srgbClr val="263238"/>
            </a:solidFill>
            <a:ln w="11697" cap="flat">
              <a:noFill/>
              <a:prstDash val="solid"/>
              <a:miter/>
            </a:ln>
          </p:spPr>
          <p:txBody>
            <a:bodyPr rtlCol="0" anchor="ctr"/>
            <a:lstStyle/>
            <a:p>
              <a:endParaRPr lang="en-US"/>
            </a:p>
          </p:txBody>
        </p:sp>
        <p:sp>
          <p:nvSpPr>
            <p:cNvPr id="717" name="Hình tự do: Hình 716">
              <a:extLst>
                <a:ext uri="{FF2B5EF4-FFF2-40B4-BE49-F238E27FC236}">
                  <a16:creationId xmlns:a16="http://schemas.microsoft.com/office/drawing/2014/main" xmlns="" id="{442FCBE2-8F32-D2AB-A06F-D8E6A38AF273}"/>
                </a:ext>
              </a:extLst>
            </p:cNvPr>
            <p:cNvSpPr/>
            <p:nvPr/>
          </p:nvSpPr>
          <p:spPr>
            <a:xfrm>
              <a:off x="8122577" y="942329"/>
              <a:ext cx="68330" cy="78860"/>
            </a:xfrm>
            <a:custGeom>
              <a:avLst/>
              <a:gdLst>
                <a:gd name="connsiteX0" fmla="*/ 68330 w 68330"/>
                <a:gd name="connsiteY0" fmla="*/ 78860 h 78860"/>
                <a:gd name="connsiteX1" fmla="*/ 31825 w 68330"/>
                <a:gd name="connsiteY1" fmla="*/ 41419 h 78860"/>
                <a:gd name="connsiteX2" fmla="*/ 0 w 68330"/>
                <a:gd name="connsiteY2" fmla="*/ 0 h 78860"/>
                <a:gd name="connsiteX3" fmla="*/ 36505 w 68330"/>
                <a:gd name="connsiteY3" fmla="*/ 37441 h 78860"/>
                <a:gd name="connsiteX4" fmla="*/ 68330 w 68330"/>
                <a:gd name="connsiteY4" fmla="*/ 78860 h 7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0" h="78860">
                  <a:moveTo>
                    <a:pt x="68330" y="78860"/>
                  </a:moveTo>
                  <a:cubicBezTo>
                    <a:pt x="54758" y="67834"/>
                    <a:pt x="42507" y="55270"/>
                    <a:pt x="31825" y="41419"/>
                  </a:cubicBezTo>
                  <a:cubicBezTo>
                    <a:pt x="19657" y="28883"/>
                    <a:pt x="8974" y="14985"/>
                    <a:pt x="0" y="0"/>
                  </a:cubicBezTo>
                  <a:cubicBezTo>
                    <a:pt x="13608" y="10991"/>
                    <a:pt x="25858" y="23560"/>
                    <a:pt x="36505" y="37441"/>
                  </a:cubicBezTo>
                  <a:cubicBezTo>
                    <a:pt x="48673" y="49977"/>
                    <a:pt x="59356" y="63876"/>
                    <a:pt x="68330" y="78860"/>
                  </a:cubicBezTo>
                  <a:close/>
                </a:path>
              </a:pathLst>
            </a:custGeom>
            <a:solidFill>
              <a:srgbClr val="263238"/>
            </a:solidFill>
            <a:ln w="11697" cap="flat">
              <a:noFill/>
              <a:prstDash val="solid"/>
              <a:miter/>
            </a:ln>
          </p:spPr>
          <p:txBody>
            <a:bodyPr rtlCol="0" anchor="ctr"/>
            <a:lstStyle/>
            <a:p>
              <a:endParaRPr lang="en-US"/>
            </a:p>
          </p:txBody>
        </p:sp>
        <p:sp>
          <p:nvSpPr>
            <p:cNvPr id="718" name="Hình tự do: Hình 717">
              <a:extLst>
                <a:ext uri="{FF2B5EF4-FFF2-40B4-BE49-F238E27FC236}">
                  <a16:creationId xmlns:a16="http://schemas.microsoft.com/office/drawing/2014/main" xmlns="" id="{8B2D72D7-6771-0C7E-1445-C0E3DA9012D6}"/>
                </a:ext>
              </a:extLst>
            </p:cNvPr>
            <p:cNvSpPr/>
            <p:nvPr/>
          </p:nvSpPr>
          <p:spPr>
            <a:xfrm>
              <a:off x="8937855" y="941510"/>
              <a:ext cx="82370" cy="77155"/>
            </a:xfrm>
            <a:custGeom>
              <a:avLst/>
              <a:gdLst>
                <a:gd name="connsiteX0" fmla="*/ 82370 w 82370"/>
                <a:gd name="connsiteY0" fmla="*/ 0 h 77155"/>
                <a:gd name="connsiteX1" fmla="*/ 40717 w 82370"/>
                <a:gd name="connsiteY1" fmla="*/ 38260 h 77155"/>
                <a:gd name="connsiteX2" fmla="*/ 0 w 82370"/>
                <a:gd name="connsiteY2" fmla="*/ 77105 h 77155"/>
                <a:gd name="connsiteX3" fmla="*/ 36739 w 82370"/>
                <a:gd name="connsiteY3" fmla="*/ 33697 h 77155"/>
                <a:gd name="connsiteX4" fmla="*/ 82370 w 82370"/>
                <a:gd name="connsiteY4" fmla="*/ 0 h 7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0" h="77155">
                  <a:moveTo>
                    <a:pt x="82370" y="0"/>
                  </a:moveTo>
                  <a:cubicBezTo>
                    <a:pt x="69524" y="13838"/>
                    <a:pt x="55600" y="26632"/>
                    <a:pt x="40717" y="38260"/>
                  </a:cubicBezTo>
                  <a:cubicBezTo>
                    <a:pt x="17317" y="58853"/>
                    <a:pt x="1521" y="78275"/>
                    <a:pt x="0" y="77105"/>
                  </a:cubicBezTo>
                  <a:cubicBezTo>
                    <a:pt x="9349" y="60413"/>
                    <a:pt x="21821" y="45677"/>
                    <a:pt x="36739" y="33697"/>
                  </a:cubicBezTo>
                  <a:cubicBezTo>
                    <a:pt x="50347" y="20443"/>
                    <a:pt x="65698" y="9106"/>
                    <a:pt x="82370" y="0"/>
                  </a:cubicBezTo>
                  <a:close/>
                </a:path>
              </a:pathLst>
            </a:custGeom>
            <a:solidFill>
              <a:srgbClr val="263238"/>
            </a:solidFill>
            <a:ln w="11697" cap="flat">
              <a:noFill/>
              <a:prstDash val="solid"/>
              <a:miter/>
            </a:ln>
          </p:spPr>
          <p:txBody>
            <a:bodyPr rtlCol="0" anchor="ctr"/>
            <a:lstStyle/>
            <a:p>
              <a:endParaRPr lang="en-US"/>
            </a:p>
          </p:txBody>
        </p:sp>
        <p:sp>
          <p:nvSpPr>
            <p:cNvPr id="719" name="Hình tự do: Hình 718">
              <a:extLst>
                <a:ext uri="{FF2B5EF4-FFF2-40B4-BE49-F238E27FC236}">
                  <a16:creationId xmlns:a16="http://schemas.microsoft.com/office/drawing/2014/main" xmlns="" id="{9F2CC5EB-E62D-199D-7C83-4170CA78B22A}"/>
                </a:ext>
              </a:extLst>
            </p:cNvPr>
            <p:cNvSpPr/>
            <p:nvPr/>
          </p:nvSpPr>
          <p:spPr>
            <a:xfrm>
              <a:off x="8122226" y="2019929"/>
              <a:ext cx="59671" cy="82955"/>
            </a:xfrm>
            <a:custGeom>
              <a:avLst/>
              <a:gdLst>
                <a:gd name="connsiteX0" fmla="*/ 59672 w 59671"/>
                <a:gd name="connsiteY0" fmla="*/ 0 h 82955"/>
                <a:gd name="connsiteX1" fmla="*/ 32293 w 59671"/>
                <a:gd name="connsiteY1" fmla="*/ 43174 h 82955"/>
                <a:gd name="connsiteX2" fmla="*/ 0 w 59671"/>
                <a:gd name="connsiteY2" fmla="*/ 82955 h 82955"/>
                <a:gd name="connsiteX3" fmla="*/ 27379 w 59671"/>
                <a:gd name="connsiteY3" fmla="*/ 39664 h 82955"/>
                <a:gd name="connsiteX4" fmla="*/ 59672 w 59671"/>
                <a:gd name="connsiteY4" fmla="*/ 0 h 82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1" h="82955">
                  <a:moveTo>
                    <a:pt x="59672" y="0"/>
                  </a:moveTo>
                  <a:cubicBezTo>
                    <a:pt x="52300" y="15433"/>
                    <a:pt x="43116" y="29929"/>
                    <a:pt x="32293" y="43174"/>
                  </a:cubicBezTo>
                  <a:cubicBezTo>
                    <a:pt x="23073" y="57612"/>
                    <a:pt x="12239" y="70962"/>
                    <a:pt x="0" y="82955"/>
                  </a:cubicBezTo>
                  <a:cubicBezTo>
                    <a:pt x="7348" y="67476"/>
                    <a:pt x="16544" y="52944"/>
                    <a:pt x="27379" y="39664"/>
                  </a:cubicBezTo>
                  <a:cubicBezTo>
                    <a:pt x="36493" y="25179"/>
                    <a:pt x="47340" y="11864"/>
                    <a:pt x="59672" y="0"/>
                  </a:cubicBezTo>
                  <a:close/>
                </a:path>
              </a:pathLst>
            </a:custGeom>
            <a:solidFill>
              <a:srgbClr val="263238"/>
            </a:solidFill>
            <a:ln w="11697" cap="flat">
              <a:noFill/>
              <a:prstDash val="solid"/>
              <a:miter/>
            </a:ln>
          </p:spPr>
          <p:txBody>
            <a:bodyPr rtlCol="0" anchor="ctr"/>
            <a:lstStyle/>
            <a:p>
              <a:endParaRPr lang="en-US"/>
            </a:p>
          </p:txBody>
        </p:sp>
        <p:sp>
          <p:nvSpPr>
            <p:cNvPr id="720" name="Hình tự do: Hình 719">
              <a:extLst>
                <a:ext uri="{FF2B5EF4-FFF2-40B4-BE49-F238E27FC236}">
                  <a16:creationId xmlns:a16="http://schemas.microsoft.com/office/drawing/2014/main" xmlns="" id="{037EB8DB-451D-4D9B-DE5E-F1637F568DBE}"/>
                </a:ext>
              </a:extLst>
            </p:cNvPr>
            <p:cNvSpPr/>
            <p:nvPr/>
          </p:nvSpPr>
          <p:spPr>
            <a:xfrm>
              <a:off x="8933877" y="2013494"/>
              <a:ext cx="89039" cy="94772"/>
            </a:xfrm>
            <a:custGeom>
              <a:avLst/>
              <a:gdLst>
                <a:gd name="connsiteX0" fmla="*/ 89040 w 89039"/>
                <a:gd name="connsiteY0" fmla="*/ 94773 h 94772"/>
                <a:gd name="connsiteX1" fmla="*/ 44110 w 89039"/>
                <a:gd name="connsiteY1" fmla="*/ 47971 h 94772"/>
                <a:gd name="connsiteX2" fmla="*/ 0 w 89039"/>
                <a:gd name="connsiteY2" fmla="*/ 0 h 94772"/>
                <a:gd name="connsiteX3" fmla="*/ 48557 w 89039"/>
                <a:gd name="connsiteY3" fmla="*/ 43759 h 94772"/>
                <a:gd name="connsiteX4" fmla="*/ 89040 w 89039"/>
                <a:gd name="connsiteY4" fmla="*/ 94773 h 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39" h="94772">
                  <a:moveTo>
                    <a:pt x="89040" y="94773"/>
                  </a:moveTo>
                  <a:cubicBezTo>
                    <a:pt x="73244" y="79972"/>
                    <a:pt x="58244" y="64352"/>
                    <a:pt x="44110" y="47971"/>
                  </a:cubicBezTo>
                  <a:cubicBezTo>
                    <a:pt x="28537" y="32808"/>
                    <a:pt x="13807" y="16790"/>
                    <a:pt x="0" y="0"/>
                  </a:cubicBezTo>
                  <a:cubicBezTo>
                    <a:pt x="18007" y="12426"/>
                    <a:pt x="34329" y="27133"/>
                    <a:pt x="48557" y="43759"/>
                  </a:cubicBezTo>
                  <a:cubicBezTo>
                    <a:pt x="64176" y="58958"/>
                    <a:pt x="77784" y="76111"/>
                    <a:pt x="89040" y="94773"/>
                  </a:cubicBezTo>
                  <a:close/>
                </a:path>
              </a:pathLst>
            </a:custGeom>
            <a:solidFill>
              <a:srgbClr val="263238"/>
            </a:solidFill>
            <a:ln w="11697" cap="flat">
              <a:noFill/>
              <a:prstDash val="solid"/>
              <a:miter/>
            </a:ln>
          </p:spPr>
          <p:txBody>
            <a:bodyPr rtlCol="0" anchor="ctr"/>
            <a:lstStyle/>
            <a:p>
              <a:endParaRPr lang="en-US"/>
            </a:p>
          </p:txBody>
        </p:sp>
        <p:sp>
          <p:nvSpPr>
            <p:cNvPr id="721" name="Hình tự do: Hình 720">
              <a:extLst>
                <a:ext uri="{FF2B5EF4-FFF2-40B4-BE49-F238E27FC236}">
                  <a16:creationId xmlns:a16="http://schemas.microsoft.com/office/drawing/2014/main" xmlns="" id="{0C937A22-7A89-02B1-9A84-8819E155413D}"/>
                </a:ext>
              </a:extLst>
            </p:cNvPr>
            <p:cNvSpPr/>
            <p:nvPr/>
          </p:nvSpPr>
          <p:spPr>
            <a:xfrm>
              <a:off x="9015312" y="946073"/>
              <a:ext cx="6084" cy="1150610"/>
            </a:xfrm>
            <a:custGeom>
              <a:avLst/>
              <a:gdLst>
                <a:gd name="connsiteX0" fmla="*/ 3042 w 6084"/>
                <a:gd name="connsiteY0" fmla="*/ 1150610 h 1150610"/>
                <a:gd name="connsiteX1" fmla="*/ 0 w 6084"/>
                <a:gd name="connsiteY1" fmla="*/ 575305 h 1150610"/>
                <a:gd name="connsiteX2" fmla="*/ 3042 w 6084"/>
                <a:gd name="connsiteY2" fmla="*/ 0 h 1150610"/>
                <a:gd name="connsiteX3" fmla="*/ 6084 w 6084"/>
                <a:gd name="connsiteY3" fmla="*/ 575305 h 1150610"/>
                <a:gd name="connsiteX4" fmla="*/ 3042 w 6084"/>
                <a:gd name="connsiteY4" fmla="*/ 1150610 h 115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1150610">
                  <a:moveTo>
                    <a:pt x="3042" y="1150610"/>
                  </a:moveTo>
                  <a:cubicBezTo>
                    <a:pt x="1404" y="1150610"/>
                    <a:pt x="0" y="893203"/>
                    <a:pt x="0" y="575305"/>
                  </a:cubicBezTo>
                  <a:cubicBezTo>
                    <a:pt x="0" y="257407"/>
                    <a:pt x="1404" y="0"/>
                    <a:pt x="3042" y="0"/>
                  </a:cubicBezTo>
                  <a:cubicBezTo>
                    <a:pt x="4680" y="0"/>
                    <a:pt x="6084" y="257407"/>
                    <a:pt x="6084" y="575305"/>
                  </a:cubicBezTo>
                  <a:cubicBezTo>
                    <a:pt x="6084" y="893203"/>
                    <a:pt x="4680" y="1150610"/>
                    <a:pt x="3042" y="1150610"/>
                  </a:cubicBezTo>
                  <a:close/>
                </a:path>
              </a:pathLst>
            </a:custGeom>
            <a:solidFill>
              <a:srgbClr val="263238"/>
            </a:solidFill>
            <a:ln w="11697" cap="flat">
              <a:noFill/>
              <a:prstDash val="solid"/>
              <a:miter/>
            </a:ln>
          </p:spPr>
          <p:txBody>
            <a:bodyPr rtlCol="0" anchor="ctr"/>
            <a:lstStyle/>
            <a:p>
              <a:endParaRPr lang="en-US"/>
            </a:p>
          </p:txBody>
        </p:sp>
      </p:grpSp>
      <p:grpSp>
        <p:nvGrpSpPr>
          <p:cNvPr id="722" name="Đồ họa 4">
            <a:extLst>
              <a:ext uri="{FF2B5EF4-FFF2-40B4-BE49-F238E27FC236}">
                <a16:creationId xmlns:a16="http://schemas.microsoft.com/office/drawing/2014/main" xmlns="" id="{05491E94-79D3-61BF-B3D6-D280806647D4}"/>
              </a:ext>
            </a:extLst>
          </p:cNvPr>
          <p:cNvGrpSpPr/>
          <p:nvPr/>
        </p:nvGrpSpPr>
        <p:grpSpPr>
          <a:xfrm>
            <a:off x="14823026" y="4233638"/>
            <a:ext cx="1989652" cy="441387"/>
            <a:chOff x="10446964" y="2116574"/>
            <a:chExt cx="994761" cy="220668"/>
          </a:xfrm>
        </p:grpSpPr>
        <p:sp>
          <p:nvSpPr>
            <p:cNvPr id="723" name="Hình tự do: Hình 722">
              <a:extLst>
                <a:ext uri="{FF2B5EF4-FFF2-40B4-BE49-F238E27FC236}">
                  <a16:creationId xmlns:a16="http://schemas.microsoft.com/office/drawing/2014/main" xmlns="" id="{AF4B59D5-2E14-007B-C396-35B46697B7C2}"/>
                </a:ext>
              </a:extLst>
            </p:cNvPr>
            <p:cNvSpPr/>
            <p:nvPr/>
          </p:nvSpPr>
          <p:spPr>
            <a:xfrm>
              <a:off x="10446964" y="2157759"/>
              <a:ext cx="994761" cy="176440"/>
            </a:xfrm>
            <a:custGeom>
              <a:avLst/>
              <a:gdLst>
                <a:gd name="connsiteX0" fmla="*/ 0 w 994761"/>
                <a:gd name="connsiteY0" fmla="*/ 0 h 176440"/>
                <a:gd name="connsiteX1" fmla="*/ 994762 w 994761"/>
                <a:gd name="connsiteY1" fmla="*/ 0 h 176440"/>
                <a:gd name="connsiteX2" fmla="*/ 994762 w 994761"/>
                <a:gd name="connsiteY2" fmla="*/ 176441 h 176440"/>
                <a:gd name="connsiteX3" fmla="*/ 0 w 994761"/>
                <a:gd name="connsiteY3" fmla="*/ 176441 h 176440"/>
              </a:gdLst>
              <a:ahLst/>
              <a:cxnLst>
                <a:cxn ang="0">
                  <a:pos x="connsiteX0" y="connsiteY0"/>
                </a:cxn>
                <a:cxn ang="0">
                  <a:pos x="connsiteX1" y="connsiteY1"/>
                </a:cxn>
                <a:cxn ang="0">
                  <a:pos x="connsiteX2" y="connsiteY2"/>
                </a:cxn>
                <a:cxn ang="0">
                  <a:pos x="connsiteX3" y="connsiteY3"/>
                </a:cxn>
              </a:cxnLst>
              <a:rect l="l" t="t" r="r" b="b"/>
              <a:pathLst>
                <a:path w="994761" h="176440">
                  <a:moveTo>
                    <a:pt x="0" y="0"/>
                  </a:moveTo>
                  <a:lnTo>
                    <a:pt x="994762" y="0"/>
                  </a:lnTo>
                  <a:lnTo>
                    <a:pt x="994762" y="176441"/>
                  </a:lnTo>
                  <a:lnTo>
                    <a:pt x="0" y="176441"/>
                  </a:lnTo>
                  <a:close/>
                </a:path>
              </a:pathLst>
            </a:custGeom>
            <a:solidFill>
              <a:srgbClr val="455A64"/>
            </a:solidFill>
            <a:ln w="11697" cap="flat">
              <a:noFill/>
              <a:prstDash val="solid"/>
              <a:miter/>
            </a:ln>
          </p:spPr>
          <p:txBody>
            <a:bodyPr rtlCol="0" anchor="ctr"/>
            <a:lstStyle/>
            <a:p>
              <a:endParaRPr lang="en-US"/>
            </a:p>
          </p:txBody>
        </p:sp>
        <p:sp>
          <p:nvSpPr>
            <p:cNvPr id="724" name="Hình tự do: Hình 723">
              <a:extLst>
                <a:ext uri="{FF2B5EF4-FFF2-40B4-BE49-F238E27FC236}">
                  <a16:creationId xmlns:a16="http://schemas.microsoft.com/office/drawing/2014/main" xmlns="" id="{961F9B9F-285D-92F9-B344-50FD8A7E1A96}"/>
                </a:ext>
              </a:extLst>
            </p:cNvPr>
            <p:cNvSpPr/>
            <p:nvPr/>
          </p:nvSpPr>
          <p:spPr>
            <a:xfrm>
              <a:off x="10452697" y="2157759"/>
              <a:ext cx="330651" cy="91730"/>
            </a:xfrm>
            <a:custGeom>
              <a:avLst/>
              <a:gdLst>
                <a:gd name="connsiteX0" fmla="*/ 330651 w 330651"/>
                <a:gd name="connsiteY0" fmla="*/ 0 h 91730"/>
                <a:gd name="connsiteX1" fmla="*/ 317898 w 330651"/>
                <a:gd name="connsiteY1" fmla="*/ 4914 h 91730"/>
                <a:gd name="connsiteX2" fmla="*/ 282095 w 330651"/>
                <a:gd name="connsiteY2" fmla="*/ 15561 h 91730"/>
                <a:gd name="connsiteX3" fmla="*/ 165092 w 330651"/>
                <a:gd name="connsiteY3" fmla="*/ 54172 h 91730"/>
                <a:gd name="connsiteX4" fmla="*/ 103080 w 330651"/>
                <a:gd name="connsiteY4" fmla="*/ 81785 h 91730"/>
                <a:gd name="connsiteX5" fmla="*/ 48440 w 330651"/>
                <a:gd name="connsiteY5" fmla="*/ 91731 h 91730"/>
                <a:gd name="connsiteX6" fmla="*/ 11700 w 330651"/>
                <a:gd name="connsiteY6" fmla="*/ 84827 h 91730"/>
                <a:gd name="connsiteX7" fmla="*/ 0 w 330651"/>
                <a:gd name="connsiteY7" fmla="*/ 78509 h 91730"/>
                <a:gd name="connsiteX8" fmla="*/ 12519 w 330651"/>
                <a:gd name="connsiteY8" fmla="*/ 84008 h 91730"/>
                <a:gd name="connsiteX9" fmla="*/ 48908 w 330651"/>
                <a:gd name="connsiteY9" fmla="*/ 89975 h 91730"/>
                <a:gd name="connsiteX10" fmla="*/ 102729 w 330651"/>
                <a:gd name="connsiteY10" fmla="*/ 79679 h 91730"/>
                <a:gd name="connsiteX11" fmla="*/ 164507 w 330651"/>
                <a:gd name="connsiteY11" fmla="*/ 51949 h 91730"/>
                <a:gd name="connsiteX12" fmla="*/ 281510 w 330651"/>
                <a:gd name="connsiteY12" fmla="*/ 13923 h 91730"/>
                <a:gd name="connsiteX13" fmla="*/ 317547 w 330651"/>
                <a:gd name="connsiteY13" fmla="*/ 4095 h 91730"/>
                <a:gd name="connsiteX14" fmla="*/ 327141 w 330651"/>
                <a:gd name="connsiteY14" fmla="*/ 936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651" h="91730">
                  <a:moveTo>
                    <a:pt x="330651" y="0"/>
                  </a:moveTo>
                  <a:cubicBezTo>
                    <a:pt x="326498" y="1884"/>
                    <a:pt x="322239" y="3522"/>
                    <a:pt x="317898" y="4914"/>
                  </a:cubicBezTo>
                  <a:cubicBezTo>
                    <a:pt x="309591" y="7839"/>
                    <a:pt x="297305" y="11466"/>
                    <a:pt x="282095" y="15561"/>
                  </a:cubicBezTo>
                  <a:cubicBezTo>
                    <a:pt x="241834" y="24255"/>
                    <a:pt x="202615" y="37207"/>
                    <a:pt x="165092" y="54172"/>
                  </a:cubicBezTo>
                  <a:cubicBezTo>
                    <a:pt x="144932" y="64492"/>
                    <a:pt x="124234" y="73700"/>
                    <a:pt x="103080" y="81785"/>
                  </a:cubicBezTo>
                  <a:cubicBezTo>
                    <a:pt x="85565" y="88209"/>
                    <a:pt x="67090" y="91567"/>
                    <a:pt x="48440" y="91731"/>
                  </a:cubicBezTo>
                  <a:cubicBezTo>
                    <a:pt x="35873" y="91719"/>
                    <a:pt x="23412" y="89379"/>
                    <a:pt x="11700" y="84827"/>
                  </a:cubicBezTo>
                  <a:cubicBezTo>
                    <a:pt x="7594" y="83142"/>
                    <a:pt x="3662" y="81025"/>
                    <a:pt x="0" y="78509"/>
                  </a:cubicBezTo>
                  <a:cubicBezTo>
                    <a:pt x="0" y="78509"/>
                    <a:pt x="4329" y="80849"/>
                    <a:pt x="12519" y="84008"/>
                  </a:cubicBezTo>
                  <a:cubicBezTo>
                    <a:pt x="24220" y="88045"/>
                    <a:pt x="36529" y="90069"/>
                    <a:pt x="48908" y="89975"/>
                  </a:cubicBezTo>
                  <a:cubicBezTo>
                    <a:pt x="67300" y="89624"/>
                    <a:pt x="85506" y="86138"/>
                    <a:pt x="102729" y="79679"/>
                  </a:cubicBezTo>
                  <a:cubicBezTo>
                    <a:pt x="123801" y="71536"/>
                    <a:pt x="144417" y="62281"/>
                    <a:pt x="164507" y="51949"/>
                  </a:cubicBezTo>
                  <a:cubicBezTo>
                    <a:pt x="201971" y="34960"/>
                    <a:pt x="241214" y="22207"/>
                    <a:pt x="281510" y="13923"/>
                  </a:cubicBezTo>
                  <a:cubicBezTo>
                    <a:pt x="296838" y="10062"/>
                    <a:pt x="309123" y="6669"/>
                    <a:pt x="317547" y="4095"/>
                  </a:cubicBezTo>
                  <a:lnTo>
                    <a:pt x="327141" y="936"/>
                  </a:lnTo>
                  <a:close/>
                </a:path>
              </a:pathLst>
            </a:custGeom>
            <a:solidFill>
              <a:srgbClr val="263238"/>
            </a:solidFill>
            <a:ln w="11697" cap="flat">
              <a:noFill/>
              <a:prstDash val="solid"/>
              <a:miter/>
            </a:ln>
          </p:spPr>
          <p:txBody>
            <a:bodyPr rtlCol="0" anchor="ctr"/>
            <a:lstStyle/>
            <a:p>
              <a:endParaRPr lang="en-US"/>
            </a:p>
          </p:txBody>
        </p:sp>
        <p:sp>
          <p:nvSpPr>
            <p:cNvPr id="725" name="Hình tự do: Hình 724">
              <a:extLst>
                <a:ext uri="{FF2B5EF4-FFF2-40B4-BE49-F238E27FC236}">
                  <a16:creationId xmlns:a16="http://schemas.microsoft.com/office/drawing/2014/main" xmlns="" id="{1F752F81-7851-EF2F-B872-1E64DC26C0DF}"/>
                </a:ext>
              </a:extLst>
            </p:cNvPr>
            <p:cNvSpPr/>
            <p:nvPr/>
          </p:nvSpPr>
          <p:spPr>
            <a:xfrm>
              <a:off x="10449889" y="2269882"/>
              <a:ext cx="110908" cy="67359"/>
            </a:xfrm>
            <a:custGeom>
              <a:avLst/>
              <a:gdLst>
                <a:gd name="connsiteX0" fmla="*/ 110802 w 110908"/>
                <a:gd name="connsiteY0" fmla="*/ 67360 h 67359"/>
                <a:gd name="connsiteX1" fmla="*/ 105537 w 110908"/>
                <a:gd name="connsiteY1" fmla="*/ 47118 h 67359"/>
                <a:gd name="connsiteX2" fmla="*/ 70436 w 110908"/>
                <a:gd name="connsiteY2" fmla="*/ 12017 h 67359"/>
                <a:gd name="connsiteX3" fmla="*/ 21061 w 110908"/>
                <a:gd name="connsiteY3" fmla="*/ 2072 h 67359"/>
                <a:gd name="connsiteX4" fmla="*/ 5616 w 110908"/>
                <a:gd name="connsiteY4" fmla="*/ 2072 h 67359"/>
                <a:gd name="connsiteX5" fmla="*/ 0 w 110908"/>
                <a:gd name="connsiteY5" fmla="*/ 2072 h 67359"/>
                <a:gd name="connsiteX6" fmla="*/ 5616 w 110908"/>
                <a:gd name="connsiteY6" fmla="*/ 1136 h 67359"/>
                <a:gd name="connsiteX7" fmla="*/ 21061 w 110908"/>
                <a:gd name="connsiteY7" fmla="*/ 83 h 67359"/>
                <a:gd name="connsiteX8" fmla="*/ 71489 w 110908"/>
                <a:gd name="connsiteY8" fmla="*/ 9560 h 67359"/>
                <a:gd name="connsiteX9" fmla="*/ 106590 w 110908"/>
                <a:gd name="connsiteY9" fmla="*/ 45831 h 67359"/>
                <a:gd name="connsiteX10" fmla="*/ 110334 w 110908"/>
                <a:gd name="connsiteY10" fmla="*/ 60924 h 67359"/>
                <a:gd name="connsiteX11" fmla="*/ 110802 w 110908"/>
                <a:gd name="connsiteY11" fmla="*/ 67360 h 6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08" h="67359">
                  <a:moveTo>
                    <a:pt x="110802" y="67360"/>
                  </a:moveTo>
                  <a:cubicBezTo>
                    <a:pt x="109972" y="60410"/>
                    <a:pt x="108205" y="53600"/>
                    <a:pt x="105537" y="47118"/>
                  </a:cubicBezTo>
                  <a:cubicBezTo>
                    <a:pt x="98283" y="31685"/>
                    <a:pt x="85869" y="19271"/>
                    <a:pt x="70436" y="12017"/>
                  </a:cubicBezTo>
                  <a:cubicBezTo>
                    <a:pt x="54840" y="5313"/>
                    <a:pt x="38026" y="1931"/>
                    <a:pt x="21061" y="2072"/>
                  </a:cubicBezTo>
                  <a:cubicBezTo>
                    <a:pt x="14625" y="2072"/>
                    <a:pt x="9360" y="2072"/>
                    <a:pt x="5616" y="2072"/>
                  </a:cubicBezTo>
                  <a:cubicBezTo>
                    <a:pt x="3744" y="2224"/>
                    <a:pt x="1872" y="2224"/>
                    <a:pt x="0" y="2072"/>
                  </a:cubicBezTo>
                  <a:cubicBezTo>
                    <a:pt x="1802" y="1440"/>
                    <a:pt x="3709" y="1124"/>
                    <a:pt x="5616" y="1136"/>
                  </a:cubicBezTo>
                  <a:cubicBezTo>
                    <a:pt x="10741" y="504"/>
                    <a:pt x="15901" y="153"/>
                    <a:pt x="21061" y="83"/>
                  </a:cubicBezTo>
                  <a:cubicBezTo>
                    <a:pt x="38365" y="-572"/>
                    <a:pt x="55600" y="2668"/>
                    <a:pt x="71489" y="9560"/>
                  </a:cubicBezTo>
                  <a:cubicBezTo>
                    <a:pt x="87238" y="16943"/>
                    <a:pt x="99722" y="29848"/>
                    <a:pt x="106590" y="45831"/>
                  </a:cubicBezTo>
                  <a:cubicBezTo>
                    <a:pt x="108673" y="50617"/>
                    <a:pt x="109936" y="55718"/>
                    <a:pt x="110334" y="60924"/>
                  </a:cubicBezTo>
                  <a:cubicBezTo>
                    <a:pt x="110884" y="63019"/>
                    <a:pt x="111036" y="65207"/>
                    <a:pt x="110802" y="67360"/>
                  </a:cubicBezTo>
                  <a:close/>
                </a:path>
              </a:pathLst>
            </a:custGeom>
            <a:solidFill>
              <a:srgbClr val="263238"/>
            </a:solidFill>
            <a:ln w="11697" cap="flat">
              <a:noFill/>
              <a:prstDash val="solid"/>
              <a:miter/>
            </a:ln>
          </p:spPr>
          <p:txBody>
            <a:bodyPr rtlCol="0" anchor="ctr"/>
            <a:lstStyle/>
            <a:p>
              <a:endParaRPr lang="en-US"/>
            </a:p>
          </p:txBody>
        </p:sp>
        <p:sp>
          <p:nvSpPr>
            <p:cNvPr id="726" name="Hình tự do: Hình 725">
              <a:extLst>
                <a:ext uri="{FF2B5EF4-FFF2-40B4-BE49-F238E27FC236}">
                  <a16:creationId xmlns:a16="http://schemas.microsoft.com/office/drawing/2014/main" xmlns="" id="{E31601DB-F1BA-8E62-DA91-83CDB1D34C86}"/>
                </a:ext>
              </a:extLst>
            </p:cNvPr>
            <p:cNvSpPr/>
            <p:nvPr/>
          </p:nvSpPr>
          <p:spPr>
            <a:xfrm>
              <a:off x="10590487" y="2160096"/>
              <a:ext cx="434737" cy="174454"/>
            </a:xfrm>
            <a:custGeom>
              <a:avLst/>
              <a:gdLst>
                <a:gd name="connsiteX0" fmla="*/ 422889 w 434737"/>
                <a:gd name="connsiteY0" fmla="*/ 171179 h 174454"/>
                <a:gd name="connsiteX1" fmla="*/ 428272 w 434737"/>
                <a:gd name="connsiteY1" fmla="*/ 168253 h 174454"/>
                <a:gd name="connsiteX2" fmla="*/ 434356 w 434737"/>
                <a:gd name="connsiteY2" fmla="*/ 152458 h 174454"/>
                <a:gd name="connsiteX3" fmla="*/ 422656 w 434737"/>
                <a:gd name="connsiteY3" fmla="*/ 127770 h 174454"/>
                <a:gd name="connsiteX4" fmla="*/ 401010 w 434737"/>
                <a:gd name="connsiteY4" fmla="*/ 97349 h 174454"/>
                <a:gd name="connsiteX5" fmla="*/ 338296 w 434737"/>
                <a:gd name="connsiteY5" fmla="*/ 24456 h 174454"/>
                <a:gd name="connsiteX6" fmla="*/ 286464 w 434737"/>
                <a:gd name="connsiteY6" fmla="*/ 2928 h 174454"/>
                <a:gd name="connsiteX7" fmla="*/ 229015 w 434737"/>
                <a:gd name="connsiteY7" fmla="*/ 18021 h 174454"/>
                <a:gd name="connsiteX8" fmla="*/ 179172 w 434737"/>
                <a:gd name="connsiteY8" fmla="*/ 54175 h 174454"/>
                <a:gd name="connsiteX9" fmla="*/ 126052 w 434737"/>
                <a:gd name="connsiteY9" fmla="*/ 75938 h 174454"/>
                <a:gd name="connsiteX10" fmla="*/ 33385 w 434737"/>
                <a:gd name="connsiteY10" fmla="*/ 103551 h 174454"/>
                <a:gd name="connsiteX11" fmla="*/ 6475 w 434737"/>
                <a:gd name="connsiteY11" fmla="*/ 127887 h 174454"/>
                <a:gd name="connsiteX12" fmla="*/ 2263 w 434737"/>
                <a:gd name="connsiteY12" fmla="*/ 154798 h 174454"/>
                <a:gd name="connsiteX13" fmla="*/ 13963 w 434737"/>
                <a:gd name="connsiteY13" fmla="*/ 174455 h 174454"/>
                <a:gd name="connsiteX14" fmla="*/ 8932 w 434737"/>
                <a:gd name="connsiteY14" fmla="*/ 170711 h 174454"/>
                <a:gd name="connsiteX15" fmla="*/ 859 w 434737"/>
                <a:gd name="connsiteY15" fmla="*/ 155032 h 174454"/>
                <a:gd name="connsiteX16" fmla="*/ 4837 w 434737"/>
                <a:gd name="connsiteY16" fmla="*/ 127302 h 174454"/>
                <a:gd name="connsiteX17" fmla="*/ 32099 w 434737"/>
                <a:gd name="connsiteY17" fmla="*/ 102030 h 174454"/>
                <a:gd name="connsiteX18" fmla="*/ 124999 w 434737"/>
                <a:gd name="connsiteY18" fmla="*/ 73832 h 174454"/>
                <a:gd name="connsiteX19" fmla="*/ 177183 w 434737"/>
                <a:gd name="connsiteY19" fmla="*/ 52069 h 174454"/>
                <a:gd name="connsiteX20" fmla="*/ 227026 w 434737"/>
                <a:gd name="connsiteY20" fmla="*/ 15915 h 174454"/>
                <a:gd name="connsiteX21" fmla="*/ 286113 w 434737"/>
                <a:gd name="connsiteY21" fmla="*/ 471 h 174454"/>
                <a:gd name="connsiteX22" fmla="*/ 338881 w 434737"/>
                <a:gd name="connsiteY22" fmla="*/ 22467 h 174454"/>
                <a:gd name="connsiteX23" fmla="*/ 401712 w 434737"/>
                <a:gd name="connsiteY23" fmla="*/ 96296 h 174454"/>
                <a:gd name="connsiteX24" fmla="*/ 423007 w 434737"/>
                <a:gd name="connsiteY24" fmla="*/ 126834 h 174454"/>
                <a:gd name="connsiteX25" fmla="*/ 434707 w 434737"/>
                <a:gd name="connsiteY25" fmla="*/ 152224 h 174454"/>
                <a:gd name="connsiteX26" fmla="*/ 427921 w 434737"/>
                <a:gd name="connsiteY26" fmla="*/ 168487 h 174454"/>
                <a:gd name="connsiteX27" fmla="*/ 422889 w 434737"/>
                <a:gd name="connsiteY27" fmla="*/ 171179 h 17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4737" h="174454">
                  <a:moveTo>
                    <a:pt x="422889" y="171179"/>
                  </a:moveTo>
                  <a:cubicBezTo>
                    <a:pt x="424855" y="170558"/>
                    <a:pt x="426680" y="169564"/>
                    <a:pt x="428272" y="168253"/>
                  </a:cubicBezTo>
                  <a:cubicBezTo>
                    <a:pt x="432484" y="164112"/>
                    <a:pt x="434695" y="158355"/>
                    <a:pt x="434356" y="152458"/>
                  </a:cubicBezTo>
                  <a:cubicBezTo>
                    <a:pt x="432940" y="143262"/>
                    <a:pt x="428868" y="134685"/>
                    <a:pt x="422656" y="127770"/>
                  </a:cubicBezTo>
                  <a:cubicBezTo>
                    <a:pt x="415986" y="119112"/>
                    <a:pt x="408849" y="108816"/>
                    <a:pt x="401010" y="97349"/>
                  </a:cubicBezTo>
                  <a:cubicBezTo>
                    <a:pt x="384454" y="69632"/>
                    <a:pt x="363241" y="44967"/>
                    <a:pt x="338296" y="24456"/>
                  </a:cubicBezTo>
                  <a:cubicBezTo>
                    <a:pt x="323109" y="13037"/>
                    <a:pt x="305278" y="5631"/>
                    <a:pt x="286464" y="2928"/>
                  </a:cubicBezTo>
                  <a:cubicBezTo>
                    <a:pt x="266128" y="904"/>
                    <a:pt x="245735" y="6263"/>
                    <a:pt x="229015" y="18021"/>
                  </a:cubicBezTo>
                  <a:cubicBezTo>
                    <a:pt x="211348" y="29722"/>
                    <a:pt x="196254" y="43528"/>
                    <a:pt x="179172" y="54175"/>
                  </a:cubicBezTo>
                  <a:cubicBezTo>
                    <a:pt x="162662" y="64062"/>
                    <a:pt x="144749" y="71398"/>
                    <a:pt x="126052" y="75938"/>
                  </a:cubicBezTo>
                  <a:cubicBezTo>
                    <a:pt x="90951" y="85181"/>
                    <a:pt x="57839" y="90680"/>
                    <a:pt x="33385" y="103551"/>
                  </a:cubicBezTo>
                  <a:cubicBezTo>
                    <a:pt x="22282" y="108933"/>
                    <a:pt x="12945" y="117369"/>
                    <a:pt x="6475" y="127887"/>
                  </a:cubicBezTo>
                  <a:cubicBezTo>
                    <a:pt x="2064" y="136124"/>
                    <a:pt x="578" y="145613"/>
                    <a:pt x="2263" y="154798"/>
                  </a:cubicBezTo>
                  <a:cubicBezTo>
                    <a:pt x="3433" y="162637"/>
                    <a:pt x="7633" y="169693"/>
                    <a:pt x="13963" y="174455"/>
                  </a:cubicBezTo>
                  <a:cubicBezTo>
                    <a:pt x="12091" y="173495"/>
                    <a:pt x="10383" y="172232"/>
                    <a:pt x="8932" y="170711"/>
                  </a:cubicBezTo>
                  <a:cubicBezTo>
                    <a:pt x="4731" y="166405"/>
                    <a:pt x="1923" y="160953"/>
                    <a:pt x="859" y="155032"/>
                  </a:cubicBezTo>
                  <a:cubicBezTo>
                    <a:pt x="-1095" y="145613"/>
                    <a:pt x="309" y="135797"/>
                    <a:pt x="4837" y="127302"/>
                  </a:cubicBezTo>
                  <a:cubicBezTo>
                    <a:pt x="11284" y="116409"/>
                    <a:pt x="20749" y="107634"/>
                    <a:pt x="32099" y="102030"/>
                  </a:cubicBezTo>
                  <a:cubicBezTo>
                    <a:pt x="56903" y="88808"/>
                    <a:pt x="89781" y="83075"/>
                    <a:pt x="124999" y="73832"/>
                  </a:cubicBezTo>
                  <a:cubicBezTo>
                    <a:pt x="143380" y="69210"/>
                    <a:pt x="160966" y="61874"/>
                    <a:pt x="177183" y="52069"/>
                  </a:cubicBezTo>
                  <a:cubicBezTo>
                    <a:pt x="194031" y="41539"/>
                    <a:pt x="209125" y="27382"/>
                    <a:pt x="227026" y="15915"/>
                  </a:cubicBezTo>
                  <a:cubicBezTo>
                    <a:pt x="244202" y="3770"/>
                    <a:pt x="265192" y="-1717"/>
                    <a:pt x="286113" y="471"/>
                  </a:cubicBezTo>
                  <a:cubicBezTo>
                    <a:pt x="305266" y="3256"/>
                    <a:pt x="323413" y="10826"/>
                    <a:pt x="338881" y="22467"/>
                  </a:cubicBezTo>
                  <a:cubicBezTo>
                    <a:pt x="368834" y="44581"/>
                    <a:pt x="385683" y="73715"/>
                    <a:pt x="401712" y="96296"/>
                  </a:cubicBezTo>
                  <a:cubicBezTo>
                    <a:pt x="409434" y="107997"/>
                    <a:pt x="416454" y="118059"/>
                    <a:pt x="423007" y="126834"/>
                  </a:cubicBezTo>
                  <a:cubicBezTo>
                    <a:pt x="429348" y="133936"/>
                    <a:pt x="433431" y="142782"/>
                    <a:pt x="434707" y="152224"/>
                  </a:cubicBezTo>
                  <a:cubicBezTo>
                    <a:pt x="435046" y="158402"/>
                    <a:pt x="432542" y="164392"/>
                    <a:pt x="427921" y="168487"/>
                  </a:cubicBezTo>
                  <a:cubicBezTo>
                    <a:pt x="426540" y="169845"/>
                    <a:pt x="424785" y="170781"/>
                    <a:pt x="422889" y="171179"/>
                  </a:cubicBezTo>
                  <a:close/>
                </a:path>
              </a:pathLst>
            </a:custGeom>
            <a:solidFill>
              <a:srgbClr val="263238"/>
            </a:solidFill>
            <a:ln w="11697" cap="flat">
              <a:noFill/>
              <a:prstDash val="solid"/>
              <a:miter/>
            </a:ln>
          </p:spPr>
          <p:txBody>
            <a:bodyPr rtlCol="0" anchor="ctr"/>
            <a:lstStyle/>
            <a:p>
              <a:endParaRPr lang="en-US"/>
            </a:p>
          </p:txBody>
        </p:sp>
        <p:sp>
          <p:nvSpPr>
            <p:cNvPr id="727" name="Hình tự do: Hình 726">
              <a:extLst>
                <a:ext uri="{FF2B5EF4-FFF2-40B4-BE49-F238E27FC236}">
                  <a16:creationId xmlns:a16="http://schemas.microsoft.com/office/drawing/2014/main" xmlns="" id="{B2914AFA-7E6E-2749-A2C4-6DDB5DDF8193}"/>
                </a:ext>
              </a:extLst>
            </p:cNvPr>
            <p:cNvSpPr/>
            <p:nvPr/>
          </p:nvSpPr>
          <p:spPr>
            <a:xfrm>
              <a:off x="10662250" y="2231568"/>
              <a:ext cx="323280" cy="102493"/>
            </a:xfrm>
            <a:custGeom>
              <a:avLst/>
              <a:gdLst>
                <a:gd name="connsiteX0" fmla="*/ 312516 w 323280"/>
                <a:gd name="connsiteY0" fmla="*/ 102281 h 102493"/>
                <a:gd name="connsiteX1" fmla="*/ 316377 w 323280"/>
                <a:gd name="connsiteY1" fmla="*/ 101228 h 102493"/>
                <a:gd name="connsiteX2" fmla="*/ 321993 w 323280"/>
                <a:gd name="connsiteY2" fmla="*/ 91634 h 102493"/>
                <a:gd name="connsiteX3" fmla="*/ 315090 w 323280"/>
                <a:gd name="connsiteY3" fmla="*/ 74785 h 102493"/>
                <a:gd name="connsiteX4" fmla="*/ 301634 w 323280"/>
                <a:gd name="connsiteY4" fmla="*/ 53724 h 102493"/>
                <a:gd name="connsiteX5" fmla="*/ 255418 w 323280"/>
                <a:gd name="connsiteY5" fmla="*/ 9965 h 102493"/>
                <a:gd name="connsiteX6" fmla="*/ 178430 w 323280"/>
                <a:gd name="connsiteY6" fmla="*/ 8678 h 102493"/>
                <a:gd name="connsiteX7" fmla="*/ 44695 w 323280"/>
                <a:gd name="connsiteY7" fmla="*/ 62500 h 102493"/>
                <a:gd name="connsiteX8" fmla="*/ 9594 w 323280"/>
                <a:gd name="connsiteY8" fmla="*/ 88123 h 102493"/>
                <a:gd name="connsiteX9" fmla="*/ 0 w 323280"/>
                <a:gd name="connsiteY9" fmla="*/ 100994 h 102493"/>
                <a:gd name="connsiteX10" fmla="*/ 8892 w 323280"/>
                <a:gd name="connsiteY10" fmla="*/ 87538 h 102493"/>
                <a:gd name="connsiteX11" fmla="*/ 43993 w 323280"/>
                <a:gd name="connsiteY11" fmla="*/ 60979 h 102493"/>
                <a:gd name="connsiteX12" fmla="*/ 177845 w 323280"/>
                <a:gd name="connsiteY12" fmla="*/ 6338 h 102493"/>
                <a:gd name="connsiteX13" fmla="*/ 218796 w 323280"/>
                <a:gd name="connsiteY13" fmla="*/ 20 h 102493"/>
                <a:gd name="connsiteX14" fmla="*/ 256588 w 323280"/>
                <a:gd name="connsiteY14" fmla="*/ 7859 h 102493"/>
                <a:gd name="connsiteX15" fmla="*/ 303390 w 323280"/>
                <a:gd name="connsiteY15" fmla="*/ 52788 h 102493"/>
                <a:gd name="connsiteX16" fmla="*/ 316611 w 323280"/>
                <a:gd name="connsiteY16" fmla="*/ 74083 h 102493"/>
                <a:gd name="connsiteX17" fmla="*/ 323280 w 323280"/>
                <a:gd name="connsiteY17" fmla="*/ 91751 h 102493"/>
                <a:gd name="connsiteX18" fmla="*/ 316962 w 323280"/>
                <a:gd name="connsiteY18" fmla="*/ 101696 h 102493"/>
                <a:gd name="connsiteX19" fmla="*/ 312516 w 323280"/>
                <a:gd name="connsiteY19" fmla="*/ 102281 h 1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280" h="102493">
                  <a:moveTo>
                    <a:pt x="312516" y="102281"/>
                  </a:moveTo>
                  <a:cubicBezTo>
                    <a:pt x="313861" y="102187"/>
                    <a:pt x="315172" y="101824"/>
                    <a:pt x="316377" y="101228"/>
                  </a:cubicBezTo>
                  <a:cubicBezTo>
                    <a:pt x="319747" y="99180"/>
                    <a:pt x="321853" y="95576"/>
                    <a:pt x="321993" y="91634"/>
                  </a:cubicBezTo>
                  <a:cubicBezTo>
                    <a:pt x="321373" y="85467"/>
                    <a:pt x="318975" y="79617"/>
                    <a:pt x="315090" y="74785"/>
                  </a:cubicBezTo>
                  <a:cubicBezTo>
                    <a:pt x="311229" y="68467"/>
                    <a:pt x="306900" y="61330"/>
                    <a:pt x="301634" y="53724"/>
                  </a:cubicBezTo>
                  <a:cubicBezTo>
                    <a:pt x="290332" y="35343"/>
                    <a:pt x="274385" y="20250"/>
                    <a:pt x="255418" y="9965"/>
                  </a:cubicBezTo>
                  <a:cubicBezTo>
                    <a:pt x="233422" y="-916"/>
                    <a:pt x="205224" y="1190"/>
                    <a:pt x="178430" y="8678"/>
                  </a:cubicBezTo>
                  <a:cubicBezTo>
                    <a:pt x="132097" y="21923"/>
                    <a:pt x="87285" y="39953"/>
                    <a:pt x="44695" y="62500"/>
                  </a:cubicBezTo>
                  <a:cubicBezTo>
                    <a:pt x="31614" y="68970"/>
                    <a:pt x="19750" y="77640"/>
                    <a:pt x="9594" y="88123"/>
                  </a:cubicBezTo>
                  <a:cubicBezTo>
                    <a:pt x="6073" y="92160"/>
                    <a:pt x="2867" y="96466"/>
                    <a:pt x="0" y="100994"/>
                  </a:cubicBezTo>
                  <a:cubicBezTo>
                    <a:pt x="2258" y="96080"/>
                    <a:pt x="5254" y="91540"/>
                    <a:pt x="8892" y="87538"/>
                  </a:cubicBezTo>
                  <a:cubicBezTo>
                    <a:pt x="18896" y="76645"/>
                    <a:pt x="30784" y="67648"/>
                    <a:pt x="43993" y="60979"/>
                  </a:cubicBezTo>
                  <a:cubicBezTo>
                    <a:pt x="86501" y="37964"/>
                    <a:pt x="131383" y="19653"/>
                    <a:pt x="177845" y="6338"/>
                  </a:cubicBezTo>
                  <a:cubicBezTo>
                    <a:pt x="191183" y="2547"/>
                    <a:pt x="204931" y="418"/>
                    <a:pt x="218796" y="20"/>
                  </a:cubicBezTo>
                  <a:cubicBezTo>
                    <a:pt x="231819" y="-261"/>
                    <a:pt x="244747" y="2419"/>
                    <a:pt x="256588" y="7859"/>
                  </a:cubicBezTo>
                  <a:cubicBezTo>
                    <a:pt x="275894" y="18413"/>
                    <a:pt x="292052" y="33927"/>
                    <a:pt x="303390" y="52788"/>
                  </a:cubicBezTo>
                  <a:cubicBezTo>
                    <a:pt x="308655" y="60511"/>
                    <a:pt x="312867" y="67765"/>
                    <a:pt x="316611" y="74083"/>
                  </a:cubicBezTo>
                  <a:cubicBezTo>
                    <a:pt x="320542" y="79173"/>
                    <a:pt x="322871" y="85327"/>
                    <a:pt x="323280" y="91751"/>
                  </a:cubicBezTo>
                  <a:cubicBezTo>
                    <a:pt x="323116" y="95963"/>
                    <a:pt x="320706" y="99765"/>
                    <a:pt x="316962" y="101696"/>
                  </a:cubicBezTo>
                  <a:cubicBezTo>
                    <a:pt x="315616" y="102491"/>
                    <a:pt x="314014" y="102702"/>
                    <a:pt x="312516" y="102281"/>
                  </a:cubicBezTo>
                  <a:close/>
                </a:path>
              </a:pathLst>
            </a:custGeom>
            <a:solidFill>
              <a:srgbClr val="263238"/>
            </a:solidFill>
            <a:ln w="11697" cap="flat">
              <a:noFill/>
              <a:prstDash val="solid"/>
              <a:miter/>
            </a:ln>
          </p:spPr>
          <p:txBody>
            <a:bodyPr rtlCol="0" anchor="ctr"/>
            <a:lstStyle/>
            <a:p>
              <a:endParaRPr lang="en-US"/>
            </a:p>
          </p:txBody>
        </p:sp>
        <p:sp>
          <p:nvSpPr>
            <p:cNvPr id="728" name="Hình tự do: Hình 727">
              <a:extLst>
                <a:ext uri="{FF2B5EF4-FFF2-40B4-BE49-F238E27FC236}">
                  <a16:creationId xmlns:a16="http://schemas.microsoft.com/office/drawing/2014/main" xmlns="" id="{30D20DFB-388D-DE20-EFCB-1326089B6D34}"/>
                </a:ext>
              </a:extLst>
            </p:cNvPr>
            <p:cNvSpPr/>
            <p:nvPr/>
          </p:nvSpPr>
          <p:spPr>
            <a:xfrm>
              <a:off x="10782374" y="2270771"/>
              <a:ext cx="130151" cy="62727"/>
            </a:xfrm>
            <a:custGeom>
              <a:avLst/>
              <a:gdLst>
                <a:gd name="connsiteX0" fmla="*/ 118914 w 130151"/>
                <a:gd name="connsiteY0" fmla="*/ 62727 h 62727"/>
                <a:gd name="connsiteX1" fmla="*/ 123360 w 130151"/>
                <a:gd name="connsiteY1" fmla="*/ 56292 h 62727"/>
                <a:gd name="connsiteX2" fmla="*/ 128391 w 130151"/>
                <a:gd name="connsiteY2" fmla="*/ 36168 h 62727"/>
                <a:gd name="connsiteX3" fmla="*/ 115053 w 130151"/>
                <a:gd name="connsiteY3" fmla="*/ 9608 h 62727"/>
                <a:gd name="connsiteX4" fmla="*/ 79250 w 130151"/>
                <a:gd name="connsiteY4" fmla="*/ 5981 h 62727"/>
                <a:gd name="connsiteX5" fmla="*/ 63922 w 130151"/>
                <a:gd name="connsiteY5" fmla="*/ 17681 h 62727"/>
                <a:gd name="connsiteX6" fmla="*/ 47191 w 130151"/>
                <a:gd name="connsiteY6" fmla="*/ 26924 h 62727"/>
                <a:gd name="connsiteX7" fmla="*/ 30810 w 130151"/>
                <a:gd name="connsiteY7" fmla="*/ 30551 h 62727"/>
                <a:gd name="connsiteX8" fmla="*/ 18525 w 130151"/>
                <a:gd name="connsiteY8" fmla="*/ 38039 h 62727"/>
                <a:gd name="connsiteX9" fmla="*/ 4601 w 130151"/>
                <a:gd name="connsiteY9" fmla="*/ 54069 h 62727"/>
                <a:gd name="connsiteX10" fmla="*/ 38 w 130151"/>
                <a:gd name="connsiteY10" fmla="*/ 60387 h 62727"/>
                <a:gd name="connsiteX11" fmla="*/ 857 w 130151"/>
                <a:gd name="connsiteY11" fmla="*/ 58515 h 62727"/>
                <a:gd name="connsiteX12" fmla="*/ 3899 w 130151"/>
                <a:gd name="connsiteY12" fmla="*/ 53484 h 62727"/>
                <a:gd name="connsiteX13" fmla="*/ 17355 w 130151"/>
                <a:gd name="connsiteY13" fmla="*/ 36752 h 62727"/>
                <a:gd name="connsiteX14" fmla="*/ 30108 w 130151"/>
                <a:gd name="connsiteY14" fmla="*/ 28679 h 62727"/>
                <a:gd name="connsiteX15" fmla="*/ 46723 w 130151"/>
                <a:gd name="connsiteY15" fmla="*/ 24701 h 62727"/>
                <a:gd name="connsiteX16" fmla="*/ 62284 w 130151"/>
                <a:gd name="connsiteY16" fmla="*/ 15926 h 62727"/>
                <a:gd name="connsiteX17" fmla="*/ 78197 w 130151"/>
                <a:gd name="connsiteY17" fmla="*/ 3173 h 62727"/>
                <a:gd name="connsiteX18" fmla="*/ 116340 w 130151"/>
                <a:gd name="connsiteY18" fmla="*/ 7151 h 62727"/>
                <a:gd name="connsiteX19" fmla="*/ 130146 w 130151"/>
                <a:gd name="connsiteY19" fmla="*/ 35583 h 62727"/>
                <a:gd name="connsiteX20" fmla="*/ 124179 w 130151"/>
                <a:gd name="connsiteY20" fmla="*/ 56292 h 62727"/>
                <a:gd name="connsiteX21" fmla="*/ 118914 w 130151"/>
                <a:gd name="connsiteY21" fmla="*/ 62727 h 6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51" h="62727">
                  <a:moveTo>
                    <a:pt x="118914" y="62727"/>
                  </a:moveTo>
                  <a:cubicBezTo>
                    <a:pt x="118914" y="62727"/>
                    <a:pt x="120903" y="60621"/>
                    <a:pt x="123360" y="56292"/>
                  </a:cubicBezTo>
                  <a:cubicBezTo>
                    <a:pt x="126964" y="50220"/>
                    <a:pt x="128719" y="43223"/>
                    <a:pt x="128391" y="36168"/>
                  </a:cubicBezTo>
                  <a:cubicBezTo>
                    <a:pt x="128286" y="25731"/>
                    <a:pt x="123360" y="15926"/>
                    <a:pt x="115053" y="9608"/>
                  </a:cubicBezTo>
                  <a:cubicBezTo>
                    <a:pt x="104546" y="2307"/>
                    <a:pt x="91008" y="926"/>
                    <a:pt x="79250" y="5981"/>
                  </a:cubicBezTo>
                  <a:cubicBezTo>
                    <a:pt x="73411" y="8824"/>
                    <a:pt x="68204" y="12802"/>
                    <a:pt x="63922" y="17681"/>
                  </a:cubicBezTo>
                  <a:cubicBezTo>
                    <a:pt x="59406" y="22384"/>
                    <a:pt x="53567" y="25602"/>
                    <a:pt x="47191" y="26924"/>
                  </a:cubicBezTo>
                  <a:cubicBezTo>
                    <a:pt x="41656" y="27802"/>
                    <a:pt x="36192" y="29007"/>
                    <a:pt x="30810" y="30551"/>
                  </a:cubicBezTo>
                  <a:cubicBezTo>
                    <a:pt x="26294" y="32283"/>
                    <a:pt x="22129" y="34810"/>
                    <a:pt x="18525" y="38039"/>
                  </a:cubicBezTo>
                  <a:cubicBezTo>
                    <a:pt x="13260" y="42802"/>
                    <a:pt x="8579" y="48184"/>
                    <a:pt x="4601" y="54069"/>
                  </a:cubicBezTo>
                  <a:cubicBezTo>
                    <a:pt x="1676" y="58164"/>
                    <a:pt x="155" y="60504"/>
                    <a:pt x="38" y="60387"/>
                  </a:cubicBezTo>
                  <a:cubicBezTo>
                    <a:pt x="-79" y="60270"/>
                    <a:pt x="38" y="59685"/>
                    <a:pt x="857" y="58515"/>
                  </a:cubicBezTo>
                  <a:lnTo>
                    <a:pt x="3899" y="53484"/>
                  </a:lnTo>
                  <a:cubicBezTo>
                    <a:pt x="7585" y="47306"/>
                    <a:pt x="12113" y="41678"/>
                    <a:pt x="17355" y="36752"/>
                  </a:cubicBezTo>
                  <a:cubicBezTo>
                    <a:pt x="21052" y="33266"/>
                    <a:pt x="25381" y="30528"/>
                    <a:pt x="30108" y="28679"/>
                  </a:cubicBezTo>
                  <a:cubicBezTo>
                    <a:pt x="35572" y="27065"/>
                    <a:pt x="41118" y="25743"/>
                    <a:pt x="46723" y="24701"/>
                  </a:cubicBezTo>
                  <a:cubicBezTo>
                    <a:pt x="52678" y="23402"/>
                    <a:pt x="58095" y="20349"/>
                    <a:pt x="62284" y="15926"/>
                  </a:cubicBezTo>
                  <a:cubicBezTo>
                    <a:pt x="66648" y="10614"/>
                    <a:pt x="72065" y="6273"/>
                    <a:pt x="78197" y="3173"/>
                  </a:cubicBezTo>
                  <a:cubicBezTo>
                    <a:pt x="90739" y="-2186"/>
                    <a:pt x="105166" y="-689"/>
                    <a:pt x="116340" y="7151"/>
                  </a:cubicBezTo>
                  <a:cubicBezTo>
                    <a:pt x="125185" y="13902"/>
                    <a:pt x="130310" y="24455"/>
                    <a:pt x="130146" y="35583"/>
                  </a:cubicBezTo>
                  <a:cubicBezTo>
                    <a:pt x="130275" y="42930"/>
                    <a:pt x="128204" y="50149"/>
                    <a:pt x="124179" y="56292"/>
                  </a:cubicBezTo>
                  <a:cubicBezTo>
                    <a:pt x="122845" y="58749"/>
                    <a:pt x="121067" y="60937"/>
                    <a:pt x="118914" y="62727"/>
                  </a:cubicBezTo>
                  <a:close/>
                </a:path>
              </a:pathLst>
            </a:custGeom>
            <a:solidFill>
              <a:srgbClr val="263238"/>
            </a:solidFill>
            <a:ln w="11697" cap="flat">
              <a:noFill/>
              <a:prstDash val="solid"/>
              <a:miter/>
            </a:ln>
          </p:spPr>
          <p:txBody>
            <a:bodyPr rtlCol="0" anchor="ctr"/>
            <a:lstStyle/>
            <a:p>
              <a:endParaRPr lang="en-US"/>
            </a:p>
          </p:txBody>
        </p:sp>
        <p:sp>
          <p:nvSpPr>
            <p:cNvPr id="729" name="Hình tự do: Hình 728">
              <a:extLst>
                <a:ext uri="{FF2B5EF4-FFF2-40B4-BE49-F238E27FC236}">
                  <a16:creationId xmlns:a16="http://schemas.microsoft.com/office/drawing/2014/main" xmlns="" id="{9568176F-5C97-246D-FBBD-CFB92C69B75A}"/>
                </a:ext>
              </a:extLst>
            </p:cNvPr>
            <p:cNvSpPr/>
            <p:nvPr/>
          </p:nvSpPr>
          <p:spPr>
            <a:xfrm>
              <a:off x="10946334" y="2156940"/>
              <a:ext cx="303857" cy="177259"/>
            </a:xfrm>
            <a:custGeom>
              <a:avLst/>
              <a:gdLst>
                <a:gd name="connsiteX0" fmla="*/ 303858 w 303857"/>
                <a:gd name="connsiteY0" fmla="*/ 177260 h 177259"/>
                <a:gd name="connsiteX1" fmla="*/ 289700 w 303857"/>
                <a:gd name="connsiteY1" fmla="*/ 174335 h 177259"/>
                <a:gd name="connsiteX2" fmla="*/ 250270 w 303857"/>
                <a:gd name="connsiteY2" fmla="*/ 171644 h 177259"/>
                <a:gd name="connsiteX3" fmla="*/ 191769 w 303857"/>
                <a:gd name="connsiteY3" fmla="*/ 167666 h 177259"/>
                <a:gd name="connsiteX4" fmla="*/ 159359 w 303857"/>
                <a:gd name="connsiteY4" fmla="*/ 154795 h 177259"/>
                <a:gd name="connsiteX5" fmla="*/ 129991 w 303857"/>
                <a:gd name="connsiteY5" fmla="*/ 131395 h 177259"/>
                <a:gd name="connsiteX6" fmla="*/ 37675 w 303857"/>
                <a:gd name="connsiteY6" fmla="*/ 38845 h 177259"/>
                <a:gd name="connsiteX7" fmla="*/ 9945 w 303857"/>
                <a:gd name="connsiteY7" fmla="*/ 10530 h 177259"/>
                <a:gd name="connsiteX8" fmla="*/ 2457 w 303857"/>
                <a:gd name="connsiteY8" fmla="*/ 2808 h 177259"/>
                <a:gd name="connsiteX9" fmla="*/ 0 w 303857"/>
                <a:gd name="connsiteY9" fmla="*/ 0 h 177259"/>
                <a:gd name="connsiteX10" fmla="*/ 2808 w 303857"/>
                <a:gd name="connsiteY10" fmla="*/ 2457 h 177259"/>
                <a:gd name="connsiteX11" fmla="*/ 10531 w 303857"/>
                <a:gd name="connsiteY11" fmla="*/ 9945 h 177259"/>
                <a:gd name="connsiteX12" fmla="*/ 38845 w 303857"/>
                <a:gd name="connsiteY12" fmla="*/ 37675 h 177259"/>
                <a:gd name="connsiteX13" fmla="*/ 131629 w 303857"/>
                <a:gd name="connsiteY13" fmla="*/ 129640 h 177259"/>
                <a:gd name="connsiteX14" fmla="*/ 192353 w 303857"/>
                <a:gd name="connsiteY14" fmla="*/ 164741 h 177259"/>
                <a:gd name="connsiteX15" fmla="*/ 250855 w 303857"/>
                <a:gd name="connsiteY15" fmla="*/ 169187 h 177259"/>
                <a:gd name="connsiteX16" fmla="*/ 290402 w 303857"/>
                <a:gd name="connsiteY16" fmla="*/ 172697 h 177259"/>
                <a:gd name="connsiteX17" fmla="*/ 303858 w 303857"/>
                <a:gd name="connsiteY17" fmla="*/ 177260 h 1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857" h="177259">
                  <a:moveTo>
                    <a:pt x="303858" y="177260"/>
                  </a:moveTo>
                  <a:cubicBezTo>
                    <a:pt x="303858" y="177260"/>
                    <a:pt x="298826" y="175856"/>
                    <a:pt x="289700" y="174335"/>
                  </a:cubicBezTo>
                  <a:cubicBezTo>
                    <a:pt x="276643" y="172463"/>
                    <a:pt x="263456" y="171562"/>
                    <a:pt x="250270" y="171644"/>
                  </a:cubicBezTo>
                  <a:cubicBezTo>
                    <a:pt x="230684" y="172170"/>
                    <a:pt x="211098" y="170836"/>
                    <a:pt x="191769" y="167666"/>
                  </a:cubicBezTo>
                  <a:cubicBezTo>
                    <a:pt x="180326" y="165209"/>
                    <a:pt x="169374" y="160856"/>
                    <a:pt x="159359" y="154795"/>
                  </a:cubicBezTo>
                  <a:cubicBezTo>
                    <a:pt x="148758" y="148068"/>
                    <a:pt x="138918" y="140217"/>
                    <a:pt x="129991" y="131395"/>
                  </a:cubicBezTo>
                  <a:cubicBezTo>
                    <a:pt x="93486" y="95592"/>
                    <a:pt x="61193" y="62597"/>
                    <a:pt x="37675" y="38845"/>
                  </a:cubicBezTo>
                  <a:cubicBezTo>
                    <a:pt x="25975" y="27145"/>
                    <a:pt x="17317" y="18136"/>
                    <a:pt x="9945" y="10530"/>
                  </a:cubicBezTo>
                  <a:lnTo>
                    <a:pt x="2457" y="2808"/>
                  </a:lnTo>
                  <a:cubicBezTo>
                    <a:pt x="1509" y="1989"/>
                    <a:pt x="691" y="1041"/>
                    <a:pt x="0" y="0"/>
                  </a:cubicBezTo>
                  <a:cubicBezTo>
                    <a:pt x="1018" y="725"/>
                    <a:pt x="1954" y="1544"/>
                    <a:pt x="2808" y="2457"/>
                  </a:cubicBezTo>
                  <a:lnTo>
                    <a:pt x="10531" y="9945"/>
                  </a:lnTo>
                  <a:lnTo>
                    <a:pt x="38845" y="37675"/>
                  </a:lnTo>
                  <a:lnTo>
                    <a:pt x="131629" y="129640"/>
                  </a:lnTo>
                  <a:cubicBezTo>
                    <a:pt x="148162" y="146827"/>
                    <a:pt x="169210" y="158996"/>
                    <a:pt x="192353" y="164741"/>
                  </a:cubicBezTo>
                  <a:cubicBezTo>
                    <a:pt x="211671" y="168040"/>
                    <a:pt x="231257" y="169538"/>
                    <a:pt x="250855" y="169187"/>
                  </a:cubicBezTo>
                  <a:cubicBezTo>
                    <a:pt x="264111" y="169234"/>
                    <a:pt x="277345" y="170415"/>
                    <a:pt x="290402" y="172697"/>
                  </a:cubicBezTo>
                  <a:cubicBezTo>
                    <a:pt x="295024" y="173773"/>
                    <a:pt x="299540" y="175294"/>
                    <a:pt x="303858" y="177260"/>
                  </a:cubicBezTo>
                  <a:close/>
                </a:path>
              </a:pathLst>
            </a:custGeom>
            <a:solidFill>
              <a:srgbClr val="263238"/>
            </a:solidFill>
            <a:ln w="11697" cap="flat">
              <a:noFill/>
              <a:prstDash val="solid"/>
              <a:miter/>
            </a:ln>
          </p:spPr>
          <p:txBody>
            <a:bodyPr rtlCol="0" anchor="ctr"/>
            <a:lstStyle/>
            <a:p>
              <a:endParaRPr lang="en-US"/>
            </a:p>
          </p:txBody>
        </p:sp>
        <p:sp>
          <p:nvSpPr>
            <p:cNvPr id="730" name="Hình tự do: Hình 729">
              <a:extLst>
                <a:ext uri="{FF2B5EF4-FFF2-40B4-BE49-F238E27FC236}">
                  <a16:creationId xmlns:a16="http://schemas.microsoft.com/office/drawing/2014/main" xmlns="" id="{30566E87-6513-B127-A130-CD9FC2417D88}"/>
                </a:ext>
              </a:extLst>
            </p:cNvPr>
            <p:cNvSpPr/>
            <p:nvPr/>
          </p:nvSpPr>
          <p:spPr>
            <a:xfrm>
              <a:off x="11065911" y="2165481"/>
              <a:ext cx="357869" cy="102234"/>
            </a:xfrm>
            <a:custGeom>
              <a:avLst/>
              <a:gdLst>
                <a:gd name="connsiteX0" fmla="*/ 183227 w 357869"/>
                <a:gd name="connsiteY0" fmla="*/ 48322 h 102234"/>
                <a:gd name="connsiteX1" fmla="*/ 212712 w 357869"/>
                <a:gd name="connsiteY1" fmla="*/ 48322 h 102234"/>
                <a:gd name="connsiteX2" fmla="*/ 291338 w 357869"/>
                <a:gd name="connsiteY2" fmla="*/ 71723 h 102234"/>
                <a:gd name="connsiteX3" fmla="*/ 293561 w 357869"/>
                <a:gd name="connsiteY3" fmla="*/ 72893 h 102234"/>
                <a:gd name="connsiteX4" fmla="*/ 290987 w 357869"/>
                <a:gd name="connsiteY4" fmla="*/ 72893 h 102234"/>
                <a:gd name="connsiteX5" fmla="*/ 121800 w 357869"/>
                <a:gd name="connsiteY5" fmla="*/ 64586 h 102234"/>
                <a:gd name="connsiteX6" fmla="*/ 100740 w 357869"/>
                <a:gd name="connsiteY6" fmla="*/ 50195 h 102234"/>
                <a:gd name="connsiteX7" fmla="*/ 98985 w 357869"/>
                <a:gd name="connsiteY7" fmla="*/ 36856 h 102234"/>
                <a:gd name="connsiteX8" fmla="*/ 107292 w 357869"/>
                <a:gd name="connsiteY8" fmla="*/ 26092 h 102234"/>
                <a:gd name="connsiteX9" fmla="*/ 133501 w 357869"/>
                <a:gd name="connsiteY9" fmla="*/ 19072 h 102234"/>
                <a:gd name="connsiteX10" fmla="*/ 160880 w 357869"/>
                <a:gd name="connsiteY10" fmla="*/ 17901 h 102234"/>
                <a:gd name="connsiteX11" fmla="*/ 275309 w 357869"/>
                <a:gd name="connsiteY11" fmla="*/ 31825 h 102234"/>
                <a:gd name="connsiteX12" fmla="*/ 324333 w 357869"/>
                <a:gd name="connsiteY12" fmla="*/ 47620 h 102234"/>
                <a:gd name="connsiteX13" fmla="*/ 347734 w 357869"/>
                <a:gd name="connsiteY13" fmla="*/ 58034 h 102234"/>
                <a:gd name="connsiteX14" fmla="*/ 356509 w 357869"/>
                <a:gd name="connsiteY14" fmla="*/ 67628 h 102234"/>
                <a:gd name="connsiteX15" fmla="*/ 356509 w 357869"/>
                <a:gd name="connsiteY15" fmla="*/ 80498 h 102234"/>
                <a:gd name="connsiteX16" fmla="*/ 337086 w 357869"/>
                <a:gd name="connsiteY16" fmla="*/ 95475 h 102234"/>
                <a:gd name="connsiteX17" fmla="*/ 313686 w 357869"/>
                <a:gd name="connsiteY17" fmla="*/ 98517 h 102234"/>
                <a:gd name="connsiteX18" fmla="*/ 267586 w 357869"/>
                <a:gd name="connsiteY18" fmla="*/ 101442 h 102234"/>
                <a:gd name="connsiteX19" fmla="*/ 182174 w 357869"/>
                <a:gd name="connsiteY19" fmla="*/ 101442 h 102234"/>
                <a:gd name="connsiteX20" fmla="*/ 108462 w 357869"/>
                <a:gd name="connsiteY20" fmla="*/ 90912 h 102234"/>
                <a:gd name="connsiteX21" fmla="*/ 18252 w 357869"/>
                <a:gd name="connsiteY21" fmla="*/ 34750 h 102234"/>
                <a:gd name="connsiteX22" fmla="*/ 3393 w 357869"/>
                <a:gd name="connsiteY22" fmla="*/ 9594 h 102234"/>
                <a:gd name="connsiteX23" fmla="*/ 0 w 357869"/>
                <a:gd name="connsiteY23" fmla="*/ 0 h 102234"/>
                <a:gd name="connsiteX24" fmla="*/ 936 w 357869"/>
                <a:gd name="connsiteY24" fmla="*/ 2340 h 102234"/>
                <a:gd name="connsiteX25" fmla="*/ 3861 w 357869"/>
                <a:gd name="connsiteY25" fmla="*/ 9360 h 102234"/>
                <a:gd name="connsiteX26" fmla="*/ 19072 w 357869"/>
                <a:gd name="connsiteY26" fmla="*/ 34165 h 102234"/>
                <a:gd name="connsiteX27" fmla="*/ 108930 w 357869"/>
                <a:gd name="connsiteY27" fmla="*/ 89274 h 102234"/>
                <a:gd name="connsiteX28" fmla="*/ 182291 w 357869"/>
                <a:gd name="connsiteY28" fmla="*/ 99453 h 102234"/>
                <a:gd name="connsiteX29" fmla="*/ 267470 w 357869"/>
                <a:gd name="connsiteY29" fmla="*/ 99453 h 102234"/>
                <a:gd name="connsiteX30" fmla="*/ 313452 w 357869"/>
                <a:gd name="connsiteY30" fmla="*/ 96411 h 102234"/>
                <a:gd name="connsiteX31" fmla="*/ 336853 w 357869"/>
                <a:gd name="connsiteY31" fmla="*/ 93369 h 102234"/>
                <a:gd name="connsiteX32" fmla="*/ 354637 w 357869"/>
                <a:gd name="connsiteY32" fmla="*/ 79796 h 102234"/>
                <a:gd name="connsiteX33" fmla="*/ 354637 w 357869"/>
                <a:gd name="connsiteY33" fmla="*/ 68798 h 102234"/>
                <a:gd name="connsiteX34" fmla="*/ 346798 w 357869"/>
                <a:gd name="connsiteY34" fmla="*/ 60374 h 102234"/>
                <a:gd name="connsiteX35" fmla="*/ 324099 w 357869"/>
                <a:gd name="connsiteY35" fmla="*/ 50077 h 102234"/>
                <a:gd name="connsiteX36" fmla="*/ 275426 w 357869"/>
                <a:gd name="connsiteY36" fmla="*/ 34399 h 102234"/>
                <a:gd name="connsiteX37" fmla="*/ 161699 w 357869"/>
                <a:gd name="connsiteY37" fmla="*/ 20476 h 102234"/>
                <a:gd name="connsiteX38" fmla="*/ 134320 w 357869"/>
                <a:gd name="connsiteY38" fmla="*/ 21646 h 102234"/>
                <a:gd name="connsiteX39" fmla="*/ 109281 w 357869"/>
                <a:gd name="connsiteY39" fmla="*/ 28198 h 102234"/>
                <a:gd name="connsiteX40" fmla="*/ 103431 w 357869"/>
                <a:gd name="connsiteY40" fmla="*/ 49375 h 102234"/>
                <a:gd name="connsiteX41" fmla="*/ 122971 w 357869"/>
                <a:gd name="connsiteY41" fmla="*/ 62714 h 102234"/>
                <a:gd name="connsiteX42" fmla="*/ 291572 w 357869"/>
                <a:gd name="connsiteY42" fmla="*/ 71606 h 102234"/>
                <a:gd name="connsiteX43" fmla="*/ 291572 w 357869"/>
                <a:gd name="connsiteY43" fmla="*/ 73010 h 102234"/>
                <a:gd name="connsiteX44" fmla="*/ 213648 w 357869"/>
                <a:gd name="connsiteY44" fmla="*/ 48907 h 102234"/>
                <a:gd name="connsiteX45" fmla="*/ 191769 w 357869"/>
                <a:gd name="connsiteY45" fmla="*/ 48907 h 1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7869" h="102234">
                  <a:moveTo>
                    <a:pt x="183227" y="48322"/>
                  </a:moveTo>
                  <a:cubicBezTo>
                    <a:pt x="193032" y="47304"/>
                    <a:pt x="202907" y="47304"/>
                    <a:pt x="212712" y="48322"/>
                  </a:cubicBezTo>
                  <a:cubicBezTo>
                    <a:pt x="240337" y="50171"/>
                    <a:pt x="267200" y="58174"/>
                    <a:pt x="291338" y="71723"/>
                  </a:cubicBezTo>
                  <a:lnTo>
                    <a:pt x="293561" y="72893"/>
                  </a:lnTo>
                  <a:lnTo>
                    <a:pt x="290987" y="72893"/>
                  </a:lnTo>
                  <a:cubicBezTo>
                    <a:pt x="234475" y="77573"/>
                    <a:pt x="177588" y="74788"/>
                    <a:pt x="121800" y="64586"/>
                  </a:cubicBezTo>
                  <a:cubicBezTo>
                    <a:pt x="113037" y="63030"/>
                    <a:pt x="105373" y="57788"/>
                    <a:pt x="100740" y="50195"/>
                  </a:cubicBezTo>
                  <a:cubicBezTo>
                    <a:pt x="98470" y="46134"/>
                    <a:pt x="97838" y="41361"/>
                    <a:pt x="98985" y="36856"/>
                  </a:cubicBezTo>
                  <a:cubicBezTo>
                    <a:pt x="100307" y="32351"/>
                    <a:pt x="103267" y="28514"/>
                    <a:pt x="107292" y="26092"/>
                  </a:cubicBezTo>
                  <a:cubicBezTo>
                    <a:pt x="115295" y="21576"/>
                    <a:pt x="124316" y="19154"/>
                    <a:pt x="133501" y="19072"/>
                  </a:cubicBezTo>
                  <a:cubicBezTo>
                    <a:pt x="142510" y="18370"/>
                    <a:pt x="151637" y="18019"/>
                    <a:pt x="160880" y="17901"/>
                  </a:cubicBezTo>
                  <a:cubicBezTo>
                    <a:pt x="199467" y="17586"/>
                    <a:pt x="237926" y="22266"/>
                    <a:pt x="275309" y="31825"/>
                  </a:cubicBezTo>
                  <a:cubicBezTo>
                    <a:pt x="291958" y="36084"/>
                    <a:pt x="308327" y="41361"/>
                    <a:pt x="324333" y="47620"/>
                  </a:cubicBezTo>
                  <a:cubicBezTo>
                    <a:pt x="332406" y="50452"/>
                    <a:pt x="340234" y="53927"/>
                    <a:pt x="347734" y="58034"/>
                  </a:cubicBezTo>
                  <a:cubicBezTo>
                    <a:pt x="351537" y="60292"/>
                    <a:pt x="354590" y="63638"/>
                    <a:pt x="356509" y="67628"/>
                  </a:cubicBezTo>
                  <a:cubicBezTo>
                    <a:pt x="358323" y="71723"/>
                    <a:pt x="358323" y="76403"/>
                    <a:pt x="356509" y="80498"/>
                  </a:cubicBezTo>
                  <a:cubicBezTo>
                    <a:pt x="352800" y="88314"/>
                    <a:pt x="345581" y="93872"/>
                    <a:pt x="337086" y="95475"/>
                  </a:cubicBezTo>
                  <a:cubicBezTo>
                    <a:pt x="329353" y="96984"/>
                    <a:pt x="321537" y="98002"/>
                    <a:pt x="313686" y="98517"/>
                  </a:cubicBezTo>
                  <a:cubicBezTo>
                    <a:pt x="298007" y="99921"/>
                    <a:pt x="282563" y="100857"/>
                    <a:pt x="267586" y="101442"/>
                  </a:cubicBezTo>
                  <a:cubicBezTo>
                    <a:pt x="237517" y="102612"/>
                    <a:pt x="209085" y="102378"/>
                    <a:pt x="182174" y="101442"/>
                  </a:cubicBezTo>
                  <a:cubicBezTo>
                    <a:pt x="157299" y="100518"/>
                    <a:pt x="132600" y="96984"/>
                    <a:pt x="108462" y="90912"/>
                  </a:cubicBezTo>
                  <a:cubicBezTo>
                    <a:pt x="73022" y="82651"/>
                    <a:pt x="41302" y="62913"/>
                    <a:pt x="18252" y="34750"/>
                  </a:cubicBezTo>
                  <a:cubicBezTo>
                    <a:pt x="12227" y="27040"/>
                    <a:pt x="7243" y="18592"/>
                    <a:pt x="3393" y="9594"/>
                  </a:cubicBezTo>
                  <a:cubicBezTo>
                    <a:pt x="2036" y="6482"/>
                    <a:pt x="901" y="3276"/>
                    <a:pt x="0" y="0"/>
                  </a:cubicBezTo>
                  <a:cubicBezTo>
                    <a:pt x="351" y="761"/>
                    <a:pt x="667" y="1544"/>
                    <a:pt x="936" y="2340"/>
                  </a:cubicBezTo>
                  <a:cubicBezTo>
                    <a:pt x="1638" y="3978"/>
                    <a:pt x="2457" y="6318"/>
                    <a:pt x="3861" y="9360"/>
                  </a:cubicBezTo>
                  <a:cubicBezTo>
                    <a:pt x="7874" y="18229"/>
                    <a:pt x="12988" y="26560"/>
                    <a:pt x="19072" y="34165"/>
                  </a:cubicBezTo>
                  <a:cubicBezTo>
                    <a:pt x="42133" y="61930"/>
                    <a:pt x="73724" y="81306"/>
                    <a:pt x="108930" y="89274"/>
                  </a:cubicBezTo>
                  <a:cubicBezTo>
                    <a:pt x="132986" y="95112"/>
                    <a:pt x="157557" y="98529"/>
                    <a:pt x="182291" y="99453"/>
                  </a:cubicBezTo>
                  <a:cubicBezTo>
                    <a:pt x="208851" y="100740"/>
                    <a:pt x="237517" y="100974"/>
                    <a:pt x="267470" y="99453"/>
                  </a:cubicBezTo>
                  <a:cubicBezTo>
                    <a:pt x="282446" y="99453"/>
                    <a:pt x="297774" y="97815"/>
                    <a:pt x="313452" y="96411"/>
                  </a:cubicBezTo>
                  <a:cubicBezTo>
                    <a:pt x="321314" y="95931"/>
                    <a:pt x="329130" y="94913"/>
                    <a:pt x="336853" y="93369"/>
                  </a:cubicBezTo>
                  <a:cubicBezTo>
                    <a:pt x="344645" y="92023"/>
                    <a:pt x="351279" y="86957"/>
                    <a:pt x="354637" y="79796"/>
                  </a:cubicBezTo>
                  <a:cubicBezTo>
                    <a:pt x="356217" y="76298"/>
                    <a:pt x="356217" y="72296"/>
                    <a:pt x="354637" y="68798"/>
                  </a:cubicBezTo>
                  <a:cubicBezTo>
                    <a:pt x="352941" y="65264"/>
                    <a:pt x="350203" y="62328"/>
                    <a:pt x="346798" y="60374"/>
                  </a:cubicBezTo>
                  <a:cubicBezTo>
                    <a:pt x="339544" y="56290"/>
                    <a:pt x="331950" y="52839"/>
                    <a:pt x="324099" y="50077"/>
                  </a:cubicBezTo>
                  <a:cubicBezTo>
                    <a:pt x="308198" y="43911"/>
                    <a:pt x="291947" y="38670"/>
                    <a:pt x="275426" y="34399"/>
                  </a:cubicBezTo>
                  <a:cubicBezTo>
                    <a:pt x="238266" y="24910"/>
                    <a:pt x="200052" y="20230"/>
                    <a:pt x="161699" y="20476"/>
                  </a:cubicBezTo>
                  <a:cubicBezTo>
                    <a:pt x="152455" y="20476"/>
                    <a:pt x="143329" y="20476"/>
                    <a:pt x="134320" y="21646"/>
                  </a:cubicBezTo>
                  <a:cubicBezTo>
                    <a:pt x="125556" y="21657"/>
                    <a:pt x="116933" y="23916"/>
                    <a:pt x="109281" y="28198"/>
                  </a:cubicBezTo>
                  <a:cubicBezTo>
                    <a:pt x="101887" y="32480"/>
                    <a:pt x="99277" y="41899"/>
                    <a:pt x="103431" y="49375"/>
                  </a:cubicBezTo>
                  <a:cubicBezTo>
                    <a:pt x="107737" y="56419"/>
                    <a:pt x="114851" y="61275"/>
                    <a:pt x="122971" y="62714"/>
                  </a:cubicBezTo>
                  <a:cubicBezTo>
                    <a:pt x="178547" y="72952"/>
                    <a:pt x="235223" y="75947"/>
                    <a:pt x="291572" y="71606"/>
                  </a:cubicBezTo>
                  <a:lnTo>
                    <a:pt x="291572" y="73010"/>
                  </a:lnTo>
                  <a:cubicBezTo>
                    <a:pt x="267680" y="59344"/>
                    <a:pt x="241074" y="51119"/>
                    <a:pt x="213648" y="48907"/>
                  </a:cubicBezTo>
                  <a:cubicBezTo>
                    <a:pt x="206359" y="48533"/>
                    <a:pt x="199058" y="48533"/>
                    <a:pt x="191769" y="48907"/>
                  </a:cubicBezTo>
                  <a:close/>
                </a:path>
              </a:pathLst>
            </a:custGeom>
            <a:solidFill>
              <a:srgbClr val="263238"/>
            </a:solidFill>
            <a:ln w="11697" cap="flat">
              <a:noFill/>
              <a:prstDash val="solid"/>
              <a:miter/>
            </a:ln>
          </p:spPr>
          <p:txBody>
            <a:bodyPr rtlCol="0" anchor="ctr"/>
            <a:lstStyle/>
            <a:p>
              <a:endParaRPr lang="en-US"/>
            </a:p>
          </p:txBody>
        </p:sp>
        <p:sp>
          <p:nvSpPr>
            <p:cNvPr id="731" name="Hình tự do: Hình 730">
              <a:extLst>
                <a:ext uri="{FF2B5EF4-FFF2-40B4-BE49-F238E27FC236}">
                  <a16:creationId xmlns:a16="http://schemas.microsoft.com/office/drawing/2014/main" xmlns="" id="{270C26E1-46CB-0436-F68E-C61123375D1C}"/>
                </a:ext>
              </a:extLst>
            </p:cNvPr>
            <p:cNvSpPr/>
            <p:nvPr/>
          </p:nvSpPr>
          <p:spPr>
            <a:xfrm>
              <a:off x="11321797" y="2278842"/>
              <a:ext cx="119460" cy="53757"/>
            </a:xfrm>
            <a:custGeom>
              <a:avLst/>
              <a:gdLst>
                <a:gd name="connsiteX0" fmla="*/ 119461 w 119460"/>
                <a:gd name="connsiteY0" fmla="*/ 15 h 53757"/>
                <a:gd name="connsiteX1" fmla="*/ 116185 w 119460"/>
                <a:gd name="connsiteY1" fmla="*/ 4227 h 53757"/>
                <a:gd name="connsiteX2" fmla="*/ 106122 w 119460"/>
                <a:gd name="connsiteY2" fmla="*/ 14641 h 53757"/>
                <a:gd name="connsiteX3" fmla="*/ 19891 w 119460"/>
                <a:gd name="connsiteY3" fmla="*/ 53486 h 53757"/>
                <a:gd name="connsiteX4" fmla="*/ 5382 w 119460"/>
                <a:gd name="connsiteY4" fmla="*/ 53486 h 53757"/>
                <a:gd name="connsiteX5" fmla="*/ 0 w 119460"/>
                <a:gd name="connsiteY5" fmla="*/ 53486 h 53757"/>
                <a:gd name="connsiteX6" fmla="*/ 19657 w 119460"/>
                <a:gd name="connsiteY6" fmla="*/ 51614 h 53757"/>
                <a:gd name="connsiteX7" fmla="*/ 65288 w 119460"/>
                <a:gd name="connsiteY7" fmla="*/ 38860 h 53757"/>
                <a:gd name="connsiteX8" fmla="*/ 104952 w 119460"/>
                <a:gd name="connsiteY8" fmla="*/ 13120 h 53757"/>
                <a:gd name="connsiteX9" fmla="*/ 119461 w 119460"/>
                <a:gd name="connsiteY9" fmla="*/ 15 h 5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460" h="53757">
                  <a:moveTo>
                    <a:pt x="119461" y="15"/>
                  </a:moveTo>
                  <a:cubicBezTo>
                    <a:pt x="118478" y="1501"/>
                    <a:pt x="117378" y="2905"/>
                    <a:pt x="116185" y="4227"/>
                  </a:cubicBezTo>
                  <a:cubicBezTo>
                    <a:pt x="113961" y="6801"/>
                    <a:pt x="110568" y="10429"/>
                    <a:pt x="106122" y="14641"/>
                  </a:cubicBezTo>
                  <a:cubicBezTo>
                    <a:pt x="82534" y="36871"/>
                    <a:pt x="52172" y="50549"/>
                    <a:pt x="19891" y="53486"/>
                  </a:cubicBezTo>
                  <a:cubicBezTo>
                    <a:pt x="15059" y="53848"/>
                    <a:pt x="10215" y="53848"/>
                    <a:pt x="5382" y="53486"/>
                  </a:cubicBezTo>
                  <a:cubicBezTo>
                    <a:pt x="3604" y="53790"/>
                    <a:pt x="1779" y="53790"/>
                    <a:pt x="0" y="53486"/>
                  </a:cubicBezTo>
                  <a:cubicBezTo>
                    <a:pt x="0" y="53486"/>
                    <a:pt x="7605" y="53486"/>
                    <a:pt x="19657" y="51614"/>
                  </a:cubicBezTo>
                  <a:cubicBezTo>
                    <a:pt x="35405" y="49601"/>
                    <a:pt x="50780" y="45296"/>
                    <a:pt x="65288" y="38860"/>
                  </a:cubicBezTo>
                  <a:cubicBezTo>
                    <a:pt x="79703" y="32273"/>
                    <a:pt x="93065" y="23603"/>
                    <a:pt x="104952" y="13120"/>
                  </a:cubicBezTo>
                  <a:cubicBezTo>
                    <a:pt x="114078" y="5398"/>
                    <a:pt x="119110" y="-336"/>
                    <a:pt x="119461" y="15"/>
                  </a:cubicBezTo>
                  <a:close/>
                </a:path>
              </a:pathLst>
            </a:custGeom>
            <a:solidFill>
              <a:srgbClr val="263238"/>
            </a:solidFill>
            <a:ln w="11697" cap="flat">
              <a:noFill/>
              <a:prstDash val="solid"/>
              <a:miter/>
            </a:ln>
          </p:spPr>
          <p:txBody>
            <a:bodyPr rtlCol="0" anchor="ctr"/>
            <a:lstStyle/>
            <a:p>
              <a:endParaRPr lang="en-US"/>
            </a:p>
          </p:txBody>
        </p:sp>
        <p:sp>
          <p:nvSpPr>
            <p:cNvPr id="732" name="Hình tự do: Hình 731">
              <a:extLst>
                <a:ext uri="{FF2B5EF4-FFF2-40B4-BE49-F238E27FC236}">
                  <a16:creationId xmlns:a16="http://schemas.microsoft.com/office/drawing/2014/main" xmlns="" id="{EB5FA3C2-4A8F-F82A-9C82-7CD4E6C3DB86}"/>
                </a:ext>
              </a:extLst>
            </p:cNvPr>
            <p:cNvSpPr/>
            <p:nvPr/>
          </p:nvSpPr>
          <p:spPr>
            <a:xfrm>
              <a:off x="10559521" y="2116574"/>
              <a:ext cx="58384" cy="151636"/>
            </a:xfrm>
            <a:custGeom>
              <a:avLst/>
              <a:gdLst>
                <a:gd name="connsiteX0" fmla="*/ 0 w 58384"/>
                <a:gd name="connsiteY0" fmla="*/ 0 h 151636"/>
                <a:gd name="connsiteX1" fmla="*/ 58384 w 58384"/>
                <a:gd name="connsiteY1" fmla="*/ 0 h 151636"/>
                <a:gd name="connsiteX2" fmla="*/ 58384 w 58384"/>
                <a:gd name="connsiteY2" fmla="*/ 151636 h 151636"/>
                <a:gd name="connsiteX3" fmla="*/ 0 w 58384"/>
                <a:gd name="connsiteY3" fmla="*/ 151636 h 151636"/>
              </a:gdLst>
              <a:ahLst/>
              <a:cxnLst>
                <a:cxn ang="0">
                  <a:pos x="connsiteX0" y="connsiteY0"/>
                </a:cxn>
                <a:cxn ang="0">
                  <a:pos x="connsiteX1" y="connsiteY1"/>
                </a:cxn>
                <a:cxn ang="0">
                  <a:pos x="connsiteX2" y="connsiteY2"/>
                </a:cxn>
                <a:cxn ang="0">
                  <a:pos x="connsiteX3" y="connsiteY3"/>
                </a:cxn>
              </a:cxnLst>
              <a:rect l="l" t="t" r="r" b="b"/>
              <a:pathLst>
                <a:path w="58384" h="151636">
                  <a:moveTo>
                    <a:pt x="0" y="0"/>
                  </a:moveTo>
                  <a:lnTo>
                    <a:pt x="58384" y="0"/>
                  </a:lnTo>
                  <a:lnTo>
                    <a:pt x="58384" y="151636"/>
                  </a:lnTo>
                  <a:lnTo>
                    <a:pt x="0" y="151636"/>
                  </a:lnTo>
                  <a:close/>
                </a:path>
              </a:pathLst>
            </a:custGeom>
            <a:solidFill>
              <a:srgbClr val="263238"/>
            </a:solidFill>
            <a:ln w="11697" cap="flat">
              <a:noFill/>
              <a:prstDash val="solid"/>
              <a:miter/>
            </a:ln>
          </p:spPr>
          <p:txBody>
            <a:bodyPr rtlCol="0" anchor="ctr"/>
            <a:lstStyle/>
            <a:p>
              <a:endParaRPr lang="en-US"/>
            </a:p>
          </p:txBody>
        </p:sp>
        <p:sp>
          <p:nvSpPr>
            <p:cNvPr id="733" name="Hình tự do: Hình 732">
              <a:extLst>
                <a:ext uri="{FF2B5EF4-FFF2-40B4-BE49-F238E27FC236}">
                  <a16:creationId xmlns:a16="http://schemas.microsoft.com/office/drawing/2014/main" xmlns="" id="{8082B205-FB71-7158-A875-D9CDD5CF419D}"/>
                </a:ext>
              </a:extLst>
            </p:cNvPr>
            <p:cNvSpPr/>
            <p:nvPr/>
          </p:nvSpPr>
          <p:spPr>
            <a:xfrm>
              <a:off x="11238023" y="2116574"/>
              <a:ext cx="58384" cy="151636"/>
            </a:xfrm>
            <a:custGeom>
              <a:avLst/>
              <a:gdLst>
                <a:gd name="connsiteX0" fmla="*/ 0 w 58384"/>
                <a:gd name="connsiteY0" fmla="*/ 0 h 151636"/>
                <a:gd name="connsiteX1" fmla="*/ 58385 w 58384"/>
                <a:gd name="connsiteY1" fmla="*/ 0 h 151636"/>
                <a:gd name="connsiteX2" fmla="*/ 58385 w 58384"/>
                <a:gd name="connsiteY2" fmla="*/ 151636 h 151636"/>
                <a:gd name="connsiteX3" fmla="*/ 0 w 58384"/>
                <a:gd name="connsiteY3" fmla="*/ 151636 h 151636"/>
              </a:gdLst>
              <a:ahLst/>
              <a:cxnLst>
                <a:cxn ang="0">
                  <a:pos x="connsiteX0" y="connsiteY0"/>
                </a:cxn>
                <a:cxn ang="0">
                  <a:pos x="connsiteX1" y="connsiteY1"/>
                </a:cxn>
                <a:cxn ang="0">
                  <a:pos x="connsiteX2" y="connsiteY2"/>
                </a:cxn>
                <a:cxn ang="0">
                  <a:pos x="connsiteX3" y="connsiteY3"/>
                </a:cxn>
              </a:cxnLst>
              <a:rect l="l" t="t" r="r" b="b"/>
              <a:pathLst>
                <a:path w="58384" h="151636">
                  <a:moveTo>
                    <a:pt x="0" y="0"/>
                  </a:moveTo>
                  <a:lnTo>
                    <a:pt x="58385" y="0"/>
                  </a:lnTo>
                  <a:lnTo>
                    <a:pt x="58385" y="151636"/>
                  </a:lnTo>
                  <a:lnTo>
                    <a:pt x="0" y="151636"/>
                  </a:lnTo>
                  <a:close/>
                </a:path>
              </a:pathLst>
            </a:custGeom>
            <a:solidFill>
              <a:srgbClr val="263238"/>
            </a:solidFill>
            <a:ln w="11697" cap="flat">
              <a:noFill/>
              <a:prstDash val="solid"/>
              <a:miter/>
            </a:ln>
          </p:spPr>
          <p:txBody>
            <a:bodyPr rtlCol="0" anchor="ctr"/>
            <a:lstStyle/>
            <a:p>
              <a:endParaRPr lang="en-US"/>
            </a:p>
          </p:txBody>
        </p:sp>
      </p:grpSp>
      <p:grpSp>
        <p:nvGrpSpPr>
          <p:cNvPr id="734" name="Đồ họa 4">
            <a:extLst>
              <a:ext uri="{FF2B5EF4-FFF2-40B4-BE49-F238E27FC236}">
                <a16:creationId xmlns:a16="http://schemas.microsoft.com/office/drawing/2014/main" xmlns="" id="{A5934CAC-20B9-D820-BBFA-6FE4832A4CA9}"/>
              </a:ext>
            </a:extLst>
          </p:cNvPr>
          <p:cNvGrpSpPr/>
          <p:nvPr/>
        </p:nvGrpSpPr>
        <p:grpSpPr>
          <a:xfrm>
            <a:off x="9821746" y="6215978"/>
            <a:ext cx="3293386" cy="1854173"/>
            <a:chOff x="7946487" y="3107629"/>
            <a:chExt cx="1646586" cy="926979"/>
          </a:xfrm>
        </p:grpSpPr>
        <p:sp>
          <p:nvSpPr>
            <p:cNvPr id="735" name="Hình tự do: Hình 734">
              <a:extLst>
                <a:ext uri="{FF2B5EF4-FFF2-40B4-BE49-F238E27FC236}">
                  <a16:creationId xmlns:a16="http://schemas.microsoft.com/office/drawing/2014/main" xmlns="" id="{48199C87-3323-0645-3426-DBC09D130053}"/>
                </a:ext>
              </a:extLst>
            </p:cNvPr>
            <p:cNvSpPr/>
            <p:nvPr/>
          </p:nvSpPr>
          <p:spPr>
            <a:xfrm>
              <a:off x="8417155" y="3235125"/>
              <a:ext cx="240687" cy="403076"/>
            </a:xfrm>
            <a:custGeom>
              <a:avLst/>
              <a:gdLst>
                <a:gd name="connsiteX0" fmla="*/ 68249 w 240687"/>
                <a:gd name="connsiteY0" fmla="*/ 0 h 403076"/>
                <a:gd name="connsiteX1" fmla="*/ 68249 w 240687"/>
                <a:gd name="connsiteY1" fmla="*/ 16030 h 403076"/>
                <a:gd name="connsiteX2" fmla="*/ 90479 w 240687"/>
                <a:gd name="connsiteY2" fmla="*/ 16030 h 403076"/>
                <a:gd name="connsiteX3" fmla="*/ 90479 w 240687"/>
                <a:gd name="connsiteY3" fmla="*/ 161465 h 403076"/>
                <a:gd name="connsiteX4" fmla="*/ 2844 w 240687"/>
                <a:gd name="connsiteY4" fmla="*/ 356275 h 403076"/>
                <a:gd name="connsiteX5" fmla="*/ 19903 w 240687"/>
                <a:gd name="connsiteY5" fmla="*/ 400245 h 403076"/>
                <a:gd name="connsiteX6" fmla="*/ 33148 w 240687"/>
                <a:gd name="connsiteY6" fmla="*/ 403076 h 403076"/>
                <a:gd name="connsiteX7" fmla="*/ 207482 w 240687"/>
                <a:gd name="connsiteY7" fmla="*/ 403076 h 403076"/>
                <a:gd name="connsiteX8" fmla="*/ 240688 w 240687"/>
                <a:gd name="connsiteY8" fmla="*/ 369824 h 403076"/>
                <a:gd name="connsiteX9" fmla="*/ 237786 w 240687"/>
                <a:gd name="connsiteY9" fmla="*/ 356275 h 403076"/>
                <a:gd name="connsiteX10" fmla="*/ 146758 w 240687"/>
                <a:gd name="connsiteY10" fmla="*/ 155263 h 403076"/>
                <a:gd name="connsiteX11" fmla="*/ 146758 w 240687"/>
                <a:gd name="connsiteY11" fmla="*/ 16966 h 403076"/>
                <a:gd name="connsiteX12" fmla="*/ 168169 w 240687"/>
                <a:gd name="connsiteY12" fmla="*/ 16966 h 403076"/>
                <a:gd name="connsiteX13" fmla="*/ 168169 w 240687"/>
                <a:gd name="connsiteY13" fmla="*/ 0 h 40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687" h="403076">
                  <a:moveTo>
                    <a:pt x="68249" y="0"/>
                  </a:moveTo>
                  <a:lnTo>
                    <a:pt x="68249" y="16030"/>
                  </a:lnTo>
                  <a:lnTo>
                    <a:pt x="90479" y="16030"/>
                  </a:lnTo>
                  <a:lnTo>
                    <a:pt x="90479" y="161465"/>
                  </a:lnTo>
                  <a:lnTo>
                    <a:pt x="2844" y="356275"/>
                  </a:lnTo>
                  <a:cubicBezTo>
                    <a:pt x="-4586" y="373124"/>
                    <a:pt x="3043" y="392815"/>
                    <a:pt x="19903" y="400245"/>
                  </a:cubicBezTo>
                  <a:cubicBezTo>
                    <a:pt x="24080" y="402082"/>
                    <a:pt x="28584" y="403053"/>
                    <a:pt x="33148" y="403076"/>
                  </a:cubicBezTo>
                  <a:lnTo>
                    <a:pt x="207482" y="403076"/>
                  </a:lnTo>
                  <a:cubicBezTo>
                    <a:pt x="225829" y="403065"/>
                    <a:pt x="240700" y="388170"/>
                    <a:pt x="240688" y="369824"/>
                  </a:cubicBezTo>
                  <a:cubicBezTo>
                    <a:pt x="240676" y="365156"/>
                    <a:pt x="239694" y="360534"/>
                    <a:pt x="237786" y="356275"/>
                  </a:cubicBezTo>
                  <a:lnTo>
                    <a:pt x="146758" y="155263"/>
                  </a:lnTo>
                  <a:lnTo>
                    <a:pt x="146758" y="16966"/>
                  </a:lnTo>
                  <a:lnTo>
                    <a:pt x="168169" y="16966"/>
                  </a:lnTo>
                  <a:lnTo>
                    <a:pt x="168169" y="0"/>
                  </a:lnTo>
                  <a:close/>
                </a:path>
              </a:pathLst>
            </a:custGeom>
            <a:solidFill>
              <a:srgbClr val="F5F5F5"/>
            </a:solidFill>
            <a:ln w="11697" cap="flat">
              <a:noFill/>
              <a:prstDash val="solid"/>
              <a:miter/>
            </a:ln>
          </p:spPr>
          <p:txBody>
            <a:bodyPr rtlCol="0" anchor="ctr"/>
            <a:lstStyle/>
            <a:p>
              <a:endParaRPr lang="en-US"/>
            </a:p>
          </p:txBody>
        </p:sp>
        <p:sp>
          <p:nvSpPr>
            <p:cNvPr id="736" name="Hình tự do: Hình 735">
              <a:extLst>
                <a:ext uri="{FF2B5EF4-FFF2-40B4-BE49-F238E27FC236}">
                  <a16:creationId xmlns:a16="http://schemas.microsoft.com/office/drawing/2014/main" xmlns="" id="{2105F95D-BFD8-7FC8-E24E-C151E49DD2ED}"/>
                </a:ext>
              </a:extLst>
            </p:cNvPr>
            <p:cNvSpPr/>
            <p:nvPr/>
          </p:nvSpPr>
          <p:spPr>
            <a:xfrm>
              <a:off x="8415993" y="3235125"/>
              <a:ext cx="242944" cy="405270"/>
            </a:xfrm>
            <a:custGeom>
              <a:avLst/>
              <a:gdLst>
                <a:gd name="connsiteX0" fmla="*/ 69411 w 242944"/>
                <a:gd name="connsiteY0" fmla="*/ 0 h 405270"/>
                <a:gd name="connsiteX1" fmla="*/ 95269 w 242944"/>
                <a:gd name="connsiteY1" fmla="*/ 0 h 405270"/>
                <a:gd name="connsiteX2" fmla="*/ 169332 w 242944"/>
                <a:gd name="connsiteY2" fmla="*/ 0 h 405270"/>
                <a:gd name="connsiteX3" fmla="*/ 169917 w 242944"/>
                <a:gd name="connsiteY3" fmla="*/ 0 h 405270"/>
                <a:gd name="connsiteX4" fmla="*/ 169917 w 242944"/>
                <a:gd name="connsiteY4" fmla="*/ 18253 h 405270"/>
                <a:gd name="connsiteX5" fmla="*/ 147920 w 242944"/>
                <a:gd name="connsiteY5" fmla="*/ 18253 h 405270"/>
                <a:gd name="connsiteX6" fmla="*/ 148622 w 242944"/>
                <a:gd name="connsiteY6" fmla="*/ 17550 h 405270"/>
                <a:gd name="connsiteX7" fmla="*/ 148622 w 242944"/>
                <a:gd name="connsiteY7" fmla="*/ 155848 h 405270"/>
                <a:gd name="connsiteX8" fmla="*/ 148622 w 242944"/>
                <a:gd name="connsiteY8" fmla="*/ 155848 h 405270"/>
                <a:gd name="connsiteX9" fmla="*/ 211570 w 242944"/>
                <a:gd name="connsiteY9" fmla="*/ 294380 h 405270"/>
                <a:gd name="connsiteX10" fmla="*/ 228653 w 242944"/>
                <a:gd name="connsiteY10" fmla="*/ 332055 h 405270"/>
                <a:gd name="connsiteX11" fmla="*/ 237428 w 242944"/>
                <a:gd name="connsiteY11" fmla="*/ 351361 h 405270"/>
                <a:gd name="connsiteX12" fmla="*/ 241523 w 242944"/>
                <a:gd name="connsiteY12" fmla="*/ 361423 h 405270"/>
                <a:gd name="connsiteX13" fmla="*/ 242927 w 242944"/>
                <a:gd name="connsiteY13" fmla="*/ 372422 h 405270"/>
                <a:gd name="connsiteX14" fmla="*/ 234971 w 242944"/>
                <a:gd name="connsiteY14" fmla="*/ 392897 h 405270"/>
                <a:gd name="connsiteX15" fmla="*/ 216016 w 242944"/>
                <a:gd name="connsiteY15" fmla="*/ 404598 h 405270"/>
                <a:gd name="connsiteX16" fmla="*/ 213208 w 242944"/>
                <a:gd name="connsiteY16" fmla="*/ 405182 h 405270"/>
                <a:gd name="connsiteX17" fmla="*/ 210517 w 242944"/>
                <a:gd name="connsiteY17" fmla="*/ 405182 h 405270"/>
                <a:gd name="connsiteX18" fmla="*/ 204901 w 242944"/>
                <a:gd name="connsiteY18" fmla="*/ 405182 h 405270"/>
                <a:gd name="connsiteX19" fmla="*/ 38639 w 242944"/>
                <a:gd name="connsiteY19" fmla="*/ 405182 h 405270"/>
                <a:gd name="connsiteX20" fmla="*/ 24248 w 242944"/>
                <a:gd name="connsiteY20" fmla="*/ 403661 h 405270"/>
                <a:gd name="connsiteX21" fmla="*/ 3187 w 242944"/>
                <a:gd name="connsiteY21" fmla="*/ 385292 h 405270"/>
                <a:gd name="connsiteX22" fmla="*/ 2602 w 242944"/>
                <a:gd name="connsiteY22" fmla="*/ 357796 h 405270"/>
                <a:gd name="connsiteX23" fmla="*/ 13601 w 242944"/>
                <a:gd name="connsiteY23" fmla="*/ 333343 h 405270"/>
                <a:gd name="connsiteX24" fmla="*/ 90940 w 242944"/>
                <a:gd name="connsiteY24" fmla="*/ 162050 h 405270"/>
                <a:gd name="connsiteX25" fmla="*/ 90940 w 242944"/>
                <a:gd name="connsiteY25" fmla="*/ 162050 h 405270"/>
                <a:gd name="connsiteX26" fmla="*/ 90940 w 242944"/>
                <a:gd name="connsiteY26" fmla="*/ 16615 h 405270"/>
                <a:gd name="connsiteX27" fmla="*/ 90940 w 242944"/>
                <a:gd name="connsiteY27" fmla="*/ 16615 h 405270"/>
                <a:gd name="connsiteX28" fmla="*/ 68475 w 242944"/>
                <a:gd name="connsiteY28" fmla="*/ 16615 h 405270"/>
                <a:gd name="connsiteX29" fmla="*/ 68475 w 242944"/>
                <a:gd name="connsiteY29" fmla="*/ 4095 h 405270"/>
                <a:gd name="connsiteX30" fmla="*/ 68475 w 242944"/>
                <a:gd name="connsiteY30" fmla="*/ 234 h 405270"/>
                <a:gd name="connsiteX31" fmla="*/ 68475 w 242944"/>
                <a:gd name="connsiteY31" fmla="*/ 4329 h 405270"/>
                <a:gd name="connsiteX32" fmla="*/ 68475 w 242944"/>
                <a:gd name="connsiteY32" fmla="*/ 16030 h 405270"/>
                <a:gd name="connsiteX33" fmla="*/ 68475 w 242944"/>
                <a:gd name="connsiteY33" fmla="*/ 16030 h 405270"/>
                <a:gd name="connsiteX34" fmla="*/ 91174 w 242944"/>
                <a:gd name="connsiteY34" fmla="*/ 16030 h 405270"/>
                <a:gd name="connsiteX35" fmla="*/ 91174 w 242944"/>
                <a:gd name="connsiteY35" fmla="*/ 16030 h 405270"/>
                <a:gd name="connsiteX36" fmla="*/ 91174 w 242944"/>
                <a:gd name="connsiteY36" fmla="*/ 161465 h 405270"/>
                <a:gd name="connsiteX37" fmla="*/ 91174 w 242944"/>
                <a:gd name="connsiteY37" fmla="*/ 161465 h 405270"/>
                <a:gd name="connsiteX38" fmla="*/ 91174 w 242944"/>
                <a:gd name="connsiteY38" fmla="*/ 161465 h 405270"/>
                <a:gd name="connsiteX39" fmla="*/ 14186 w 242944"/>
                <a:gd name="connsiteY39" fmla="*/ 332992 h 405270"/>
                <a:gd name="connsiteX40" fmla="*/ 3304 w 242944"/>
                <a:gd name="connsiteY40" fmla="*/ 357445 h 405270"/>
                <a:gd name="connsiteX41" fmla="*/ 20445 w 242944"/>
                <a:gd name="connsiteY41" fmla="*/ 399239 h 405270"/>
                <a:gd name="connsiteX42" fmla="*/ 23663 w 242944"/>
                <a:gd name="connsiteY42" fmla="*/ 400385 h 405270"/>
                <a:gd name="connsiteX43" fmla="*/ 37352 w 242944"/>
                <a:gd name="connsiteY43" fmla="*/ 401789 h 405270"/>
                <a:gd name="connsiteX44" fmla="*/ 203614 w 242944"/>
                <a:gd name="connsiteY44" fmla="*/ 401789 h 405270"/>
                <a:gd name="connsiteX45" fmla="*/ 209113 w 242944"/>
                <a:gd name="connsiteY45" fmla="*/ 401789 h 405270"/>
                <a:gd name="connsiteX46" fmla="*/ 211804 w 242944"/>
                <a:gd name="connsiteY46" fmla="*/ 401789 h 405270"/>
                <a:gd name="connsiteX47" fmla="*/ 214378 w 242944"/>
                <a:gd name="connsiteY47" fmla="*/ 401789 h 405270"/>
                <a:gd name="connsiteX48" fmla="*/ 232163 w 242944"/>
                <a:gd name="connsiteY48" fmla="*/ 391025 h 405270"/>
                <a:gd name="connsiteX49" fmla="*/ 239534 w 242944"/>
                <a:gd name="connsiteY49" fmla="*/ 371836 h 405270"/>
                <a:gd name="connsiteX50" fmla="*/ 238247 w 242944"/>
                <a:gd name="connsiteY50" fmla="*/ 361540 h 405270"/>
                <a:gd name="connsiteX51" fmla="*/ 234269 w 242944"/>
                <a:gd name="connsiteY51" fmla="*/ 351829 h 405270"/>
                <a:gd name="connsiteX52" fmla="*/ 225493 w 242944"/>
                <a:gd name="connsiteY52" fmla="*/ 332523 h 405270"/>
                <a:gd name="connsiteX53" fmla="*/ 208411 w 242944"/>
                <a:gd name="connsiteY53" fmla="*/ 294731 h 405270"/>
                <a:gd name="connsiteX54" fmla="*/ 145697 w 242944"/>
                <a:gd name="connsiteY54" fmla="*/ 156083 h 405270"/>
                <a:gd name="connsiteX55" fmla="*/ 145697 w 242944"/>
                <a:gd name="connsiteY55" fmla="*/ 156083 h 405270"/>
                <a:gd name="connsiteX56" fmla="*/ 145697 w 242944"/>
                <a:gd name="connsiteY56" fmla="*/ 156083 h 405270"/>
                <a:gd name="connsiteX57" fmla="*/ 145697 w 242944"/>
                <a:gd name="connsiteY57" fmla="*/ 17785 h 405270"/>
                <a:gd name="connsiteX58" fmla="*/ 145697 w 242944"/>
                <a:gd name="connsiteY58" fmla="*/ 17083 h 405270"/>
                <a:gd name="connsiteX59" fmla="*/ 167811 w 242944"/>
                <a:gd name="connsiteY59" fmla="*/ 17083 h 405270"/>
                <a:gd name="connsiteX60" fmla="*/ 167109 w 242944"/>
                <a:gd name="connsiteY60" fmla="*/ 17785 h 405270"/>
                <a:gd name="connsiteX61" fmla="*/ 167109 w 242944"/>
                <a:gd name="connsiteY61" fmla="*/ 819 h 405270"/>
                <a:gd name="connsiteX62" fmla="*/ 167811 w 242944"/>
                <a:gd name="connsiteY62" fmla="*/ 819 h 405270"/>
                <a:gd name="connsiteX63" fmla="*/ 94099 w 242944"/>
                <a:gd name="connsiteY63" fmla="*/ 819 h 405270"/>
                <a:gd name="connsiteX64" fmla="*/ 74676 w 242944"/>
                <a:gd name="connsiteY64" fmla="*/ 819 h 405270"/>
                <a:gd name="connsiteX65" fmla="*/ 67890 w 242944"/>
                <a:gd name="connsiteY65" fmla="*/ 819 h 4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2944" h="405270">
                  <a:moveTo>
                    <a:pt x="69411" y="0"/>
                  </a:moveTo>
                  <a:lnTo>
                    <a:pt x="95269" y="0"/>
                  </a:lnTo>
                  <a:lnTo>
                    <a:pt x="169332" y="0"/>
                  </a:lnTo>
                  <a:lnTo>
                    <a:pt x="169917" y="0"/>
                  </a:lnTo>
                  <a:lnTo>
                    <a:pt x="169917" y="18253"/>
                  </a:lnTo>
                  <a:lnTo>
                    <a:pt x="147920" y="18253"/>
                  </a:lnTo>
                  <a:lnTo>
                    <a:pt x="148622" y="17550"/>
                  </a:lnTo>
                  <a:cubicBezTo>
                    <a:pt x="148622" y="56396"/>
                    <a:pt x="148622" y="103314"/>
                    <a:pt x="148622" y="155848"/>
                  </a:cubicBezTo>
                  <a:lnTo>
                    <a:pt x="148622" y="155848"/>
                  </a:lnTo>
                  <a:cubicBezTo>
                    <a:pt x="167811" y="198204"/>
                    <a:pt x="188989" y="244771"/>
                    <a:pt x="211570" y="294380"/>
                  </a:cubicBezTo>
                  <a:lnTo>
                    <a:pt x="228653" y="332055"/>
                  </a:lnTo>
                  <a:lnTo>
                    <a:pt x="237428" y="351361"/>
                  </a:lnTo>
                  <a:cubicBezTo>
                    <a:pt x="239054" y="354602"/>
                    <a:pt x="240423" y="357972"/>
                    <a:pt x="241523" y="361423"/>
                  </a:cubicBezTo>
                  <a:cubicBezTo>
                    <a:pt x="242576" y="364992"/>
                    <a:pt x="243044" y="368701"/>
                    <a:pt x="242927" y="372422"/>
                  </a:cubicBezTo>
                  <a:cubicBezTo>
                    <a:pt x="242529" y="379921"/>
                    <a:pt x="239745" y="387094"/>
                    <a:pt x="234971" y="392897"/>
                  </a:cubicBezTo>
                  <a:cubicBezTo>
                    <a:pt x="230150" y="398829"/>
                    <a:pt x="223469" y="402948"/>
                    <a:pt x="216016" y="404598"/>
                  </a:cubicBezTo>
                  <a:lnTo>
                    <a:pt x="213208" y="405182"/>
                  </a:lnTo>
                  <a:lnTo>
                    <a:pt x="210517" y="405182"/>
                  </a:lnTo>
                  <a:cubicBezTo>
                    <a:pt x="208645" y="405300"/>
                    <a:pt x="206773" y="405300"/>
                    <a:pt x="204901" y="405182"/>
                  </a:cubicBezTo>
                  <a:lnTo>
                    <a:pt x="38639" y="405182"/>
                  </a:lnTo>
                  <a:cubicBezTo>
                    <a:pt x="33795" y="405428"/>
                    <a:pt x="28940" y="404913"/>
                    <a:pt x="24248" y="403661"/>
                  </a:cubicBezTo>
                  <a:cubicBezTo>
                    <a:pt x="14993" y="400713"/>
                    <a:pt x="7364" y="394067"/>
                    <a:pt x="3187" y="385292"/>
                  </a:cubicBezTo>
                  <a:cubicBezTo>
                    <a:pt x="-849" y="376610"/>
                    <a:pt x="-1060" y="366641"/>
                    <a:pt x="2602" y="357796"/>
                  </a:cubicBezTo>
                  <a:cubicBezTo>
                    <a:pt x="6229" y="349489"/>
                    <a:pt x="9973" y="341416"/>
                    <a:pt x="13601" y="333343"/>
                  </a:cubicBezTo>
                  <a:lnTo>
                    <a:pt x="90940" y="162050"/>
                  </a:lnTo>
                  <a:lnTo>
                    <a:pt x="90940" y="162050"/>
                  </a:lnTo>
                  <a:cubicBezTo>
                    <a:pt x="90940" y="97581"/>
                    <a:pt x="90940" y="47386"/>
                    <a:pt x="90940" y="16615"/>
                  </a:cubicBezTo>
                  <a:lnTo>
                    <a:pt x="90940" y="16615"/>
                  </a:lnTo>
                  <a:lnTo>
                    <a:pt x="68475" y="16615"/>
                  </a:lnTo>
                  <a:lnTo>
                    <a:pt x="68475" y="4095"/>
                  </a:lnTo>
                  <a:cubicBezTo>
                    <a:pt x="68475" y="1521"/>
                    <a:pt x="68475" y="234"/>
                    <a:pt x="68475" y="234"/>
                  </a:cubicBezTo>
                  <a:cubicBezTo>
                    <a:pt x="68475" y="234"/>
                    <a:pt x="68475" y="1638"/>
                    <a:pt x="68475" y="4329"/>
                  </a:cubicBezTo>
                  <a:lnTo>
                    <a:pt x="68475" y="16030"/>
                  </a:lnTo>
                  <a:lnTo>
                    <a:pt x="68475" y="16030"/>
                  </a:lnTo>
                  <a:lnTo>
                    <a:pt x="91174" y="16030"/>
                  </a:lnTo>
                  <a:lnTo>
                    <a:pt x="91174" y="16030"/>
                  </a:lnTo>
                  <a:cubicBezTo>
                    <a:pt x="91174" y="46801"/>
                    <a:pt x="91174" y="96996"/>
                    <a:pt x="91174" y="161465"/>
                  </a:cubicBezTo>
                  <a:lnTo>
                    <a:pt x="91174" y="161465"/>
                  </a:lnTo>
                  <a:lnTo>
                    <a:pt x="91174" y="161465"/>
                  </a:lnTo>
                  <a:cubicBezTo>
                    <a:pt x="69060" y="210606"/>
                    <a:pt x="42968" y="268640"/>
                    <a:pt x="14186" y="332992"/>
                  </a:cubicBezTo>
                  <a:cubicBezTo>
                    <a:pt x="10559" y="341065"/>
                    <a:pt x="6814" y="349255"/>
                    <a:pt x="3304" y="357445"/>
                  </a:cubicBezTo>
                  <a:cubicBezTo>
                    <a:pt x="-3505" y="373720"/>
                    <a:pt x="4170" y="392429"/>
                    <a:pt x="20445" y="399239"/>
                  </a:cubicBezTo>
                  <a:cubicBezTo>
                    <a:pt x="21498" y="399683"/>
                    <a:pt x="22575" y="400058"/>
                    <a:pt x="23663" y="400385"/>
                  </a:cubicBezTo>
                  <a:cubicBezTo>
                    <a:pt x="28109" y="401626"/>
                    <a:pt x="32742" y="402105"/>
                    <a:pt x="37352" y="401789"/>
                  </a:cubicBezTo>
                  <a:lnTo>
                    <a:pt x="203614" y="401789"/>
                  </a:lnTo>
                  <a:cubicBezTo>
                    <a:pt x="205451" y="401906"/>
                    <a:pt x="207276" y="401906"/>
                    <a:pt x="209113" y="401789"/>
                  </a:cubicBezTo>
                  <a:lnTo>
                    <a:pt x="211804" y="401789"/>
                  </a:lnTo>
                  <a:lnTo>
                    <a:pt x="214378" y="401789"/>
                  </a:lnTo>
                  <a:cubicBezTo>
                    <a:pt x="221352" y="400303"/>
                    <a:pt x="227611" y="396513"/>
                    <a:pt x="232163" y="391025"/>
                  </a:cubicBezTo>
                  <a:cubicBezTo>
                    <a:pt x="236574" y="385561"/>
                    <a:pt x="239159" y="378845"/>
                    <a:pt x="239534" y="371836"/>
                  </a:cubicBezTo>
                  <a:cubicBezTo>
                    <a:pt x="239639" y="368361"/>
                    <a:pt x="239195" y="364886"/>
                    <a:pt x="238247" y="361540"/>
                  </a:cubicBezTo>
                  <a:cubicBezTo>
                    <a:pt x="237124" y="358229"/>
                    <a:pt x="235790" y="354976"/>
                    <a:pt x="234269" y="351829"/>
                  </a:cubicBezTo>
                  <a:lnTo>
                    <a:pt x="225493" y="332523"/>
                  </a:lnTo>
                  <a:lnTo>
                    <a:pt x="208411" y="294731"/>
                  </a:lnTo>
                  <a:lnTo>
                    <a:pt x="145697" y="156083"/>
                  </a:lnTo>
                  <a:lnTo>
                    <a:pt x="145697" y="156083"/>
                  </a:lnTo>
                  <a:lnTo>
                    <a:pt x="145697" y="156083"/>
                  </a:lnTo>
                  <a:cubicBezTo>
                    <a:pt x="145697" y="103548"/>
                    <a:pt x="145697" y="56630"/>
                    <a:pt x="145697" y="17785"/>
                  </a:cubicBezTo>
                  <a:lnTo>
                    <a:pt x="145697" y="17083"/>
                  </a:lnTo>
                  <a:lnTo>
                    <a:pt x="167811" y="17083"/>
                  </a:lnTo>
                  <a:lnTo>
                    <a:pt x="167109" y="17785"/>
                  </a:lnTo>
                  <a:lnTo>
                    <a:pt x="167109" y="819"/>
                  </a:lnTo>
                  <a:lnTo>
                    <a:pt x="167811" y="819"/>
                  </a:lnTo>
                  <a:lnTo>
                    <a:pt x="94099" y="819"/>
                  </a:lnTo>
                  <a:lnTo>
                    <a:pt x="74676" y="819"/>
                  </a:lnTo>
                  <a:lnTo>
                    <a:pt x="67890" y="819"/>
                  </a:lnTo>
                  <a:close/>
                </a:path>
              </a:pathLst>
            </a:custGeom>
            <a:solidFill>
              <a:srgbClr val="263238"/>
            </a:solidFill>
            <a:ln w="11697" cap="flat">
              <a:noFill/>
              <a:prstDash val="solid"/>
              <a:miter/>
            </a:ln>
          </p:spPr>
          <p:txBody>
            <a:bodyPr rtlCol="0" anchor="ctr"/>
            <a:lstStyle/>
            <a:p>
              <a:endParaRPr lang="en-US"/>
            </a:p>
          </p:txBody>
        </p:sp>
        <p:sp>
          <p:nvSpPr>
            <p:cNvPr id="737" name="Hình tự do: Hình 736">
              <a:extLst>
                <a:ext uri="{FF2B5EF4-FFF2-40B4-BE49-F238E27FC236}">
                  <a16:creationId xmlns:a16="http://schemas.microsoft.com/office/drawing/2014/main" xmlns="" id="{CCE7E8E8-6073-089A-0311-C3FE658F8F6E}"/>
                </a:ext>
              </a:extLst>
            </p:cNvPr>
            <p:cNvSpPr/>
            <p:nvPr/>
          </p:nvSpPr>
          <p:spPr>
            <a:xfrm>
              <a:off x="8435442" y="3508115"/>
              <a:ext cx="206678" cy="114057"/>
            </a:xfrm>
            <a:custGeom>
              <a:avLst/>
              <a:gdLst>
                <a:gd name="connsiteX0" fmla="*/ 16499 w 206678"/>
                <a:gd name="connsiteY0" fmla="*/ 43855 h 114057"/>
                <a:gd name="connsiteX1" fmla="*/ 45749 w 206678"/>
                <a:gd name="connsiteY1" fmla="*/ 26187 h 114057"/>
                <a:gd name="connsiteX2" fmla="*/ 45749 w 206678"/>
                <a:gd name="connsiteY2" fmla="*/ 26187 h 114057"/>
                <a:gd name="connsiteX3" fmla="*/ 74181 w 206678"/>
                <a:gd name="connsiteY3" fmla="*/ 28293 h 114057"/>
                <a:gd name="connsiteX4" fmla="*/ 119578 w 206678"/>
                <a:gd name="connsiteY4" fmla="*/ 8988 h 114057"/>
                <a:gd name="connsiteX5" fmla="*/ 167082 w 206678"/>
                <a:gd name="connsiteY5" fmla="*/ 3957 h 114057"/>
                <a:gd name="connsiteX6" fmla="*/ 203938 w 206678"/>
                <a:gd name="connsiteY6" fmla="*/ 77201 h 114057"/>
                <a:gd name="connsiteX7" fmla="*/ 192752 w 206678"/>
                <a:gd name="connsiteY7" fmla="*/ 111319 h 114057"/>
                <a:gd name="connsiteX8" fmla="*/ 181122 w 206678"/>
                <a:gd name="connsiteY8" fmla="*/ 114057 h 114057"/>
                <a:gd name="connsiteX9" fmla="*/ 25274 w 206678"/>
                <a:gd name="connsiteY9" fmla="*/ 114057 h 114057"/>
                <a:gd name="connsiteX10" fmla="*/ 1 w 206678"/>
                <a:gd name="connsiteY10" fmla="*/ 88316 h 114057"/>
                <a:gd name="connsiteX11" fmla="*/ 1873 w 206678"/>
                <a:gd name="connsiteY11" fmla="*/ 78956 h 1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78" h="114057">
                  <a:moveTo>
                    <a:pt x="16499" y="43855"/>
                  </a:moveTo>
                  <a:cubicBezTo>
                    <a:pt x="21413" y="32260"/>
                    <a:pt x="33207" y="25134"/>
                    <a:pt x="45749" y="26187"/>
                  </a:cubicBezTo>
                  <a:lnTo>
                    <a:pt x="45749" y="26187"/>
                  </a:lnTo>
                  <a:cubicBezTo>
                    <a:pt x="55145" y="27708"/>
                    <a:pt x="64657" y="28410"/>
                    <a:pt x="74181" y="28293"/>
                  </a:cubicBezTo>
                  <a:cubicBezTo>
                    <a:pt x="90433" y="24877"/>
                    <a:pt x="105854" y="18325"/>
                    <a:pt x="119578" y="8988"/>
                  </a:cubicBezTo>
                  <a:cubicBezTo>
                    <a:pt x="134321" y="1266"/>
                    <a:pt x="152573" y="-3999"/>
                    <a:pt x="167082" y="3957"/>
                  </a:cubicBezTo>
                  <a:lnTo>
                    <a:pt x="203938" y="77201"/>
                  </a:lnTo>
                  <a:cubicBezTo>
                    <a:pt x="210268" y="89708"/>
                    <a:pt x="205260" y="104989"/>
                    <a:pt x="192752" y="111319"/>
                  </a:cubicBezTo>
                  <a:cubicBezTo>
                    <a:pt x="189149" y="113144"/>
                    <a:pt x="185159" y="114080"/>
                    <a:pt x="181122" y="114057"/>
                  </a:cubicBezTo>
                  <a:lnTo>
                    <a:pt x="25274" y="114057"/>
                  </a:lnTo>
                  <a:cubicBezTo>
                    <a:pt x="11187" y="113928"/>
                    <a:pt x="-128" y="102403"/>
                    <a:pt x="1" y="88316"/>
                  </a:cubicBezTo>
                  <a:cubicBezTo>
                    <a:pt x="24" y="85110"/>
                    <a:pt x="668" y="81928"/>
                    <a:pt x="1873" y="78956"/>
                  </a:cubicBezTo>
                  <a:close/>
                </a:path>
              </a:pathLst>
            </a:custGeom>
            <a:solidFill>
              <a:srgbClr val="7AC257"/>
            </a:solidFill>
            <a:ln w="11697" cap="flat">
              <a:noFill/>
              <a:prstDash val="solid"/>
              <a:miter/>
            </a:ln>
          </p:spPr>
          <p:txBody>
            <a:bodyPr rtlCol="0" anchor="ctr"/>
            <a:lstStyle/>
            <a:p>
              <a:endParaRPr lang="en-US"/>
            </a:p>
          </p:txBody>
        </p:sp>
        <p:sp>
          <p:nvSpPr>
            <p:cNvPr id="738" name="Hình tự do: Hình 737">
              <a:extLst>
                <a:ext uri="{FF2B5EF4-FFF2-40B4-BE49-F238E27FC236}">
                  <a16:creationId xmlns:a16="http://schemas.microsoft.com/office/drawing/2014/main" xmlns="" id="{F2A9F28F-E345-32A0-BCD6-D7BCAA119215}"/>
                </a:ext>
              </a:extLst>
            </p:cNvPr>
            <p:cNvSpPr/>
            <p:nvPr/>
          </p:nvSpPr>
          <p:spPr>
            <a:xfrm>
              <a:off x="8468439" y="3527048"/>
              <a:ext cx="131394" cy="37514"/>
            </a:xfrm>
            <a:custGeom>
              <a:avLst/>
              <a:gdLst>
                <a:gd name="connsiteX0" fmla="*/ 131395 w 131394"/>
                <a:gd name="connsiteY0" fmla="*/ 0 h 37514"/>
                <a:gd name="connsiteX1" fmla="*/ 113259 w 131394"/>
                <a:gd name="connsiteY1" fmla="*/ 9945 h 37514"/>
                <a:gd name="connsiteX2" fmla="*/ 95475 w 131394"/>
                <a:gd name="connsiteY2" fmla="*/ 24220 h 37514"/>
                <a:gd name="connsiteX3" fmla="*/ 70319 w 131394"/>
                <a:gd name="connsiteY3" fmla="*/ 36856 h 37514"/>
                <a:gd name="connsiteX4" fmla="*/ 42238 w 131394"/>
                <a:gd name="connsiteY4" fmla="*/ 35218 h 37514"/>
                <a:gd name="connsiteX5" fmla="*/ 20125 w 131394"/>
                <a:gd name="connsiteY5" fmla="*/ 29368 h 37514"/>
                <a:gd name="connsiteX6" fmla="*/ 5265 w 131394"/>
                <a:gd name="connsiteY6" fmla="*/ 25273 h 37514"/>
                <a:gd name="connsiteX7" fmla="*/ 0 w 131394"/>
                <a:gd name="connsiteY7" fmla="*/ 23401 h 37514"/>
                <a:gd name="connsiteX8" fmla="*/ 5499 w 131394"/>
                <a:gd name="connsiteY8" fmla="*/ 24337 h 37514"/>
                <a:gd name="connsiteX9" fmla="*/ 20476 w 131394"/>
                <a:gd name="connsiteY9" fmla="*/ 27847 h 37514"/>
                <a:gd name="connsiteX10" fmla="*/ 42706 w 131394"/>
                <a:gd name="connsiteY10" fmla="*/ 33112 h 37514"/>
                <a:gd name="connsiteX11" fmla="*/ 69968 w 131394"/>
                <a:gd name="connsiteY11" fmla="*/ 34633 h 37514"/>
                <a:gd name="connsiteX12" fmla="*/ 94188 w 131394"/>
                <a:gd name="connsiteY12" fmla="*/ 22933 h 37514"/>
                <a:gd name="connsiteX13" fmla="*/ 112323 w 131394"/>
                <a:gd name="connsiteY13" fmla="*/ 9009 h 37514"/>
                <a:gd name="connsiteX14" fmla="*/ 125895 w 131394"/>
                <a:gd name="connsiteY14" fmla="*/ 1638 h 37514"/>
                <a:gd name="connsiteX15" fmla="*/ 129991 w 131394"/>
                <a:gd name="connsiteY15" fmla="*/ 468 h 3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394" h="37514">
                  <a:moveTo>
                    <a:pt x="131395" y="0"/>
                  </a:moveTo>
                  <a:cubicBezTo>
                    <a:pt x="124913" y="2457"/>
                    <a:pt x="118817" y="5803"/>
                    <a:pt x="113259" y="9945"/>
                  </a:cubicBezTo>
                  <a:cubicBezTo>
                    <a:pt x="107994" y="13806"/>
                    <a:pt x="102261" y="18954"/>
                    <a:pt x="95475" y="24220"/>
                  </a:cubicBezTo>
                  <a:cubicBezTo>
                    <a:pt x="88220" y="30386"/>
                    <a:pt x="79597" y="34715"/>
                    <a:pt x="70319" y="36856"/>
                  </a:cubicBezTo>
                  <a:cubicBezTo>
                    <a:pt x="60935" y="38120"/>
                    <a:pt x="51411" y="37558"/>
                    <a:pt x="42238" y="35218"/>
                  </a:cubicBezTo>
                  <a:cubicBezTo>
                    <a:pt x="33814" y="33229"/>
                    <a:pt x="26443" y="31006"/>
                    <a:pt x="20125" y="29368"/>
                  </a:cubicBezTo>
                  <a:lnTo>
                    <a:pt x="5265" y="25273"/>
                  </a:lnTo>
                  <a:cubicBezTo>
                    <a:pt x="3452" y="24828"/>
                    <a:pt x="1685" y="24208"/>
                    <a:pt x="0" y="23401"/>
                  </a:cubicBezTo>
                  <a:lnTo>
                    <a:pt x="5499" y="24337"/>
                  </a:lnTo>
                  <a:lnTo>
                    <a:pt x="20476" y="27847"/>
                  </a:lnTo>
                  <a:cubicBezTo>
                    <a:pt x="26794" y="29368"/>
                    <a:pt x="34282" y="31357"/>
                    <a:pt x="42706" y="33112"/>
                  </a:cubicBezTo>
                  <a:cubicBezTo>
                    <a:pt x="51610" y="35393"/>
                    <a:pt x="60865" y="35920"/>
                    <a:pt x="69968" y="34633"/>
                  </a:cubicBezTo>
                  <a:cubicBezTo>
                    <a:pt x="78848" y="32691"/>
                    <a:pt x="87144" y="28689"/>
                    <a:pt x="94188" y="22933"/>
                  </a:cubicBezTo>
                  <a:cubicBezTo>
                    <a:pt x="100974" y="17784"/>
                    <a:pt x="106941" y="12753"/>
                    <a:pt x="112323" y="9009"/>
                  </a:cubicBezTo>
                  <a:cubicBezTo>
                    <a:pt x="116488" y="5955"/>
                    <a:pt x="121063" y="3475"/>
                    <a:pt x="125895" y="1638"/>
                  </a:cubicBezTo>
                  <a:cubicBezTo>
                    <a:pt x="127650" y="936"/>
                    <a:pt x="129055" y="819"/>
                    <a:pt x="129991" y="468"/>
                  </a:cubicBezTo>
                  <a:close/>
                </a:path>
              </a:pathLst>
            </a:custGeom>
            <a:solidFill>
              <a:srgbClr val="FAFAFA"/>
            </a:solidFill>
            <a:ln w="11697" cap="flat">
              <a:noFill/>
              <a:prstDash val="solid"/>
              <a:miter/>
            </a:ln>
          </p:spPr>
          <p:txBody>
            <a:bodyPr rtlCol="0" anchor="ctr"/>
            <a:lstStyle/>
            <a:p>
              <a:endParaRPr lang="en-US"/>
            </a:p>
          </p:txBody>
        </p:sp>
        <p:sp>
          <p:nvSpPr>
            <p:cNvPr id="739" name="Hình tự do: Hình 738">
              <a:extLst>
                <a:ext uri="{FF2B5EF4-FFF2-40B4-BE49-F238E27FC236}">
                  <a16:creationId xmlns:a16="http://schemas.microsoft.com/office/drawing/2014/main" xmlns="" id="{362EBA58-BEA8-1ACD-BD07-D9F1522F5B2F}"/>
                </a:ext>
              </a:extLst>
            </p:cNvPr>
            <p:cNvSpPr/>
            <p:nvPr/>
          </p:nvSpPr>
          <p:spPr>
            <a:xfrm>
              <a:off x="8475954" y="3674774"/>
              <a:ext cx="147410" cy="209485"/>
            </a:xfrm>
            <a:custGeom>
              <a:avLst/>
              <a:gdLst>
                <a:gd name="connsiteX0" fmla="*/ 141430 w 147410"/>
                <a:gd name="connsiteY0" fmla="*/ 54807 h 209485"/>
                <a:gd name="connsiteX1" fmla="*/ 99426 w 147410"/>
                <a:gd name="connsiteY1" fmla="*/ 1571 h 209485"/>
                <a:gd name="connsiteX2" fmla="*/ 87725 w 147410"/>
                <a:gd name="connsiteY2" fmla="*/ 1571 h 209485"/>
                <a:gd name="connsiteX3" fmla="*/ 84683 w 147410"/>
                <a:gd name="connsiteY3" fmla="*/ 11048 h 209485"/>
                <a:gd name="connsiteX4" fmla="*/ 82694 w 147410"/>
                <a:gd name="connsiteY4" fmla="*/ 59019 h 209485"/>
                <a:gd name="connsiteX5" fmla="*/ 74036 w 147410"/>
                <a:gd name="connsiteY5" fmla="*/ 42054 h 209485"/>
                <a:gd name="connsiteX6" fmla="*/ 57562 w 147410"/>
                <a:gd name="connsiteY6" fmla="*/ 43598 h 209485"/>
                <a:gd name="connsiteX7" fmla="*/ 57304 w 147410"/>
                <a:gd name="connsiteY7" fmla="*/ 43926 h 209485"/>
                <a:gd name="connsiteX8" fmla="*/ 59293 w 147410"/>
                <a:gd name="connsiteY8" fmla="*/ 58668 h 209485"/>
                <a:gd name="connsiteX9" fmla="*/ 47593 w 147410"/>
                <a:gd name="connsiteY9" fmla="*/ 105470 h 209485"/>
                <a:gd name="connsiteX10" fmla="*/ 17874 w 147410"/>
                <a:gd name="connsiteY10" fmla="*/ 124658 h 209485"/>
                <a:gd name="connsiteX11" fmla="*/ 10807 w 147410"/>
                <a:gd name="connsiteY11" fmla="*/ 192625 h 209485"/>
                <a:gd name="connsiteX12" fmla="*/ 38467 w 147410"/>
                <a:gd name="connsiteY12" fmla="*/ 209486 h 209485"/>
                <a:gd name="connsiteX13" fmla="*/ 70058 w 147410"/>
                <a:gd name="connsiteY13" fmla="*/ 209486 h 209485"/>
                <a:gd name="connsiteX14" fmla="*/ 121188 w 147410"/>
                <a:gd name="connsiteY14" fmla="*/ 177193 h 209485"/>
                <a:gd name="connsiteX15" fmla="*/ 144589 w 147410"/>
                <a:gd name="connsiteY15" fmla="*/ 125477 h 209485"/>
                <a:gd name="connsiteX16" fmla="*/ 141430 w 147410"/>
                <a:gd name="connsiteY16" fmla="*/ 54807 h 20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410" h="209485">
                  <a:moveTo>
                    <a:pt x="141430" y="54807"/>
                  </a:moveTo>
                  <a:cubicBezTo>
                    <a:pt x="136761" y="31360"/>
                    <a:pt x="121141" y="11563"/>
                    <a:pt x="99426" y="1571"/>
                  </a:cubicBezTo>
                  <a:cubicBezTo>
                    <a:pt x="95810" y="-524"/>
                    <a:pt x="91341" y="-524"/>
                    <a:pt x="87725" y="1571"/>
                  </a:cubicBezTo>
                  <a:cubicBezTo>
                    <a:pt x="85467" y="4192"/>
                    <a:pt x="84367" y="7608"/>
                    <a:pt x="84683" y="11048"/>
                  </a:cubicBezTo>
                  <a:cubicBezTo>
                    <a:pt x="83981" y="27078"/>
                    <a:pt x="83396" y="42990"/>
                    <a:pt x="82694" y="59019"/>
                  </a:cubicBezTo>
                  <a:cubicBezTo>
                    <a:pt x="81548" y="52631"/>
                    <a:pt x="78541" y="46722"/>
                    <a:pt x="74036" y="42054"/>
                  </a:cubicBezTo>
                  <a:cubicBezTo>
                    <a:pt x="69063" y="37935"/>
                    <a:pt x="61680" y="38626"/>
                    <a:pt x="57562" y="43598"/>
                  </a:cubicBezTo>
                  <a:cubicBezTo>
                    <a:pt x="57468" y="43704"/>
                    <a:pt x="57386" y="43821"/>
                    <a:pt x="57304" y="43926"/>
                  </a:cubicBezTo>
                  <a:cubicBezTo>
                    <a:pt x="55081" y="48489"/>
                    <a:pt x="57304" y="53871"/>
                    <a:pt x="59293" y="58668"/>
                  </a:cubicBezTo>
                  <a:cubicBezTo>
                    <a:pt x="64991" y="75212"/>
                    <a:pt x="60405" y="93559"/>
                    <a:pt x="47593" y="105470"/>
                  </a:cubicBezTo>
                  <a:cubicBezTo>
                    <a:pt x="38818" y="113309"/>
                    <a:pt x="27118" y="117170"/>
                    <a:pt x="17874" y="124658"/>
                  </a:cubicBezTo>
                  <a:cubicBezTo>
                    <a:pt x="-2847" y="141471"/>
                    <a:pt x="-6018" y="171904"/>
                    <a:pt x="10807" y="192625"/>
                  </a:cubicBezTo>
                  <a:cubicBezTo>
                    <a:pt x="17816" y="201260"/>
                    <a:pt x="27586" y="207216"/>
                    <a:pt x="38467" y="209486"/>
                  </a:cubicBezTo>
                  <a:lnTo>
                    <a:pt x="70058" y="209486"/>
                  </a:lnTo>
                  <a:cubicBezTo>
                    <a:pt x="88310" y="209486"/>
                    <a:pt x="109722" y="191467"/>
                    <a:pt x="121188" y="177193"/>
                  </a:cubicBezTo>
                  <a:cubicBezTo>
                    <a:pt x="132315" y="161666"/>
                    <a:pt x="140271" y="144093"/>
                    <a:pt x="144589" y="125477"/>
                  </a:cubicBezTo>
                  <a:cubicBezTo>
                    <a:pt x="149222" y="102006"/>
                    <a:pt x="148134" y="77775"/>
                    <a:pt x="141430" y="54807"/>
                  </a:cubicBezTo>
                  <a:close/>
                </a:path>
              </a:pathLst>
            </a:custGeom>
            <a:solidFill>
              <a:srgbClr val="7AC257"/>
            </a:solidFill>
            <a:ln w="11697" cap="flat">
              <a:noFill/>
              <a:prstDash val="solid"/>
              <a:miter/>
            </a:ln>
          </p:spPr>
          <p:txBody>
            <a:bodyPr rtlCol="0" anchor="ctr"/>
            <a:lstStyle/>
            <a:p>
              <a:endParaRPr lang="en-US"/>
            </a:p>
          </p:txBody>
        </p:sp>
        <p:sp>
          <p:nvSpPr>
            <p:cNvPr id="740" name="Hình tự do: Hình 739">
              <a:extLst>
                <a:ext uri="{FF2B5EF4-FFF2-40B4-BE49-F238E27FC236}">
                  <a16:creationId xmlns:a16="http://schemas.microsoft.com/office/drawing/2014/main" xmlns="" id="{F76D936C-4A31-D7F4-EC20-6E2E0EB21473}"/>
                </a:ext>
              </a:extLst>
            </p:cNvPr>
            <p:cNvSpPr/>
            <p:nvPr/>
          </p:nvSpPr>
          <p:spPr>
            <a:xfrm>
              <a:off x="8475954" y="3674774"/>
              <a:ext cx="147410" cy="209485"/>
            </a:xfrm>
            <a:custGeom>
              <a:avLst/>
              <a:gdLst>
                <a:gd name="connsiteX0" fmla="*/ 141430 w 147410"/>
                <a:gd name="connsiteY0" fmla="*/ 54807 h 209485"/>
                <a:gd name="connsiteX1" fmla="*/ 99426 w 147410"/>
                <a:gd name="connsiteY1" fmla="*/ 1571 h 209485"/>
                <a:gd name="connsiteX2" fmla="*/ 87725 w 147410"/>
                <a:gd name="connsiteY2" fmla="*/ 1571 h 209485"/>
                <a:gd name="connsiteX3" fmla="*/ 84683 w 147410"/>
                <a:gd name="connsiteY3" fmla="*/ 11048 h 209485"/>
                <a:gd name="connsiteX4" fmla="*/ 82694 w 147410"/>
                <a:gd name="connsiteY4" fmla="*/ 59019 h 209485"/>
                <a:gd name="connsiteX5" fmla="*/ 74036 w 147410"/>
                <a:gd name="connsiteY5" fmla="*/ 42054 h 209485"/>
                <a:gd name="connsiteX6" fmla="*/ 57562 w 147410"/>
                <a:gd name="connsiteY6" fmla="*/ 43598 h 209485"/>
                <a:gd name="connsiteX7" fmla="*/ 57304 w 147410"/>
                <a:gd name="connsiteY7" fmla="*/ 43926 h 209485"/>
                <a:gd name="connsiteX8" fmla="*/ 59293 w 147410"/>
                <a:gd name="connsiteY8" fmla="*/ 58668 h 209485"/>
                <a:gd name="connsiteX9" fmla="*/ 47593 w 147410"/>
                <a:gd name="connsiteY9" fmla="*/ 105470 h 209485"/>
                <a:gd name="connsiteX10" fmla="*/ 17874 w 147410"/>
                <a:gd name="connsiteY10" fmla="*/ 124658 h 209485"/>
                <a:gd name="connsiteX11" fmla="*/ 10807 w 147410"/>
                <a:gd name="connsiteY11" fmla="*/ 192625 h 209485"/>
                <a:gd name="connsiteX12" fmla="*/ 38467 w 147410"/>
                <a:gd name="connsiteY12" fmla="*/ 209486 h 209485"/>
                <a:gd name="connsiteX13" fmla="*/ 70058 w 147410"/>
                <a:gd name="connsiteY13" fmla="*/ 209486 h 209485"/>
                <a:gd name="connsiteX14" fmla="*/ 121188 w 147410"/>
                <a:gd name="connsiteY14" fmla="*/ 177193 h 209485"/>
                <a:gd name="connsiteX15" fmla="*/ 144589 w 147410"/>
                <a:gd name="connsiteY15" fmla="*/ 125477 h 209485"/>
                <a:gd name="connsiteX16" fmla="*/ 141430 w 147410"/>
                <a:gd name="connsiteY16" fmla="*/ 54807 h 20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410" h="209485">
                  <a:moveTo>
                    <a:pt x="141430" y="54807"/>
                  </a:moveTo>
                  <a:cubicBezTo>
                    <a:pt x="136761" y="31360"/>
                    <a:pt x="121141" y="11563"/>
                    <a:pt x="99426" y="1571"/>
                  </a:cubicBezTo>
                  <a:cubicBezTo>
                    <a:pt x="95810" y="-524"/>
                    <a:pt x="91341" y="-524"/>
                    <a:pt x="87725" y="1571"/>
                  </a:cubicBezTo>
                  <a:cubicBezTo>
                    <a:pt x="85467" y="4192"/>
                    <a:pt x="84367" y="7608"/>
                    <a:pt x="84683" y="11048"/>
                  </a:cubicBezTo>
                  <a:cubicBezTo>
                    <a:pt x="83981" y="27078"/>
                    <a:pt x="83396" y="42990"/>
                    <a:pt x="82694" y="59019"/>
                  </a:cubicBezTo>
                  <a:cubicBezTo>
                    <a:pt x="81548" y="52631"/>
                    <a:pt x="78541" y="46722"/>
                    <a:pt x="74036" y="42054"/>
                  </a:cubicBezTo>
                  <a:cubicBezTo>
                    <a:pt x="69063" y="37935"/>
                    <a:pt x="61680" y="38626"/>
                    <a:pt x="57562" y="43598"/>
                  </a:cubicBezTo>
                  <a:cubicBezTo>
                    <a:pt x="57468" y="43704"/>
                    <a:pt x="57386" y="43821"/>
                    <a:pt x="57304" y="43926"/>
                  </a:cubicBezTo>
                  <a:cubicBezTo>
                    <a:pt x="55081" y="48489"/>
                    <a:pt x="57304" y="53871"/>
                    <a:pt x="59293" y="58668"/>
                  </a:cubicBezTo>
                  <a:cubicBezTo>
                    <a:pt x="64991" y="75212"/>
                    <a:pt x="60405" y="93559"/>
                    <a:pt x="47593" y="105470"/>
                  </a:cubicBezTo>
                  <a:cubicBezTo>
                    <a:pt x="38818" y="113309"/>
                    <a:pt x="27118" y="117170"/>
                    <a:pt x="17874" y="124658"/>
                  </a:cubicBezTo>
                  <a:cubicBezTo>
                    <a:pt x="-2847" y="141471"/>
                    <a:pt x="-6018" y="171904"/>
                    <a:pt x="10807" y="192625"/>
                  </a:cubicBezTo>
                  <a:cubicBezTo>
                    <a:pt x="17816" y="201260"/>
                    <a:pt x="27586" y="207216"/>
                    <a:pt x="38467" y="209486"/>
                  </a:cubicBezTo>
                  <a:lnTo>
                    <a:pt x="70058" y="209486"/>
                  </a:lnTo>
                  <a:cubicBezTo>
                    <a:pt x="88310" y="209486"/>
                    <a:pt x="109722" y="191467"/>
                    <a:pt x="121188" y="177193"/>
                  </a:cubicBezTo>
                  <a:cubicBezTo>
                    <a:pt x="132315" y="161666"/>
                    <a:pt x="140271" y="144093"/>
                    <a:pt x="144589" y="125477"/>
                  </a:cubicBezTo>
                  <a:cubicBezTo>
                    <a:pt x="149222" y="102006"/>
                    <a:pt x="148134" y="77775"/>
                    <a:pt x="141430" y="54807"/>
                  </a:cubicBezTo>
                  <a:close/>
                </a:path>
              </a:pathLst>
            </a:custGeom>
            <a:solidFill>
              <a:srgbClr val="FFFFFF"/>
            </a:solidFill>
            <a:ln w="11697" cap="flat">
              <a:noFill/>
              <a:prstDash val="solid"/>
              <a:miter/>
            </a:ln>
          </p:spPr>
          <p:txBody>
            <a:bodyPr rtlCol="0" anchor="ctr"/>
            <a:lstStyle/>
            <a:p>
              <a:endParaRPr lang="en-US"/>
            </a:p>
          </p:txBody>
        </p:sp>
        <p:sp>
          <p:nvSpPr>
            <p:cNvPr id="741" name="Hình tự do: Hình 740">
              <a:extLst>
                <a:ext uri="{FF2B5EF4-FFF2-40B4-BE49-F238E27FC236}">
                  <a16:creationId xmlns:a16="http://schemas.microsoft.com/office/drawing/2014/main" xmlns="" id="{CF2D2FE8-8AB7-5CEC-BAB7-50D8D7FC5E47}"/>
                </a:ext>
              </a:extLst>
            </p:cNvPr>
            <p:cNvSpPr/>
            <p:nvPr/>
          </p:nvSpPr>
          <p:spPr>
            <a:xfrm>
              <a:off x="8496753" y="3762576"/>
              <a:ext cx="94284" cy="121800"/>
            </a:xfrm>
            <a:custGeom>
              <a:avLst/>
              <a:gdLst>
                <a:gd name="connsiteX0" fmla="*/ 21178 w 94284"/>
                <a:gd name="connsiteY0" fmla="*/ 121683 h 121800"/>
                <a:gd name="connsiteX1" fmla="*/ 0 w 94284"/>
                <a:gd name="connsiteY1" fmla="*/ 84476 h 121800"/>
                <a:gd name="connsiteX2" fmla="*/ 17784 w 94284"/>
                <a:gd name="connsiteY2" fmla="*/ 54289 h 121800"/>
                <a:gd name="connsiteX3" fmla="*/ 52300 w 94284"/>
                <a:gd name="connsiteY3" fmla="*/ 36622 h 121800"/>
                <a:gd name="connsiteX4" fmla="*/ 65171 w 94284"/>
                <a:gd name="connsiteY4" fmla="*/ 9945 h 121800"/>
                <a:gd name="connsiteX5" fmla="*/ 78509 w 94284"/>
                <a:gd name="connsiteY5" fmla="*/ 0 h 121800"/>
                <a:gd name="connsiteX6" fmla="*/ 90209 w 94284"/>
                <a:gd name="connsiteY6" fmla="*/ 15210 h 121800"/>
                <a:gd name="connsiteX7" fmla="*/ 90209 w 94284"/>
                <a:gd name="connsiteY7" fmla="*/ 74999 h 121800"/>
                <a:gd name="connsiteX8" fmla="*/ 48205 w 94284"/>
                <a:gd name="connsiteY8" fmla="*/ 121800 h 1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84" h="121800">
                  <a:moveTo>
                    <a:pt x="21178" y="121683"/>
                  </a:moveTo>
                  <a:cubicBezTo>
                    <a:pt x="8412" y="113540"/>
                    <a:pt x="480" y="99616"/>
                    <a:pt x="0" y="84476"/>
                  </a:cubicBezTo>
                  <a:cubicBezTo>
                    <a:pt x="1158" y="72273"/>
                    <a:pt x="7675" y="61216"/>
                    <a:pt x="17784" y="54289"/>
                  </a:cubicBezTo>
                  <a:cubicBezTo>
                    <a:pt x="28315" y="46801"/>
                    <a:pt x="43291" y="46099"/>
                    <a:pt x="52300" y="36622"/>
                  </a:cubicBezTo>
                  <a:cubicBezTo>
                    <a:pt x="57811" y="28373"/>
                    <a:pt x="62152" y="19399"/>
                    <a:pt x="65171" y="9945"/>
                  </a:cubicBezTo>
                  <a:cubicBezTo>
                    <a:pt x="67347" y="4352"/>
                    <a:pt x="72530" y="491"/>
                    <a:pt x="78509" y="0"/>
                  </a:cubicBezTo>
                  <a:cubicBezTo>
                    <a:pt x="85412" y="585"/>
                    <a:pt x="89273" y="8424"/>
                    <a:pt x="90209" y="15210"/>
                  </a:cubicBezTo>
                  <a:cubicBezTo>
                    <a:pt x="94539" y="34516"/>
                    <a:pt x="96645" y="60841"/>
                    <a:pt x="90209" y="74999"/>
                  </a:cubicBezTo>
                  <a:cubicBezTo>
                    <a:pt x="81785" y="92901"/>
                    <a:pt x="70904" y="115014"/>
                    <a:pt x="48205" y="121800"/>
                  </a:cubicBezTo>
                </a:path>
              </a:pathLst>
            </a:custGeom>
            <a:solidFill>
              <a:srgbClr val="7AC257"/>
            </a:solidFill>
            <a:ln w="11697" cap="flat">
              <a:noFill/>
              <a:prstDash val="solid"/>
              <a:miter/>
            </a:ln>
          </p:spPr>
          <p:txBody>
            <a:bodyPr rtlCol="0" anchor="ctr"/>
            <a:lstStyle/>
            <a:p>
              <a:endParaRPr lang="en-US"/>
            </a:p>
          </p:txBody>
        </p:sp>
        <p:sp>
          <p:nvSpPr>
            <p:cNvPr id="742" name="Hình tự do: Hình 741">
              <a:extLst>
                <a:ext uri="{FF2B5EF4-FFF2-40B4-BE49-F238E27FC236}">
                  <a16:creationId xmlns:a16="http://schemas.microsoft.com/office/drawing/2014/main" xmlns="" id="{B4237BC1-124E-DF42-2E94-A7004BBF891B}"/>
                </a:ext>
              </a:extLst>
            </p:cNvPr>
            <p:cNvSpPr/>
            <p:nvPr/>
          </p:nvSpPr>
          <p:spPr>
            <a:xfrm>
              <a:off x="8578951" y="3720566"/>
              <a:ext cx="17498" cy="16024"/>
            </a:xfrm>
            <a:custGeom>
              <a:avLst/>
              <a:gdLst>
                <a:gd name="connsiteX0" fmla="*/ 15383 w 17498"/>
                <a:gd name="connsiteY0" fmla="*/ 2696 h 16024"/>
                <a:gd name="connsiteX1" fmla="*/ 9884 w 17498"/>
                <a:gd name="connsiteY1" fmla="*/ 6 h 16024"/>
                <a:gd name="connsiteX2" fmla="*/ 8363 w 17498"/>
                <a:gd name="connsiteY2" fmla="*/ 6 h 16024"/>
                <a:gd name="connsiteX3" fmla="*/ 9 w 17498"/>
                <a:gd name="connsiteY3" fmla="*/ 7786 h 16024"/>
                <a:gd name="connsiteX4" fmla="*/ 56 w 17498"/>
                <a:gd name="connsiteY4" fmla="*/ 9015 h 16024"/>
                <a:gd name="connsiteX5" fmla="*/ 6140 w 17498"/>
                <a:gd name="connsiteY5" fmla="*/ 15801 h 16024"/>
                <a:gd name="connsiteX6" fmla="*/ 15032 w 17498"/>
                <a:gd name="connsiteY6" fmla="*/ 13110 h 16024"/>
                <a:gd name="connsiteX7" fmla="*/ 17489 w 17498"/>
                <a:gd name="connsiteY7" fmla="*/ 8313 h 16024"/>
                <a:gd name="connsiteX8" fmla="*/ 15383 w 17498"/>
                <a:gd name="connsiteY8" fmla="*/ 2696 h 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 h="16024">
                  <a:moveTo>
                    <a:pt x="15383" y="2696"/>
                  </a:moveTo>
                  <a:cubicBezTo>
                    <a:pt x="13933" y="1164"/>
                    <a:pt x="11979" y="216"/>
                    <a:pt x="9884" y="6"/>
                  </a:cubicBezTo>
                  <a:lnTo>
                    <a:pt x="8363" y="6"/>
                  </a:lnTo>
                  <a:cubicBezTo>
                    <a:pt x="3905" y="-158"/>
                    <a:pt x="161" y="3328"/>
                    <a:pt x="9" y="7786"/>
                  </a:cubicBezTo>
                  <a:cubicBezTo>
                    <a:pt x="-14" y="8196"/>
                    <a:pt x="9" y="8605"/>
                    <a:pt x="56" y="9015"/>
                  </a:cubicBezTo>
                  <a:cubicBezTo>
                    <a:pt x="430" y="12349"/>
                    <a:pt x="2876" y="15076"/>
                    <a:pt x="6140" y="15801"/>
                  </a:cubicBezTo>
                  <a:cubicBezTo>
                    <a:pt x="9369" y="16514"/>
                    <a:pt x="12739" y="15496"/>
                    <a:pt x="15032" y="13110"/>
                  </a:cubicBezTo>
                  <a:cubicBezTo>
                    <a:pt x="16343" y="11811"/>
                    <a:pt x="17197" y="10126"/>
                    <a:pt x="17489" y="8313"/>
                  </a:cubicBezTo>
                  <a:cubicBezTo>
                    <a:pt x="17595" y="6230"/>
                    <a:pt x="16834" y="4194"/>
                    <a:pt x="15383" y="2696"/>
                  </a:cubicBezTo>
                  <a:close/>
                </a:path>
              </a:pathLst>
            </a:custGeom>
            <a:solidFill>
              <a:srgbClr val="7AC257"/>
            </a:solidFill>
            <a:ln w="11697" cap="flat">
              <a:noFill/>
              <a:prstDash val="solid"/>
              <a:miter/>
            </a:ln>
          </p:spPr>
          <p:txBody>
            <a:bodyPr rtlCol="0" anchor="ctr"/>
            <a:lstStyle/>
            <a:p>
              <a:endParaRPr lang="en-US"/>
            </a:p>
          </p:txBody>
        </p:sp>
        <p:sp>
          <p:nvSpPr>
            <p:cNvPr id="743" name="Hình tự do: Hình 742">
              <a:extLst>
                <a:ext uri="{FF2B5EF4-FFF2-40B4-BE49-F238E27FC236}">
                  <a16:creationId xmlns:a16="http://schemas.microsoft.com/office/drawing/2014/main" xmlns="" id="{208A8A26-75E6-C8F8-C723-5A879D42B968}"/>
                </a:ext>
              </a:extLst>
            </p:cNvPr>
            <p:cNvSpPr/>
            <p:nvPr/>
          </p:nvSpPr>
          <p:spPr>
            <a:xfrm>
              <a:off x="8515591" y="3881100"/>
              <a:ext cx="44227" cy="110334"/>
            </a:xfrm>
            <a:custGeom>
              <a:avLst/>
              <a:gdLst>
                <a:gd name="connsiteX0" fmla="*/ 0 w 44227"/>
                <a:gd name="connsiteY0" fmla="*/ 0 h 110334"/>
                <a:gd name="connsiteX1" fmla="*/ 44227 w 44227"/>
                <a:gd name="connsiteY1" fmla="*/ 0 h 110334"/>
                <a:gd name="connsiteX2" fmla="*/ 44227 w 44227"/>
                <a:gd name="connsiteY2" fmla="*/ 110334 h 110334"/>
                <a:gd name="connsiteX3" fmla="*/ 0 w 44227"/>
                <a:gd name="connsiteY3" fmla="*/ 110334 h 110334"/>
              </a:gdLst>
              <a:ahLst/>
              <a:cxnLst>
                <a:cxn ang="0">
                  <a:pos x="connsiteX0" y="connsiteY0"/>
                </a:cxn>
                <a:cxn ang="0">
                  <a:pos x="connsiteX1" y="connsiteY1"/>
                </a:cxn>
                <a:cxn ang="0">
                  <a:pos x="connsiteX2" y="connsiteY2"/>
                </a:cxn>
                <a:cxn ang="0">
                  <a:pos x="connsiteX3" y="connsiteY3"/>
                </a:cxn>
              </a:cxnLst>
              <a:rect l="l" t="t" r="r" b="b"/>
              <a:pathLst>
                <a:path w="44227" h="110334">
                  <a:moveTo>
                    <a:pt x="0" y="0"/>
                  </a:moveTo>
                  <a:lnTo>
                    <a:pt x="44227" y="0"/>
                  </a:lnTo>
                  <a:lnTo>
                    <a:pt x="44227" y="110334"/>
                  </a:lnTo>
                  <a:lnTo>
                    <a:pt x="0" y="110334"/>
                  </a:lnTo>
                  <a:close/>
                </a:path>
              </a:pathLst>
            </a:custGeom>
            <a:solidFill>
              <a:srgbClr val="455A64"/>
            </a:solidFill>
            <a:ln w="11697" cap="flat">
              <a:noFill/>
              <a:prstDash val="solid"/>
              <a:miter/>
            </a:ln>
          </p:spPr>
          <p:txBody>
            <a:bodyPr rtlCol="0" anchor="ctr"/>
            <a:lstStyle/>
            <a:p>
              <a:endParaRPr lang="en-US"/>
            </a:p>
          </p:txBody>
        </p:sp>
        <p:sp>
          <p:nvSpPr>
            <p:cNvPr id="744" name="Hình tự do: Hình 743">
              <a:extLst>
                <a:ext uri="{FF2B5EF4-FFF2-40B4-BE49-F238E27FC236}">
                  <a16:creationId xmlns:a16="http://schemas.microsoft.com/office/drawing/2014/main" xmlns="" id="{666207AF-72B4-761C-0537-015F4A380791}"/>
                </a:ext>
              </a:extLst>
            </p:cNvPr>
            <p:cNvSpPr/>
            <p:nvPr/>
          </p:nvSpPr>
          <p:spPr>
            <a:xfrm>
              <a:off x="8453228" y="4005124"/>
              <a:ext cx="169303" cy="29485"/>
            </a:xfrm>
            <a:custGeom>
              <a:avLst/>
              <a:gdLst>
                <a:gd name="connsiteX0" fmla="*/ 0 w 169303"/>
                <a:gd name="connsiteY0" fmla="*/ 29485 h 29485"/>
                <a:gd name="connsiteX1" fmla="*/ 0 w 169303"/>
                <a:gd name="connsiteY1" fmla="*/ 29485 h 29485"/>
                <a:gd name="connsiteX2" fmla="*/ 29485 w 169303"/>
                <a:gd name="connsiteY2" fmla="*/ 0 h 29485"/>
                <a:gd name="connsiteX3" fmla="*/ 139819 w 169303"/>
                <a:gd name="connsiteY3" fmla="*/ 0 h 29485"/>
                <a:gd name="connsiteX4" fmla="*/ 169304 w 169303"/>
                <a:gd name="connsiteY4" fmla="*/ 29485 h 29485"/>
                <a:gd name="connsiteX5" fmla="*/ 0 w 169303"/>
                <a:gd name="connsiteY5" fmla="*/ 29485 h 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3" h="29485">
                  <a:moveTo>
                    <a:pt x="0" y="29485"/>
                  </a:moveTo>
                  <a:lnTo>
                    <a:pt x="0" y="29485"/>
                  </a:lnTo>
                  <a:cubicBezTo>
                    <a:pt x="0" y="13198"/>
                    <a:pt x="13198" y="0"/>
                    <a:pt x="29485" y="0"/>
                  </a:cubicBezTo>
                  <a:lnTo>
                    <a:pt x="139819" y="0"/>
                  </a:lnTo>
                  <a:cubicBezTo>
                    <a:pt x="156106" y="0"/>
                    <a:pt x="169304" y="13198"/>
                    <a:pt x="169304" y="29485"/>
                  </a:cubicBezTo>
                  <a:lnTo>
                    <a:pt x="0" y="29485"/>
                  </a:lnTo>
                  <a:close/>
                </a:path>
              </a:pathLst>
            </a:custGeom>
            <a:solidFill>
              <a:srgbClr val="263238"/>
            </a:solidFill>
            <a:ln w="11697" cap="flat">
              <a:noFill/>
              <a:prstDash val="solid"/>
              <a:miter/>
            </a:ln>
          </p:spPr>
          <p:txBody>
            <a:bodyPr rtlCol="0" anchor="ctr"/>
            <a:lstStyle/>
            <a:p>
              <a:endParaRPr lang="en-US"/>
            </a:p>
          </p:txBody>
        </p:sp>
        <p:sp>
          <p:nvSpPr>
            <p:cNvPr id="745" name="Hình tự do: Hình 744">
              <a:extLst>
                <a:ext uri="{FF2B5EF4-FFF2-40B4-BE49-F238E27FC236}">
                  <a16:creationId xmlns:a16="http://schemas.microsoft.com/office/drawing/2014/main" xmlns="" id="{B47CF9C8-AADF-D5C8-5E46-4394847FA1B4}"/>
                </a:ext>
              </a:extLst>
            </p:cNvPr>
            <p:cNvSpPr/>
            <p:nvPr/>
          </p:nvSpPr>
          <p:spPr>
            <a:xfrm>
              <a:off x="8480373" y="3989562"/>
              <a:ext cx="113025" cy="15561"/>
            </a:xfrm>
            <a:custGeom>
              <a:avLst/>
              <a:gdLst>
                <a:gd name="connsiteX0" fmla="*/ 112674 w 113025"/>
                <a:gd name="connsiteY0" fmla="*/ 15561 h 15561"/>
                <a:gd name="connsiteX1" fmla="*/ 0 w 113025"/>
                <a:gd name="connsiteY1" fmla="*/ 15561 h 15561"/>
                <a:gd name="connsiteX2" fmla="*/ 15561 w 113025"/>
                <a:gd name="connsiteY2" fmla="*/ 0 h 15561"/>
                <a:gd name="connsiteX3" fmla="*/ 97464 w 113025"/>
                <a:gd name="connsiteY3" fmla="*/ 0 h 15561"/>
                <a:gd name="connsiteX4" fmla="*/ 113025 w 113025"/>
                <a:gd name="connsiteY4" fmla="*/ 15561 h 15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5" h="15561">
                  <a:moveTo>
                    <a:pt x="112674" y="15561"/>
                  </a:moveTo>
                  <a:lnTo>
                    <a:pt x="0" y="15561"/>
                  </a:lnTo>
                  <a:cubicBezTo>
                    <a:pt x="59" y="6997"/>
                    <a:pt x="6997" y="59"/>
                    <a:pt x="15561" y="0"/>
                  </a:cubicBezTo>
                  <a:lnTo>
                    <a:pt x="97464" y="0"/>
                  </a:lnTo>
                  <a:cubicBezTo>
                    <a:pt x="106064" y="0"/>
                    <a:pt x="113025" y="6962"/>
                    <a:pt x="113025" y="15561"/>
                  </a:cubicBezTo>
                  <a:close/>
                </a:path>
              </a:pathLst>
            </a:custGeom>
            <a:solidFill>
              <a:srgbClr val="455A64"/>
            </a:solidFill>
            <a:ln w="11697" cap="flat">
              <a:noFill/>
              <a:prstDash val="solid"/>
              <a:miter/>
            </a:ln>
          </p:spPr>
          <p:txBody>
            <a:bodyPr rtlCol="0" anchor="ctr"/>
            <a:lstStyle/>
            <a:p>
              <a:endParaRPr lang="en-US"/>
            </a:p>
          </p:txBody>
        </p:sp>
        <p:sp>
          <p:nvSpPr>
            <p:cNvPr id="746" name="Hình tự do: Hình 745">
              <a:extLst>
                <a:ext uri="{FF2B5EF4-FFF2-40B4-BE49-F238E27FC236}">
                  <a16:creationId xmlns:a16="http://schemas.microsoft.com/office/drawing/2014/main" xmlns="" id="{E0998F9F-DAEC-305B-1D87-59F25D040C34}"/>
                </a:ext>
              </a:extLst>
            </p:cNvPr>
            <p:cNvSpPr/>
            <p:nvPr/>
          </p:nvSpPr>
          <p:spPr>
            <a:xfrm>
              <a:off x="8449016" y="3284617"/>
              <a:ext cx="294497" cy="2223"/>
            </a:xfrm>
            <a:custGeom>
              <a:avLst/>
              <a:gdLst>
                <a:gd name="connsiteX0" fmla="*/ 294497 w 294497"/>
                <a:gd name="connsiteY0" fmla="*/ 1170 h 2223"/>
                <a:gd name="connsiteX1" fmla="*/ 147307 w 294497"/>
                <a:gd name="connsiteY1" fmla="*/ 2223 h 2223"/>
                <a:gd name="connsiteX2" fmla="*/ 0 w 294497"/>
                <a:gd name="connsiteY2" fmla="*/ 1170 h 2223"/>
                <a:gd name="connsiteX3" fmla="*/ 147307 w 294497"/>
                <a:gd name="connsiteY3" fmla="*/ 0 h 2223"/>
                <a:gd name="connsiteX4" fmla="*/ 294497 w 294497"/>
                <a:gd name="connsiteY4" fmla="*/ 1170 h 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97" h="2223">
                  <a:moveTo>
                    <a:pt x="294497" y="1170"/>
                  </a:moveTo>
                  <a:cubicBezTo>
                    <a:pt x="294497" y="1755"/>
                    <a:pt x="228624" y="2223"/>
                    <a:pt x="147307" y="2223"/>
                  </a:cubicBezTo>
                  <a:cubicBezTo>
                    <a:pt x="65990" y="2223"/>
                    <a:pt x="0" y="2223"/>
                    <a:pt x="0" y="1170"/>
                  </a:cubicBezTo>
                  <a:cubicBezTo>
                    <a:pt x="0" y="117"/>
                    <a:pt x="65990" y="0"/>
                    <a:pt x="147307" y="0"/>
                  </a:cubicBezTo>
                  <a:cubicBezTo>
                    <a:pt x="228624" y="0"/>
                    <a:pt x="294497" y="585"/>
                    <a:pt x="294497" y="1170"/>
                  </a:cubicBezTo>
                  <a:close/>
                </a:path>
              </a:pathLst>
            </a:custGeom>
            <a:solidFill>
              <a:srgbClr val="263238"/>
            </a:solidFill>
            <a:ln w="11697" cap="flat">
              <a:noFill/>
              <a:prstDash val="solid"/>
              <a:miter/>
            </a:ln>
          </p:spPr>
          <p:txBody>
            <a:bodyPr rtlCol="0" anchor="ctr"/>
            <a:lstStyle/>
            <a:p>
              <a:endParaRPr lang="en-US"/>
            </a:p>
          </p:txBody>
        </p:sp>
        <p:sp>
          <p:nvSpPr>
            <p:cNvPr id="747" name="Hình tự do: Hình 746">
              <a:extLst>
                <a:ext uri="{FF2B5EF4-FFF2-40B4-BE49-F238E27FC236}">
                  <a16:creationId xmlns:a16="http://schemas.microsoft.com/office/drawing/2014/main" xmlns="" id="{D4D86D3B-F330-F1C5-2BC6-DD955C50AEE7}"/>
                </a:ext>
              </a:extLst>
            </p:cNvPr>
            <p:cNvSpPr/>
            <p:nvPr/>
          </p:nvSpPr>
          <p:spPr>
            <a:xfrm>
              <a:off x="8749597" y="3230913"/>
              <a:ext cx="2226" cy="795622"/>
            </a:xfrm>
            <a:custGeom>
              <a:avLst/>
              <a:gdLst>
                <a:gd name="connsiteX0" fmla="*/ 1170 w 2226"/>
                <a:gd name="connsiteY0" fmla="*/ 795622 h 795622"/>
                <a:gd name="connsiteX1" fmla="*/ 0 w 2226"/>
                <a:gd name="connsiteY1" fmla="*/ 397811 h 795622"/>
                <a:gd name="connsiteX2" fmla="*/ 1170 w 2226"/>
                <a:gd name="connsiteY2" fmla="*/ 0 h 795622"/>
                <a:gd name="connsiteX3" fmla="*/ 2223 w 2226"/>
                <a:gd name="connsiteY3" fmla="*/ 397811 h 795622"/>
                <a:gd name="connsiteX4" fmla="*/ 1170 w 2226"/>
                <a:gd name="connsiteY4" fmla="*/ 795622 h 79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 h="795622">
                  <a:moveTo>
                    <a:pt x="1170" y="795622"/>
                  </a:moveTo>
                  <a:cubicBezTo>
                    <a:pt x="468" y="795622"/>
                    <a:pt x="0" y="617426"/>
                    <a:pt x="0" y="397811"/>
                  </a:cubicBezTo>
                  <a:cubicBezTo>
                    <a:pt x="0" y="178196"/>
                    <a:pt x="0" y="0"/>
                    <a:pt x="1170" y="0"/>
                  </a:cubicBezTo>
                  <a:cubicBezTo>
                    <a:pt x="2340" y="0"/>
                    <a:pt x="2223" y="178079"/>
                    <a:pt x="2223" y="397811"/>
                  </a:cubicBezTo>
                  <a:cubicBezTo>
                    <a:pt x="2223" y="617543"/>
                    <a:pt x="1755" y="795622"/>
                    <a:pt x="1170" y="795622"/>
                  </a:cubicBezTo>
                  <a:close/>
                </a:path>
              </a:pathLst>
            </a:custGeom>
            <a:solidFill>
              <a:srgbClr val="263238"/>
            </a:solidFill>
            <a:ln w="11697" cap="flat">
              <a:noFill/>
              <a:prstDash val="solid"/>
              <a:miter/>
            </a:ln>
          </p:spPr>
          <p:txBody>
            <a:bodyPr rtlCol="0" anchor="ctr"/>
            <a:lstStyle/>
            <a:p>
              <a:endParaRPr lang="en-US"/>
            </a:p>
          </p:txBody>
        </p:sp>
        <p:sp>
          <p:nvSpPr>
            <p:cNvPr id="748" name="Hình tự do: Hình 747">
              <a:extLst>
                <a:ext uri="{FF2B5EF4-FFF2-40B4-BE49-F238E27FC236}">
                  <a16:creationId xmlns:a16="http://schemas.microsoft.com/office/drawing/2014/main" xmlns="" id="{45F31347-B622-191D-F123-F1193DD0A0EB}"/>
                </a:ext>
              </a:extLst>
            </p:cNvPr>
            <p:cNvSpPr/>
            <p:nvPr/>
          </p:nvSpPr>
          <p:spPr>
            <a:xfrm>
              <a:off x="8706657" y="3989211"/>
              <a:ext cx="88103" cy="44110"/>
            </a:xfrm>
            <a:custGeom>
              <a:avLst/>
              <a:gdLst>
                <a:gd name="connsiteX0" fmla="*/ 88103 w 88103"/>
                <a:gd name="connsiteY0" fmla="*/ 44110 h 44110"/>
                <a:gd name="connsiteX1" fmla="*/ 44227 w 88103"/>
                <a:gd name="connsiteY1" fmla="*/ 0 h 44110"/>
                <a:gd name="connsiteX2" fmla="*/ 44110 w 88103"/>
                <a:gd name="connsiteY2" fmla="*/ 0 h 44110"/>
                <a:gd name="connsiteX3" fmla="*/ 44110 w 88103"/>
                <a:gd name="connsiteY3" fmla="*/ 0 h 44110"/>
                <a:gd name="connsiteX4" fmla="*/ 0 w 88103"/>
                <a:gd name="connsiteY4" fmla="*/ 44110 h 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4110">
                  <a:moveTo>
                    <a:pt x="88103" y="44110"/>
                  </a:moveTo>
                  <a:cubicBezTo>
                    <a:pt x="88174" y="19809"/>
                    <a:pt x="68529" y="70"/>
                    <a:pt x="44227" y="0"/>
                  </a:cubicBezTo>
                  <a:cubicBezTo>
                    <a:pt x="44192" y="0"/>
                    <a:pt x="44145" y="0"/>
                    <a:pt x="44110" y="0"/>
                  </a:cubicBezTo>
                  <a:lnTo>
                    <a:pt x="44110" y="0"/>
                  </a:lnTo>
                  <a:cubicBezTo>
                    <a:pt x="19750" y="0"/>
                    <a:pt x="0" y="19750"/>
                    <a:pt x="0" y="44110"/>
                  </a:cubicBezTo>
                  <a:close/>
                </a:path>
              </a:pathLst>
            </a:custGeom>
            <a:solidFill>
              <a:srgbClr val="263238"/>
            </a:solidFill>
            <a:ln w="11697" cap="flat">
              <a:noFill/>
              <a:prstDash val="solid"/>
              <a:miter/>
            </a:ln>
          </p:spPr>
          <p:txBody>
            <a:bodyPr rtlCol="0" anchor="ctr"/>
            <a:lstStyle/>
            <a:p>
              <a:endParaRPr lang="en-US"/>
            </a:p>
          </p:txBody>
        </p:sp>
        <p:sp>
          <p:nvSpPr>
            <p:cNvPr id="749" name="Hình tự do: Hình 748">
              <a:extLst>
                <a:ext uri="{FF2B5EF4-FFF2-40B4-BE49-F238E27FC236}">
                  <a16:creationId xmlns:a16="http://schemas.microsoft.com/office/drawing/2014/main" xmlns="" id="{C355D5E9-CF19-A1F6-73C4-CF334861EAD1}"/>
                </a:ext>
              </a:extLst>
            </p:cNvPr>
            <p:cNvSpPr/>
            <p:nvPr/>
          </p:nvSpPr>
          <p:spPr>
            <a:xfrm>
              <a:off x="8728654" y="3263674"/>
              <a:ext cx="22113" cy="44110"/>
            </a:xfrm>
            <a:custGeom>
              <a:avLst/>
              <a:gdLst>
                <a:gd name="connsiteX0" fmla="*/ 22114 w 22113"/>
                <a:gd name="connsiteY0" fmla="*/ 0 h 44110"/>
                <a:gd name="connsiteX1" fmla="*/ 0 w 22113"/>
                <a:gd name="connsiteY1" fmla="*/ 22114 h 44110"/>
                <a:gd name="connsiteX2" fmla="*/ 0 w 22113"/>
                <a:gd name="connsiteY2" fmla="*/ 22114 h 44110"/>
                <a:gd name="connsiteX3" fmla="*/ 22114 w 22113"/>
                <a:gd name="connsiteY3" fmla="*/ 44110 h 44110"/>
              </a:gdLst>
              <a:ahLst/>
              <a:cxnLst>
                <a:cxn ang="0">
                  <a:pos x="connsiteX0" y="connsiteY0"/>
                </a:cxn>
                <a:cxn ang="0">
                  <a:pos x="connsiteX1" y="connsiteY1"/>
                </a:cxn>
                <a:cxn ang="0">
                  <a:pos x="connsiteX2" y="connsiteY2"/>
                </a:cxn>
                <a:cxn ang="0">
                  <a:pos x="connsiteX3" y="connsiteY3"/>
                </a:cxn>
              </a:cxnLst>
              <a:rect l="l" t="t" r="r" b="b"/>
              <a:pathLst>
                <a:path w="22113" h="44110">
                  <a:moveTo>
                    <a:pt x="22114" y="0"/>
                  </a:moveTo>
                  <a:cubicBezTo>
                    <a:pt x="9899" y="0"/>
                    <a:pt x="0" y="9899"/>
                    <a:pt x="0" y="22114"/>
                  </a:cubicBezTo>
                  <a:lnTo>
                    <a:pt x="0" y="22114"/>
                  </a:lnTo>
                  <a:cubicBezTo>
                    <a:pt x="70" y="34282"/>
                    <a:pt x="9945" y="44110"/>
                    <a:pt x="22114" y="44110"/>
                  </a:cubicBezTo>
                  <a:close/>
                </a:path>
              </a:pathLst>
            </a:custGeom>
            <a:solidFill>
              <a:srgbClr val="455A64"/>
            </a:solidFill>
            <a:ln w="11697" cap="flat">
              <a:noFill/>
              <a:prstDash val="solid"/>
              <a:miter/>
            </a:ln>
          </p:spPr>
          <p:txBody>
            <a:bodyPr rtlCol="0" anchor="ctr"/>
            <a:lstStyle/>
            <a:p>
              <a:endParaRPr lang="en-US"/>
            </a:p>
          </p:txBody>
        </p:sp>
        <p:sp>
          <p:nvSpPr>
            <p:cNvPr id="750" name="Hình tự do: Hình 749">
              <a:extLst>
                <a:ext uri="{FF2B5EF4-FFF2-40B4-BE49-F238E27FC236}">
                  <a16:creationId xmlns:a16="http://schemas.microsoft.com/office/drawing/2014/main" xmlns="" id="{643BE849-3416-21B4-78D6-9CFFE5C8FB2B}"/>
                </a:ext>
              </a:extLst>
            </p:cNvPr>
            <p:cNvSpPr/>
            <p:nvPr/>
          </p:nvSpPr>
          <p:spPr>
            <a:xfrm>
              <a:off x="9124118" y="3672600"/>
              <a:ext cx="89397" cy="279403"/>
            </a:xfrm>
            <a:custGeom>
              <a:avLst/>
              <a:gdLst>
                <a:gd name="connsiteX0" fmla="*/ 7 w 89397"/>
                <a:gd name="connsiteY0" fmla="*/ 9009 h 279403"/>
                <a:gd name="connsiteX1" fmla="*/ 7 w 89397"/>
                <a:gd name="connsiteY1" fmla="*/ 9009 h 279403"/>
                <a:gd name="connsiteX2" fmla="*/ 8888 w 89397"/>
                <a:gd name="connsiteY2" fmla="*/ 18592 h 279403"/>
                <a:gd name="connsiteX3" fmla="*/ 9251 w 89397"/>
                <a:gd name="connsiteY3" fmla="*/ 18603 h 279403"/>
                <a:gd name="connsiteX4" fmla="*/ 18026 w 89397"/>
                <a:gd name="connsiteY4" fmla="*/ 18603 h 279403"/>
                <a:gd name="connsiteX5" fmla="*/ 18026 w 89397"/>
                <a:gd name="connsiteY5" fmla="*/ 252610 h 279403"/>
                <a:gd name="connsiteX6" fmla="*/ 44585 w 89397"/>
                <a:gd name="connsiteY6" fmla="*/ 279404 h 279403"/>
                <a:gd name="connsiteX7" fmla="*/ 44819 w 89397"/>
                <a:gd name="connsiteY7" fmla="*/ 279404 h 279403"/>
                <a:gd name="connsiteX8" fmla="*/ 44819 w 89397"/>
                <a:gd name="connsiteY8" fmla="*/ 279404 h 279403"/>
                <a:gd name="connsiteX9" fmla="*/ 71613 w 89397"/>
                <a:gd name="connsiteY9" fmla="*/ 252610 h 279403"/>
                <a:gd name="connsiteX10" fmla="*/ 71613 w 89397"/>
                <a:gd name="connsiteY10" fmla="*/ 18837 h 279403"/>
                <a:gd name="connsiteX11" fmla="*/ 79920 w 89397"/>
                <a:gd name="connsiteY11" fmla="*/ 18837 h 279403"/>
                <a:gd name="connsiteX12" fmla="*/ 89398 w 89397"/>
                <a:gd name="connsiteY12" fmla="*/ 9360 h 279403"/>
                <a:gd name="connsiteX13" fmla="*/ 89398 w 89397"/>
                <a:gd name="connsiteY13" fmla="*/ 9360 h 279403"/>
                <a:gd name="connsiteX14" fmla="*/ 80037 w 89397"/>
                <a:gd name="connsiteY14" fmla="*/ 0 h 279403"/>
                <a:gd name="connsiteX15" fmla="*/ 9251 w 89397"/>
                <a:gd name="connsiteY15" fmla="*/ 0 h 279403"/>
                <a:gd name="connsiteX16" fmla="*/ 7 w 89397"/>
                <a:gd name="connsiteY16" fmla="*/ 9009 h 2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397" h="279403">
                  <a:moveTo>
                    <a:pt x="7" y="9009"/>
                  </a:moveTo>
                  <a:lnTo>
                    <a:pt x="7" y="9009"/>
                  </a:lnTo>
                  <a:cubicBezTo>
                    <a:pt x="-192" y="14111"/>
                    <a:pt x="3786" y="18405"/>
                    <a:pt x="8888" y="18592"/>
                  </a:cubicBezTo>
                  <a:cubicBezTo>
                    <a:pt x="9016" y="18603"/>
                    <a:pt x="9133" y="18603"/>
                    <a:pt x="9251" y="18603"/>
                  </a:cubicBezTo>
                  <a:lnTo>
                    <a:pt x="18026" y="18603"/>
                  </a:lnTo>
                  <a:lnTo>
                    <a:pt x="18026" y="252610"/>
                  </a:lnTo>
                  <a:cubicBezTo>
                    <a:pt x="17955" y="267341"/>
                    <a:pt x="29855" y="279334"/>
                    <a:pt x="44585" y="279404"/>
                  </a:cubicBezTo>
                  <a:cubicBezTo>
                    <a:pt x="44667" y="279404"/>
                    <a:pt x="44737" y="279404"/>
                    <a:pt x="44819" y="279404"/>
                  </a:cubicBezTo>
                  <a:lnTo>
                    <a:pt x="44819" y="279404"/>
                  </a:lnTo>
                  <a:cubicBezTo>
                    <a:pt x="59620" y="279404"/>
                    <a:pt x="71613" y="267411"/>
                    <a:pt x="71613" y="252610"/>
                  </a:cubicBezTo>
                  <a:lnTo>
                    <a:pt x="71613" y="18837"/>
                  </a:lnTo>
                  <a:lnTo>
                    <a:pt x="79920" y="18837"/>
                  </a:lnTo>
                  <a:cubicBezTo>
                    <a:pt x="85151" y="18837"/>
                    <a:pt x="89398" y="14590"/>
                    <a:pt x="89398" y="9360"/>
                  </a:cubicBezTo>
                  <a:lnTo>
                    <a:pt x="89398" y="9360"/>
                  </a:lnTo>
                  <a:cubicBezTo>
                    <a:pt x="89398" y="4189"/>
                    <a:pt x="85209" y="0"/>
                    <a:pt x="80037" y="0"/>
                  </a:cubicBezTo>
                  <a:lnTo>
                    <a:pt x="9251" y="0"/>
                  </a:lnTo>
                  <a:cubicBezTo>
                    <a:pt x="4266" y="59"/>
                    <a:pt x="194" y="4025"/>
                    <a:pt x="7" y="9009"/>
                  </a:cubicBezTo>
                  <a:close/>
                </a:path>
              </a:pathLst>
            </a:custGeom>
            <a:solidFill>
              <a:srgbClr val="F5F5F5"/>
            </a:solidFill>
            <a:ln w="11697" cap="flat">
              <a:noFill/>
              <a:prstDash val="solid"/>
              <a:miter/>
            </a:ln>
          </p:spPr>
          <p:txBody>
            <a:bodyPr rtlCol="0" anchor="ctr"/>
            <a:lstStyle/>
            <a:p>
              <a:endParaRPr lang="en-US"/>
            </a:p>
          </p:txBody>
        </p:sp>
        <p:sp>
          <p:nvSpPr>
            <p:cNvPr id="751" name="Hình tự do: Hình 750">
              <a:extLst>
                <a:ext uri="{FF2B5EF4-FFF2-40B4-BE49-F238E27FC236}">
                  <a16:creationId xmlns:a16="http://schemas.microsoft.com/office/drawing/2014/main" xmlns="" id="{B66C27C6-1C04-FC57-4759-49B8B5B933C4}"/>
                </a:ext>
              </a:extLst>
            </p:cNvPr>
            <p:cNvSpPr/>
            <p:nvPr/>
          </p:nvSpPr>
          <p:spPr>
            <a:xfrm>
              <a:off x="9122253" y="3672436"/>
              <a:ext cx="91853" cy="280786"/>
            </a:xfrm>
            <a:custGeom>
              <a:avLst/>
              <a:gdLst>
                <a:gd name="connsiteX0" fmla="*/ 1872 w 91853"/>
                <a:gd name="connsiteY0" fmla="*/ 9173 h 280786"/>
                <a:gd name="connsiteX1" fmla="*/ 1872 w 91853"/>
                <a:gd name="connsiteY1" fmla="*/ 7067 h 280786"/>
                <a:gd name="connsiteX2" fmla="*/ 5499 w 91853"/>
                <a:gd name="connsiteY2" fmla="*/ 1685 h 280786"/>
                <a:gd name="connsiteX3" fmla="*/ 9945 w 91853"/>
                <a:gd name="connsiteY3" fmla="*/ 47 h 280786"/>
                <a:gd name="connsiteX4" fmla="*/ 29836 w 91853"/>
                <a:gd name="connsiteY4" fmla="*/ 47 h 280786"/>
                <a:gd name="connsiteX5" fmla="*/ 68564 w 91853"/>
                <a:gd name="connsiteY5" fmla="*/ 47 h 280786"/>
                <a:gd name="connsiteX6" fmla="*/ 80264 w 91853"/>
                <a:gd name="connsiteY6" fmla="*/ 47 h 280786"/>
                <a:gd name="connsiteX7" fmla="*/ 86466 w 91853"/>
                <a:gd name="connsiteY7" fmla="*/ 1217 h 280786"/>
                <a:gd name="connsiteX8" fmla="*/ 90654 w 91853"/>
                <a:gd name="connsiteY8" fmla="*/ 14989 h 280786"/>
                <a:gd name="connsiteX9" fmla="*/ 87168 w 91853"/>
                <a:gd name="connsiteY9" fmla="*/ 18768 h 280786"/>
                <a:gd name="connsiteX10" fmla="*/ 80147 w 91853"/>
                <a:gd name="connsiteY10" fmla="*/ 20406 h 280786"/>
                <a:gd name="connsiteX11" fmla="*/ 73127 w 91853"/>
                <a:gd name="connsiteY11" fmla="*/ 20406 h 280786"/>
                <a:gd name="connsiteX12" fmla="*/ 74063 w 91853"/>
                <a:gd name="connsiteY12" fmla="*/ 19587 h 280786"/>
                <a:gd name="connsiteX13" fmla="*/ 74063 w 91853"/>
                <a:gd name="connsiteY13" fmla="*/ 245403 h 280786"/>
                <a:gd name="connsiteX14" fmla="*/ 74063 w 91853"/>
                <a:gd name="connsiteY14" fmla="*/ 252423 h 280786"/>
                <a:gd name="connsiteX15" fmla="*/ 73244 w 91853"/>
                <a:gd name="connsiteY15" fmla="*/ 259560 h 280786"/>
                <a:gd name="connsiteX16" fmla="*/ 66458 w 91853"/>
                <a:gd name="connsiteY16" fmla="*/ 271963 h 280786"/>
                <a:gd name="connsiteX17" fmla="*/ 54757 w 91853"/>
                <a:gd name="connsiteY17" fmla="*/ 279451 h 280786"/>
                <a:gd name="connsiteX18" fmla="*/ 40951 w 91853"/>
                <a:gd name="connsiteY18" fmla="*/ 280270 h 280786"/>
                <a:gd name="connsiteX19" fmla="*/ 28549 w 91853"/>
                <a:gd name="connsiteY19" fmla="*/ 274420 h 280786"/>
                <a:gd name="connsiteX20" fmla="*/ 20476 w 91853"/>
                <a:gd name="connsiteY20" fmla="*/ 263538 h 280786"/>
                <a:gd name="connsiteX21" fmla="*/ 18487 w 91853"/>
                <a:gd name="connsiteY21" fmla="*/ 250434 h 280786"/>
                <a:gd name="connsiteX22" fmla="*/ 18487 w 91853"/>
                <a:gd name="connsiteY22" fmla="*/ 237798 h 280786"/>
                <a:gd name="connsiteX23" fmla="*/ 18487 w 91853"/>
                <a:gd name="connsiteY23" fmla="*/ 144195 h 280786"/>
                <a:gd name="connsiteX24" fmla="*/ 18487 w 91853"/>
                <a:gd name="connsiteY24" fmla="*/ 19119 h 280786"/>
                <a:gd name="connsiteX25" fmla="*/ 18487 w 91853"/>
                <a:gd name="connsiteY25" fmla="*/ 19119 h 280786"/>
                <a:gd name="connsiteX26" fmla="*/ 8190 w 91853"/>
                <a:gd name="connsiteY26" fmla="*/ 19119 h 280786"/>
                <a:gd name="connsiteX27" fmla="*/ 1989 w 91853"/>
                <a:gd name="connsiteY27" fmla="*/ 15141 h 280786"/>
                <a:gd name="connsiteX28" fmla="*/ 468 w 91853"/>
                <a:gd name="connsiteY28" fmla="*/ 9407 h 280786"/>
                <a:gd name="connsiteX29" fmla="*/ 2340 w 91853"/>
                <a:gd name="connsiteY29" fmla="*/ 14906 h 280786"/>
                <a:gd name="connsiteX30" fmla="*/ 8307 w 91853"/>
                <a:gd name="connsiteY30" fmla="*/ 18534 h 280786"/>
                <a:gd name="connsiteX31" fmla="*/ 18487 w 91853"/>
                <a:gd name="connsiteY31" fmla="*/ 18534 h 280786"/>
                <a:gd name="connsiteX32" fmla="*/ 18487 w 91853"/>
                <a:gd name="connsiteY32" fmla="*/ 18534 h 280786"/>
                <a:gd name="connsiteX33" fmla="*/ 18487 w 91853"/>
                <a:gd name="connsiteY33" fmla="*/ 18534 h 280786"/>
                <a:gd name="connsiteX34" fmla="*/ 18487 w 91853"/>
                <a:gd name="connsiteY34" fmla="*/ 143610 h 280786"/>
                <a:gd name="connsiteX35" fmla="*/ 18487 w 91853"/>
                <a:gd name="connsiteY35" fmla="*/ 237213 h 280786"/>
                <a:gd name="connsiteX36" fmla="*/ 18487 w 91853"/>
                <a:gd name="connsiteY36" fmla="*/ 249849 h 280786"/>
                <a:gd name="connsiteX37" fmla="*/ 20476 w 91853"/>
                <a:gd name="connsiteY37" fmla="*/ 261550 h 280786"/>
                <a:gd name="connsiteX38" fmla="*/ 27847 w 91853"/>
                <a:gd name="connsiteY38" fmla="*/ 271612 h 280786"/>
                <a:gd name="connsiteX39" fmla="*/ 39547 w 91853"/>
                <a:gd name="connsiteY39" fmla="*/ 276994 h 280786"/>
                <a:gd name="connsiteX40" fmla="*/ 52300 w 91853"/>
                <a:gd name="connsiteY40" fmla="*/ 276175 h 280786"/>
                <a:gd name="connsiteX41" fmla="*/ 63299 w 91853"/>
                <a:gd name="connsiteY41" fmla="*/ 269272 h 280786"/>
                <a:gd name="connsiteX42" fmla="*/ 69500 w 91853"/>
                <a:gd name="connsiteY42" fmla="*/ 257571 h 280786"/>
                <a:gd name="connsiteX43" fmla="*/ 70202 w 91853"/>
                <a:gd name="connsiteY43" fmla="*/ 243999 h 280786"/>
                <a:gd name="connsiteX44" fmla="*/ 70202 w 91853"/>
                <a:gd name="connsiteY44" fmla="*/ 18182 h 280786"/>
                <a:gd name="connsiteX45" fmla="*/ 70202 w 91853"/>
                <a:gd name="connsiteY45" fmla="*/ 17364 h 280786"/>
                <a:gd name="connsiteX46" fmla="*/ 78158 w 91853"/>
                <a:gd name="connsiteY46" fmla="*/ 17364 h 280786"/>
                <a:gd name="connsiteX47" fmla="*/ 84243 w 91853"/>
                <a:gd name="connsiteY47" fmla="*/ 15960 h 280786"/>
                <a:gd name="connsiteX48" fmla="*/ 87519 w 91853"/>
                <a:gd name="connsiteY48" fmla="*/ 5429 h 280786"/>
                <a:gd name="connsiteX49" fmla="*/ 83657 w 91853"/>
                <a:gd name="connsiteY49" fmla="*/ 1100 h 280786"/>
                <a:gd name="connsiteX50" fmla="*/ 78158 w 91853"/>
                <a:gd name="connsiteY50" fmla="*/ 47 h 280786"/>
                <a:gd name="connsiteX51" fmla="*/ 66458 w 91853"/>
                <a:gd name="connsiteY51" fmla="*/ 47 h 280786"/>
                <a:gd name="connsiteX52" fmla="*/ 27730 w 91853"/>
                <a:gd name="connsiteY52" fmla="*/ 47 h 280786"/>
                <a:gd name="connsiteX53" fmla="*/ 7956 w 91853"/>
                <a:gd name="connsiteY53" fmla="*/ 47 h 280786"/>
                <a:gd name="connsiteX54" fmla="*/ 3627 w 91853"/>
                <a:gd name="connsiteY54" fmla="*/ 1568 h 280786"/>
                <a:gd name="connsiteX55" fmla="*/ 0 w 91853"/>
                <a:gd name="connsiteY55" fmla="*/ 6482 h 280786"/>
                <a:gd name="connsiteX56" fmla="*/ 1872 w 91853"/>
                <a:gd name="connsiteY56" fmla="*/ 9173 h 28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853" h="280786">
                  <a:moveTo>
                    <a:pt x="1872" y="9173"/>
                  </a:moveTo>
                  <a:cubicBezTo>
                    <a:pt x="1744" y="8471"/>
                    <a:pt x="1744" y="7769"/>
                    <a:pt x="1872" y="7067"/>
                  </a:cubicBezTo>
                  <a:cubicBezTo>
                    <a:pt x="2434" y="4915"/>
                    <a:pt x="3709" y="3007"/>
                    <a:pt x="5499" y="1685"/>
                  </a:cubicBezTo>
                  <a:cubicBezTo>
                    <a:pt x="6833" y="796"/>
                    <a:pt x="8354" y="234"/>
                    <a:pt x="9945" y="47"/>
                  </a:cubicBezTo>
                  <a:lnTo>
                    <a:pt x="29836" y="47"/>
                  </a:lnTo>
                  <a:lnTo>
                    <a:pt x="68564" y="47"/>
                  </a:lnTo>
                  <a:lnTo>
                    <a:pt x="80264" y="47"/>
                  </a:lnTo>
                  <a:cubicBezTo>
                    <a:pt x="82405" y="-140"/>
                    <a:pt x="84547" y="270"/>
                    <a:pt x="86466" y="1217"/>
                  </a:cubicBezTo>
                  <a:cubicBezTo>
                    <a:pt x="91426" y="3861"/>
                    <a:pt x="93298" y="10027"/>
                    <a:pt x="90654" y="14989"/>
                  </a:cubicBezTo>
                  <a:cubicBezTo>
                    <a:pt x="89835" y="16521"/>
                    <a:pt x="88630" y="17831"/>
                    <a:pt x="87168" y="18768"/>
                  </a:cubicBezTo>
                  <a:cubicBezTo>
                    <a:pt x="85062" y="20043"/>
                    <a:pt x="82604" y="20616"/>
                    <a:pt x="80147" y="20406"/>
                  </a:cubicBezTo>
                  <a:lnTo>
                    <a:pt x="73127" y="20406"/>
                  </a:lnTo>
                  <a:lnTo>
                    <a:pt x="74063" y="19587"/>
                  </a:lnTo>
                  <a:cubicBezTo>
                    <a:pt x="74063" y="79609"/>
                    <a:pt x="74063" y="158821"/>
                    <a:pt x="74063" y="245403"/>
                  </a:cubicBezTo>
                  <a:lnTo>
                    <a:pt x="74063" y="252423"/>
                  </a:lnTo>
                  <a:cubicBezTo>
                    <a:pt x="74075" y="254822"/>
                    <a:pt x="73806" y="257220"/>
                    <a:pt x="73244" y="259560"/>
                  </a:cubicBezTo>
                  <a:cubicBezTo>
                    <a:pt x="72144" y="264229"/>
                    <a:pt x="69804" y="268523"/>
                    <a:pt x="66458" y="271963"/>
                  </a:cubicBezTo>
                  <a:cubicBezTo>
                    <a:pt x="63276" y="275438"/>
                    <a:pt x="59250" y="278023"/>
                    <a:pt x="54757" y="279451"/>
                  </a:cubicBezTo>
                  <a:cubicBezTo>
                    <a:pt x="50300" y="280890"/>
                    <a:pt x="45549" y="281171"/>
                    <a:pt x="40951" y="280270"/>
                  </a:cubicBezTo>
                  <a:cubicBezTo>
                    <a:pt x="36388" y="279416"/>
                    <a:pt x="32117" y="277404"/>
                    <a:pt x="28549" y="274420"/>
                  </a:cubicBezTo>
                  <a:cubicBezTo>
                    <a:pt x="25027" y="271495"/>
                    <a:pt x="22254" y="267762"/>
                    <a:pt x="20476" y="263538"/>
                  </a:cubicBezTo>
                  <a:cubicBezTo>
                    <a:pt x="18884" y="259361"/>
                    <a:pt x="18206" y="254892"/>
                    <a:pt x="18487" y="250434"/>
                  </a:cubicBezTo>
                  <a:lnTo>
                    <a:pt x="18487" y="237798"/>
                  </a:lnTo>
                  <a:cubicBezTo>
                    <a:pt x="18487" y="204101"/>
                    <a:pt x="18487" y="172744"/>
                    <a:pt x="18487" y="144195"/>
                  </a:cubicBezTo>
                  <a:cubicBezTo>
                    <a:pt x="18487" y="87800"/>
                    <a:pt x="18487" y="43806"/>
                    <a:pt x="18487" y="19119"/>
                  </a:cubicBezTo>
                  <a:lnTo>
                    <a:pt x="18487" y="19119"/>
                  </a:lnTo>
                  <a:cubicBezTo>
                    <a:pt x="14508" y="19119"/>
                    <a:pt x="11232" y="19119"/>
                    <a:pt x="8190" y="19119"/>
                  </a:cubicBezTo>
                  <a:cubicBezTo>
                    <a:pt x="5651" y="18721"/>
                    <a:pt x="3405" y="17282"/>
                    <a:pt x="1989" y="15141"/>
                  </a:cubicBezTo>
                  <a:cubicBezTo>
                    <a:pt x="784" y="13491"/>
                    <a:pt x="246" y="11443"/>
                    <a:pt x="468" y="9407"/>
                  </a:cubicBezTo>
                  <a:cubicBezTo>
                    <a:pt x="585" y="11373"/>
                    <a:pt x="1240" y="13280"/>
                    <a:pt x="2340" y="14906"/>
                  </a:cubicBezTo>
                  <a:cubicBezTo>
                    <a:pt x="3721" y="16907"/>
                    <a:pt x="5897" y="18230"/>
                    <a:pt x="8307" y="18534"/>
                  </a:cubicBezTo>
                  <a:cubicBezTo>
                    <a:pt x="11115" y="18534"/>
                    <a:pt x="14625" y="18534"/>
                    <a:pt x="18487" y="18534"/>
                  </a:cubicBezTo>
                  <a:lnTo>
                    <a:pt x="18487" y="18534"/>
                  </a:lnTo>
                  <a:lnTo>
                    <a:pt x="18487" y="18534"/>
                  </a:lnTo>
                  <a:cubicBezTo>
                    <a:pt x="18487" y="43221"/>
                    <a:pt x="18487" y="87215"/>
                    <a:pt x="18487" y="143610"/>
                  </a:cubicBezTo>
                  <a:cubicBezTo>
                    <a:pt x="18487" y="171925"/>
                    <a:pt x="18487" y="203282"/>
                    <a:pt x="18487" y="237213"/>
                  </a:cubicBezTo>
                  <a:lnTo>
                    <a:pt x="18487" y="249849"/>
                  </a:lnTo>
                  <a:cubicBezTo>
                    <a:pt x="18335" y="253839"/>
                    <a:pt x="19013" y="257829"/>
                    <a:pt x="20476" y="261550"/>
                  </a:cubicBezTo>
                  <a:cubicBezTo>
                    <a:pt x="22078" y="265457"/>
                    <a:pt x="24606" y="268909"/>
                    <a:pt x="27847" y="271612"/>
                  </a:cubicBezTo>
                  <a:cubicBezTo>
                    <a:pt x="31263" y="274303"/>
                    <a:pt x="35277" y="276151"/>
                    <a:pt x="39547" y="276994"/>
                  </a:cubicBezTo>
                  <a:cubicBezTo>
                    <a:pt x="43806" y="277778"/>
                    <a:pt x="48182" y="277497"/>
                    <a:pt x="52300" y="276175"/>
                  </a:cubicBezTo>
                  <a:cubicBezTo>
                    <a:pt x="56501" y="274864"/>
                    <a:pt x="60292" y="272478"/>
                    <a:pt x="63299" y="269272"/>
                  </a:cubicBezTo>
                  <a:cubicBezTo>
                    <a:pt x="66341" y="265972"/>
                    <a:pt x="68470" y="261936"/>
                    <a:pt x="69500" y="257571"/>
                  </a:cubicBezTo>
                  <a:cubicBezTo>
                    <a:pt x="70214" y="253090"/>
                    <a:pt x="70448" y="248539"/>
                    <a:pt x="70202" y="243999"/>
                  </a:cubicBezTo>
                  <a:cubicBezTo>
                    <a:pt x="70202" y="157417"/>
                    <a:pt x="70202" y="78205"/>
                    <a:pt x="70202" y="18182"/>
                  </a:cubicBezTo>
                  <a:lnTo>
                    <a:pt x="70202" y="17364"/>
                  </a:lnTo>
                  <a:lnTo>
                    <a:pt x="78158" y="17364"/>
                  </a:lnTo>
                  <a:cubicBezTo>
                    <a:pt x="80288" y="17563"/>
                    <a:pt x="82417" y="17071"/>
                    <a:pt x="84243" y="15960"/>
                  </a:cubicBezTo>
                  <a:cubicBezTo>
                    <a:pt x="87682" y="13655"/>
                    <a:pt x="89040" y="9279"/>
                    <a:pt x="87519" y="5429"/>
                  </a:cubicBezTo>
                  <a:cubicBezTo>
                    <a:pt x="86723" y="3616"/>
                    <a:pt x="85365" y="2095"/>
                    <a:pt x="83657" y="1100"/>
                  </a:cubicBezTo>
                  <a:cubicBezTo>
                    <a:pt x="81961" y="234"/>
                    <a:pt x="80054" y="-140"/>
                    <a:pt x="78158" y="47"/>
                  </a:cubicBezTo>
                  <a:lnTo>
                    <a:pt x="66458" y="47"/>
                  </a:lnTo>
                  <a:lnTo>
                    <a:pt x="27730" y="47"/>
                  </a:lnTo>
                  <a:lnTo>
                    <a:pt x="7956" y="47"/>
                  </a:lnTo>
                  <a:cubicBezTo>
                    <a:pt x="6400" y="141"/>
                    <a:pt x="4903" y="667"/>
                    <a:pt x="3627" y="1568"/>
                  </a:cubicBezTo>
                  <a:cubicBezTo>
                    <a:pt x="1931" y="2785"/>
                    <a:pt x="655" y="4505"/>
                    <a:pt x="0" y="6482"/>
                  </a:cubicBezTo>
                  <a:cubicBezTo>
                    <a:pt x="714" y="7313"/>
                    <a:pt x="1345" y="8214"/>
                    <a:pt x="1872" y="9173"/>
                  </a:cubicBezTo>
                  <a:close/>
                </a:path>
              </a:pathLst>
            </a:custGeom>
            <a:solidFill>
              <a:srgbClr val="263238"/>
            </a:solidFill>
            <a:ln w="11697" cap="flat">
              <a:noFill/>
              <a:prstDash val="solid"/>
              <a:miter/>
            </a:ln>
          </p:spPr>
          <p:txBody>
            <a:bodyPr rtlCol="0" anchor="ctr"/>
            <a:lstStyle/>
            <a:p>
              <a:endParaRPr lang="en-US"/>
            </a:p>
          </p:txBody>
        </p:sp>
        <p:sp>
          <p:nvSpPr>
            <p:cNvPr id="752" name="Hình tự do: Hình 751">
              <a:extLst>
                <a:ext uri="{FF2B5EF4-FFF2-40B4-BE49-F238E27FC236}">
                  <a16:creationId xmlns:a16="http://schemas.microsoft.com/office/drawing/2014/main" xmlns="" id="{4843BB24-EAA6-7F82-5060-3CBC630964CF}"/>
                </a:ext>
              </a:extLst>
            </p:cNvPr>
            <p:cNvSpPr/>
            <p:nvPr/>
          </p:nvSpPr>
          <p:spPr>
            <a:xfrm>
              <a:off x="9148579" y="3767256"/>
              <a:ext cx="39547" cy="175622"/>
            </a:xfrm>
            <a:custGeom>
              <a:avLst/>
              <a:gdLst>
                <a:gd name="connsiteX0" fmla="*/ 20007 w 39547"/>
                <a:gd name="connsiteY0" fmla="*/ 175622 h 175622"/>
                <a:gd name="connsiteX1" fmla="*/ 20007 w 39547"/>
                <a:gd name="connsiteY1" fmla="*/ 175622 h 175622"/>
                <a:gd name="connsiteX2" fmla="*/ 0 w 39547"/>
                <a:gd name="connsiteY2" fmla="*/ 155497 h 175622"/>
                <a:gd name="connsiteX3" fmla="*/ 0 w 39547"/>
                <a:gd name="connsiteY3" fmla="*/ 0 h 175622"/>
                <a:gd name="connsiteX4" fmla="*/ 39547 w 39547"/>
                <a:gd name="connsiteY4" fmla="*/ 0 h 175622"/>
                <a:gd name="connsiteX5" fmla="*/ 39547 w 39547"/>
                <a:gd name="connsiteY5" fmla="*/ 155497 h 175622"/>
                <a:gd name="connsiteX6" fmla="*/ 20007 w 39547"/>
                <a:gd name="connsiteY6" fmla="*/ 175622 h 1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47" h="175622">
                  <a:moveTo>
                    <a:pt x="20007" y="175622"/>
                  </a:moveTo>
                  <a:lnTo>
                    <a:pt x="20007" y="175622"/>
                  </a:lnTo>
                  <a:cubicBezTo>
                    <a:pt x="8939" y="175563"/>
                    <a:pt x="0" y="166566"/>
                    <a:pt x="0" y="155497"/>
                  </a:cubicBezTo>
                  <a:lnTo>
                    <a:pt x="0" y="0"/>
                  </a:lnTo>
                  <a:lnTo>
                    <a:pt x="39547" y="0"/>
                  </a:lnTo>
                  <a:lnTo>
                    <a:pt x="39547" y="155497"/>
                  </a:lnTo>
                  <a:cubicBezTo>
                    <a:pt x="39618" y="166414"/>
                    <a:pt x="30924" y="175365"/>
                    <a:pt x="20007" y="175622"/>
                  </a:cubicBezTo>
                  <a:close/>
                </a:path>
              </a:pathLst>
            </a:custGeom>
            <a:solidFill>
              <a:srgbClr val="7AC257"/>
            </a:solidFill>
            <a:ln w="11697" cap="flat">
              <a:noFill/>
              <a:prstDash val="solid"/>
              <a:miter/>
            </a:ln>
          </p:spPr>
          <p:txBody>
            <a:bodyPr rtlCol="0" anchor="ctr"/>
            <a:lstStyle/>
            <a:p>
              <a:endParaRPr lang="en-US"/>
            </a:p>
          </p:txBody>
        </p:sp>
        <p:sp>
          <p:nvSpPr>
            <p:cNvPr id="753" name="Hình tự do: Hình 752">
              <a:extLst>
                <a:ext uri="{FF2B5EF4-FFF2-40B4-BE49-F238E27FC236}">
                  <a16:creationId xmlns:a16="http://schemas.microsoft.com/office/drawing/2014/main" xmlns="" id="{425594E9-8865-B59E-9B8F-8A67EC0FCCB8}"/>
                </a:ext>
              </a:extLst>
            </p:cNvPr>
            <p:cNvSpPr/>
            <p:nvPr/>
          </p:nvSpPr>
          <p:spPr>
            <a:xfrm>
              <a:off x="9147526" y="3690571"/>
              <a:ext cx="40600" cy="2519"/>
            </a:xfrm>
            <a:custGeom>
              <a:avLst/>
              <a:gdLst>
                <a:gd name="connsiteX0" fmla="*/ 40600 w 40600"/>
                <a:gd name="connsiteY0" fmla="*/ 1335 h 2519"/>
                <a:gd name="connsiteX1" fmla="*/ 20242 w 40600"/>
                <a:gd name="connsiteY1" fmla="*/ 2388 h 2519"/>
                <a:gd name="connsiteX2" fmla="*/ 0 w 40600"/>
                <a:gd name="connsiteY2" fmla="*/ 1335 h 2519"/>
                <a:gd name="connsiteX3" fmla="*/ 20242 w 40600"/>
                <a:gd name="connsiteY3" fmla="*/ 164 h 2519"/>
                <a:gd name="connsiteX4" fmla="*/ 40600 w 40600"/>
                <a:gd name="connsiteY4" fmla="*/ 1335 h 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 h="2519">
                  <a:moveTo>
                    <a:pt x="40600" y="1335"/>
                  </a:moveTo>
                  <a:cubicBezTo>
                    <a:pt x="33872" y="2388"/>
                    <a:pt x="27051" y="2739"/>
                    <a:pt x="20242" y="2388"/>
                  </a:cubicBezTo>
                  <a:cubicBezTo>
                    <a:pt x="13479" y="2739"/>
                    <a:pt x="6692" y="2388"/>
                    <a:pt x="0" y="1335"/>
                  </a:cubicBezTo>
                  <a:cubicBezTo>
                    <a:pt x="6681" y="130"/>
                    <a:pt x="13467" y="-256"/>
                    <a:pt x="20242" y="164"/>
                  </a:cubicBezTo>
                  <a:cubicBezTo>
                    <a:pt x="27051" y="-256"/>
                    <a:pt x="33884" y="141"/>
                    <a:pt x="40600" y="1335"/>
                  </a:cubicBezTo>
                  <a:close/>
                </a:path>
              </a:pathLst>
            </a:custGeom>
            <a:solidFill>
              <a:srgbClr val="263238"/>
            </a:solidFill>
            <a:ln w="11697" cap="flat">
              <a:noFill/>
              <a:prstDash val="solid"/>
              <a:miter/>
            </a:ln>
          </p:spPr>
          <p:txBody>
            <a:bodyPr rtlCol="0" anchor="ctr"/>
            <a:lstStyle/>
            <a:p>
              <a:endParaRPr lang="en-US"/>
            </a:p>
          </p:txBody>
        </p:sp>
        <p:sp>
          <p:nvSpPr>
            <p:cNvPr id="754" name="Hình tự do: Hình 753">
              <a:extLst>
                <a:ext uri="{FF2B5EF4-FFF2-40B4-BE49-F238E27FC236}">
                  <a16:creationId xmlns:a16="http://schemas.microsoft.com/office/drawing/2014/main" xmlns="" id="{5DCCBF1C-C7AB-187A-848C-7EE97805A2BA}"/>
                </a:ext>
              </a:extLst>
            </p:cNvPr>
            <p:cNvSpPr/>
            <p:nvPr/>
          </p:nvSpPr>
          <p:spPr>
            <a:xfrm>
              <a:off x="9148579" y="3760941"/>
              <a:ext cx="40105" cy="8538"/>
            </a:xfrm>
            <a:custGeom>
              <a:avLst/>
              <a:gdLst>
                <a:gd name="connsiteX0" fmla="*/ 0 w 40105"/>
                <a:gd name="connsiteY0" fmla="*/ 6315 h 8538"/>
                <a:gd name="connsiteX1" fmla="*/ 5850 w 40105"/>
                <a:gd name="connsiteY1" fmla="*/ 231 h 8538"/>
                <a:gd name="connsiteX2" fmla="*/ 16029 w 40105"/>
                <a:gd name="connsiteY2" fmla="*/ 816 h 8538"/>
                <a:gd name="connsiteX3" fmla="*/ 35686 w 40105"/>
                <a:gd name="connsiteY3" fmla="*/ 3624 h 8538"/>
                <a:gd name="connsiteX4" fmla="*/ 39313 w 40105"/>
                <a:gd name="connsiteY4" fmla="*/ 5028 h 8538"/>
                <a:gd name="connsiteX5" fmla="*/ 39313 w 40105"/>
                <a:gd name="connsiteY5" fmla="*/ 8538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05" h="8538">
                  <a:moveTo>
                    <a:pt x="0" y="6315"/>
                  </a:moveTo>
                  <a:cubicBezTo>
                    <a:pt x="410" y="3226"/>
                    <a:pt x="2785" y="769"/>
                    <a:pt x="5850" y="231"/>
                  </a:cubicBezTo>
                  <a:cubicBezTo>
                    <a:pt x="9255" y="-214"/>
                    <a:pt x="12707" y="-15"/>
                    <a:pt x="16029" y="816"/>
                  </a:cubicBezTo>
                  <a:lnTo>
                    <a:pt x="35686" y="3624"/>
                  </a:lnTo>
                  <a:cubicBezTo>
                    <a:pt x="37008" y="3717"/>
                    <a:pt x="38272" y="4209"/>
                    <a:pt x="39313" y="5028"/>
                  </a:cubicBezTo>
                  <a:cubicBezTo>
                    <a:pt x="40249" y="5964"/>
                    <a:pt x="40483" y="7836"/>
                    <a:pt x="39313" y="8538"/>
                  </a:cubicBezTo>
                </a:path>
              </a:pathLst>
            </a:custGeom>
            <a:solidFill>
              <a:srgbClr val="7AC257"/>
            </a:solidFill>
            <a:ln w="11697" cap="flat">
              <a:noFill/>
              <a:prstDash val="solid"/>
              <a:miter/>
            </a:ln>
          </p:spPr>
          <p:txBody>
            <a:bodyPr rtlCol="0" anchor="ctr"/>
            <a:lstStyle/>
            <a:p>
              <a:endParaRPr lang="en-US"/>
            </a:p>
          </p:txBody>
        </p:sp>
        <p:sp>
          <p:nvSpPr>
            <p:cNvPr id="755" name="Hình tự do: Hình 754">
              <a:extLst>
                <a:ext uri="{FF2B5EF4-FFF2-40B4-BE49-F238E27FC236}">
                  <a16:creationId xmlns:a16="http://schemas.microsoft.com/office/drawing/2014/main" xmlns="" id="{8309B576-B621-24EA-C787-FA7B6BDB5586}"/>
                </a:ext>
              </a:extLst>
            </p:cNvPr>
            <p:cNvSpPr/>
            <p:nvPr/>
          </p:nvSpPr>
          <p:spPr>
            <a:xfrm>
              <a:off x="9155482" y="3784103"/>
              <a:ext cx="12168" cy="12169"/>
            </a:xfrm>
            <a:custGeom>
              <a:avLst/>
              <a:gdLst>
                <a:gd name="connsiteX0" fmla="*/ 12168 w 12168"/>
                <a:gd name="connsiteY0" fmla="*/ 6085 h 12169"/>
                <a:gd name="connsiteX1" fmla="*/ 6084 w 12168"/>
                <a:gd name="connsiteY1" fmla="*/ 12170 h 12169"/>
                <a:gd name="connsiteX2" fmla="*/ 0 w 12168"/>
                <a:gd name="connsiteY2" fmla="*/ 6085 h 12169"/>
                <a:gd name="connsiteX3" fmla="*/ 6084 w 12168"/>
                <a:gd name="connsiteY3" fmla="*/ 1 h 12169"/>
                <a:gd name="connsiteX4" fmla="*/ 12168 w 12168"/>
                <a:gd name="connsiteY4" fmla="*/ 5852 h 12169"/>
                <a:gd name="connsiteX5" fmla="*/ 12168 w 12168"/>
                <a:gd name="connsiteY5" fmla="*/ 6085 h 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8" h="12169">
                  <a:moveTo>
                    <a:pt x="12168" y="6085"/>
                  </a:moveTo>
                  <a:cubicBezTo>
                    <a:pt x="12168" y="9444"/>
                    <a:pt x="9442" y="12170"/>
                    <a:pt x="6084" y="12170"/>
                  </a:cubicBezTo>
                  <a:cubicBezTo>
                    <a:pt x="2726" y="12170"/>
                    <a:pt x="0" y="9444"/>
                    <a:pt x="0" y="6085"/>
                  </a:cubicBezTo>
                  <a:cubicBezTo>
                    <a:pt x="0" y="2728"/>
                    <a:pt x="2726" y="1"/>
                    <a:pt x="6084" y="1"/>
                  </a:cubicBezTo>
                  <a:cubicBezTo>
                    <a:pt x="9384" y="-69"/>
                    <a:pt x="12098" y="2552"/>
                    <a:pt x="12168" y="5852"/>
                  </a:cubicBezTo>
                  <a:cubicBezTo>
                    <a:pt x="12168" y="5933"/>
                    <a:pt x="12168" y="6004"/>
                    <a:pt x="12168" y="6085"/>
                  </a:cubicBezTo>
                  <a:close/>
                </a:path>
              </a:pathLst>
            </a:custGeom>
            <a:solidFill>
              <a:srgbClr val="FFFFFF"/>
            </a:solidFill>
            <a:ln w="11697" cap="flat">
              <a:noFill/>
              <a:prstDash val="solid"/>
              <a:miter/>
            </a:ln>
          </p:spPr>
          <p:txBody>
            <a:bodyPr rtlCol="0" anchor="ctr"/>
            <a:lstStyle/>
            <a:p>
              <a:endParaRPr lang="en-US"/>
            </a:p>
          </p:txBody>
        </p:sp>
        <p:sp>
          <p:nvSpPr>
            <p:cNvPr id="756" name="Hình tự do: Hình 755">
              <a:extLst>
                <a:ext uri="{FF2B5EF4-FFF2-40B4-BE49-F238E27FC236}">
                  <a16:creationId xmlns:a16="http://schemas.microsoft.com/office/drawing/2014/main" xmlns="" id="{A8D51CC0-0A09-84D1-3D7D-D226B869958E}"/>
                </a:ext>
              </a:extLst>
            </p:cNvPr>
            <p:cNvSpPr/>
            <p:nvPr/>
          </p:nvSpPr>
          <p:spPr>
            <a:xfrm>
              <a:off x="9161683" y="3814174"/>
              <a:ext cx="6084" cy="6084"/>
            </a:xfrm>
            <a:custGeom>
              <a:avLst/>
              <a:gdLst>
                <a:gd name="connsiteX0" fmla="*/ 6084 w 6084"/>
                <a:gd name="connsiteY0" fmla="*/ 3042 h 6084"/>
                <a:gd name="connsiteX1" fmla="*/ 3042 w 6084"/>
                <a:gd name="connsiteY1" fmla="*/ 6084 h 6084"/>
                <a:gd name="connsiteX2" fmla="*/ 0 w 6084"/>
                <a:gd name="connsiteY2" fmla="*/ 3042 h 6084"/>
                <a:gd name="connsiteX3" fmla="*/ 3042 w 6084"/>
                <a:gd name="connsiteY3" fmla="*/ 0 h 6084"/>
                <a:gd name="connsiteX4" fmla="*/ 6084 w 6084"/>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6084">
                  <a:moveTo>
                    <a:pt x="6084" y="3042"/>
                  </a:moveTo>
                  <a:cubicBezTo>
                    <a:pt x="6084" y="4722"/>
                    <a:pt x="4722" y="6084"/>
                    <a:pt x="3042" y="6084"/>
                  </a:cubicBezTo>
                  <a:cubicBezTo>
                    <a:pt x="1362" y="6084"/>
                    <a:pt x="0" y="4722"/>
                    <a:pt x="0" y="3042"/>
                  </a:cubicBezTo>
                  <a:cubicBezTo>
                    <a:pt x="0" y="1362"/>
                    <a:pt x="1362" y="0"/>
                    <a:pt x="3042" y="0"/>
                  </a:cubicBezTo>
                  <a:cubicBezTo>
                    <a:pt x="4722" y="0"/>
                    <a:pt x="6084" y="1362"/>
                    <a:pt x="6084" y="3042"/>
                  </a:cubicBezTo>
                  <a:close/>
                </a:path>
              </a:pathLst>
            </a:custGeom>
            <a:solidFill>
              <a:srgbClr val="FFFFFF"/>
            </a:solidFill>
            <a:ln w="11697" cap="flat">
              <a:noFill/>
              <a:prstDash val="solid"/>
              <a:miter/>
            </a:ln>
          </p:spPr>
          <p:txBody>
            <a:bodyPr rtlCol="0" anchor="ctr"/>
            <a:lstStyle/>
            <a:p>
              <a:endParaRPr lang="en-US"/>
            </a:p>
          </p:txBody>
        </p:sp>
        <p:sp>
          <p:nvSpPr>
            <p:cNvPr id="757" name="Hình tự do: Hình 756">
              <a:extLst>
                <a:ext uri="{FF2B5EF4-FFF2-40B4-BE49-F238E27FC236}">
                  <a16:creationId xmlns:a16="http://schemas.microsoft.com/office/drawing/2014/main" xmlns="" id="{7CC18A97-D0A0-B4C9-5261-A6C8F345DF11}"/>
                </a:ext>
              </a:extLst>
            </p:cNvPr>
            <p:cNvSpPr/>
            <p:nvPr/>
          </p:nvSpPr>
          <p:spPr>
            <a:xfrm>
              <a:off x="9262420" y="3672600"/>
              <a:ext cx="89393" cy="279403"/>
            </a:xfrm>
            <a:custGeom>
              <a:avLst/>
              <a:gdLst>
                <a:gd name="connsiteX0" fmla="*/ 3 w 89393"/>
                <a:gd name="connsiteY0" fmla="*/ 9009 h 279403"/>
                <a:gd name="connsiteX1" fmla="*/ 3 w 89393"/>
                <a:gd name="connsiteY1" fmla="*/ 9009 h 279403"/>
                <a:gd name="connsiteX2" fmla="*/ 9129 w 89393"/>
                <a:gd name="connsiteY2" fmla="*/ 18603 h 279403"/>
                <a:gd name="connsiteX3" fmla="*/ 9246 w 89393"/>
                <a:gd name="connsiteY3" fmla="*/ 18603 h 279403"/>
                <a:gd name="connsiteX4" fmla="*/ 18022 w 89393"/>
                <a:gd name="connsiteY4" fmla="*/ 18603 h 279403"/>
                <a:gd name="connsiteX5" fmla="*/ 18022 w 89393"/>
                <a:gd name="connsiteY5" fmla="*/ 252610 h 279403"/>
                <a:gd name="connsiteX6" fmla="*/ 44581 w 89393"/>
                <a:gd name="connsiteY6" fmla="*/ 279404 h 279403"/>
                <a:gd name="connsiteX7" fmla="*/ 44815 w 89393"/>
                <a:gd name="connsiteY7" fmla="*/ 279404 h 279403"/>
                <a:gd name="connsiteX8" fmla="*/ 44815 w 89393"/>
                <a:gd name="connsiteY8" fmla="*/ 279404 h 279403"/>
                <a:gd name="connsiteX9" fmla="*/ 71609 w 89393"/>
                <a:gd name="connsiteY9" fmla="*/ 252610 h 279403"/>
                <a:gd name="connsiteX10" fmla="*/ 71609 w 89393"/>
                <a:gd name="connsiteY10" fmla="*/ 18837 h 279403"/>
                <a:gd name="connsiteX11" fmla="*/ 79916 w 89393"/>
                <a:gd name="connsiteY11" fmla="*/ 18837 h 279403"/>
                <a:gd name="connsiteX12" fmla="*/ 89393 w 89393"/>
                <a:gd name="connsiteY12" fmla="*/ 9360 h 279403"/>
                <a:gd name="connsiteX13" fmla="*/ 89393 w 89393"/>
                <a:gd name="connsiteY13" fmla="*/ 9360 h 279403"/>
                <a:gd name="connsiteX14" fmla="*/ 80033 w 89393"/>
                <a:gd name="connsiteY14" fmla="*/ 0 h 279403"/>
                <a:gd name="connsiteX15" fmla="*/ 9246 w 89393"/>
                <a:gd name="connsiteY15" fmla="*/ 0 h 279403"/>
                <a:gd name="connsiteX16" fmla="*/ 3 w 89393"/>
                <a:gd name="connsiteY16" fmla="*/ 9009 h 2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393" h="279403">
                  <a:moveTo>
                    <a:pt x="3" y="9009"/>
                  </a:moveTo>
                  <a:lnTo>
                    <a:pt x="3" y="9009"/>
                  </a:lnTo>
                  <a:cubicBezTo>
                    <a:pt x="-126" y="14181"/>
                    <a:pt x="3957" y="18475"/>
                    <a:pt x="9129" y="18603"/>
                  </a:cubicBezTo>
                  <a:cubicBezTo>
                    <a:pt x="9164" y="18603"/>
                    <a:pt x="9211" y="18603"/>
                    <a:pt x="9246" y="18603"/>
                  </a:cubicBezTo>
                  <a:lnTo>
                    <a:pt x="18022" y="18603"/>
                  </a:lnTo>
                  <a:lnTo>
                    <a:pt x="18022" y="252610"/>
                  </a:lnTo>
                  <a:cubicBezTo>
                    <a:pt x="17951" y="267341"/>
                    <a:pt x="29850" y="279334"/>
                    <a:pt x="44581" y="279404"/>
                  </a:cubicBezTo>
                  <a:cubicBezTo>
                    <a:pt x="44663" y="279404"/>
                    <a:pt x="44733" y="279404"/>
                    <a:pt x="44815" y="279404"/>
                  </a:cubicBezTo>
                  <a:lnTo>
                    <a:pt x="44815" y="279404"/>
                  </a:lnTo>
                  <a:cubicBezTo>
                    <a:pt x="59616" y="279404"/>
                    <a:pt x="71609" y="267411"/>
                    <a:pt x="71609" y="252610"/>
                  </a:cubicBezTo>
                  <a:lnTo>
                    <a:pt x="71609" y="18837"/>
                  </a:lnTo>
                  <a:lnTo>
                    <a:pt x="79916" y="18837"/>
                  </a:lnTo>
                  <a:cubicBezTo>
                    <a:pt x="85146" y="18837"/>
                    <a:pt x="89393" y="14590"/>
                    <a:pt x="89393" y="9360"/>
                  </a:cubicBezTo>
                  <a:lnTo>
                    <a:pt x="89393" y="9360"/>
                  </a:lnTo>
                  <a:cubicBezTo>
                    <a:pt x="89393" y="4189"/>
                    <a:pt x="85205" y="0"/>
                    <a:pt x="80033" y="0"/>
                  </a:cubicBezTo>
                  <a:lnTo>
                    <a:pt x="9246" y="0"/>
                  </a:lnTo>
                  <a:cubicBezTo>
                    <a:pt x="4262" y="59"/>
                    <a:pt x="190" y="4025"/>
                    <a:pt x="3" y="9009"/>
                  </a:cubicBezTo>
                  <a:close/>
                </a:path>
              </a:pathLst>
            </a:custGeom>
            <a:solidFill>
              <a:srgbClr val="F5F5F5"/>
            </a:solidFill>
            <a:ln w="11697" cap="flat">
              <a:noFill/>
              <a:prstDash val="solid"/>
              <a:miter/>
            </a:ln>
          </p:spPr>
          <p:txBody>
            <a:bodyPr rtlCol="0" anchor="ctr"/>
            <a:lstStyle/>
            <a:p>
              <a:endParaRPr lang="en-US"/>
            </a:p>
          </p:txBody>
        </p:sp>
        <p:sp>
          <p:nvSpPr>
            <p:cNvPr id="758" name="Hình tự do: Hình 757">
              <a:extLst>
                <a:ext uri="{FF2B5EF4-FFF2-40B4-BE49-F238E27FC236}">
                  <a16:creationId xmlns:a16="http://schemas.microsoft.com/office/drawing/2014/main" xmlns="" id="{AC6D0423-71DF-6284-3BFC-A678F8194B94}"/>
                </a:ext>
              </a:extLst>
            </p:cNvPr>
            <p:cNvSpPr/>
            <p:nvPr/>
          </p:nvSpPr>
          <p:spPr>
            <a:xfrm>
              <a:off x="9261116" y="3672436"/>
              <a:ext cx="91288" cy="280778"/>
            </a:xfrm>
            <a:custGeom>
              <a:avLst/>
              <a:gdLst>
                <a:gd name="connsiteX0" fmla="*/ 1306 w 91288"/>
                <a:gd name="connsiteY0" fmla="*/ 9173 h 280778"/>
                <a:gd name="connsiteX1" fmla="*/ 1306 w 91288"/>
                <a:gd name="connsiteY1" fmla="*/ 7067 h 280778"/>
                <a:gd name="connsiteX2" fmla="*/ 4934 w 91288"/>
                <a:gd name="connsiteY2" fmla="*/ 1685 h 280778"/>
                <a:gd name="connsiteX3" fmla="*/ 9380 w 91288"/>
                <a:gd name="connsiteY3" fmla="*/ 47 h 280778"/>
                <a:gd name="connsiteX4" fmla="*/ 29270 w 91288"/>
                <a:gd name="connsiteY4" fmla="*/ 47 h 280778"/>
                <a:gd name="connsiteX5" fmla="*/ 67998 w 91288"/>
                <a:gd name="connsiteY5" fmla="*/ 47 h 280778"/>
                <a:gd name="connsiteX6" fmla="*/ 79698 w 91288"/>
                <a:gd name="connsiteY6" fmla="*/ 47 h 280778"/>
                <a:gd name="connsiteX7" fmla="*/ 85900 w 91288"/>
                <a:gd name="connsiteY7" fmla="*/ 1217 h 280778"/>
                <a:gd name="connsiteX8" fmla="*/ 90088 w 91288"/>
                <a:gd name="connsiteY8" fmla="*/ 14989 h 280778"/>
                <a:gd name="connsiteX9" fmla="*/ 86602 w 91288"/>
                <a:gd name="connsiteY9" fmla="*/ 18768 h 280778"/>
                <a:gd name="connsiteX10" fmla="*/ 79582 w 91288"/>
                <a:gd name="connsiteY10" fmla="*/ 20406 h 280778"/>
                <a:gd name="connsiteX11" fmla="*/ 72679 w 91288"/>
                <a:gd name="connsiteY11" fmla="*/ 20406 h 280778"/>
                <a:gd name="connsiteX12" fmla="*/ 73497 w 91288"/>
                <a:gd name="connsiteY12" fmla="*/ 19587 h 280778"/>
                <a:gd name="connsiteX13" fmla="*/ 73497 w 91288"/>
                <a:gd name="connsiteY13" fmla="*/ 245403 h 280778"/>
                <a:gd name="connsiteX14" fmla="*/ 73497 w 91288"/>
                <a:gd name="connsiteY14" fmla="*/ 252423 h 280778"/>
                <a:gd name="connsiteX15" fmla="*/ 72679 w 91288"/>
                <a:gd name="connsiteY15" fmla="*/ 259560 h 280778"/>
                <a:gd name="connsiteX16" fmla="*/ 66009 w 91288"/>
                <a:gd name="connsiteY16" fmla="*/ 271963 h 280778"/>
                <a:gd name="connsiteX17" fmla="*/ 54309 w 91288"/>
                <a:gd name="connsiteY17" fmla="*/ 279451 h 280778"/>
                <a:gd name="connsiteX18" fmla="*/ 28100 w 91288"/>
                <a:gd name="connsiteY18" fmla="*/ 274420 h 280778"/>
                <a:gd name="connsiteX19" fmla="*/ 20144 w 91288"/>
                <a:gd name="connsiteY19" fmla="*/ 263538 h 280778"/>
                <a:gd name="connsiteX20" fmla="*/ 18038 w 91288"/>
                <a:gd name="connsiteY20" fmla="*/ 250434 h 280778"/>
                <a:gd name="connsiteX21" fmla="*/ 18038 w 91288"/>
                <a:gd name="connsiteY21" fmla="*/ 237798 h 280778"/>
                <a:gd name="connsiteX22" fmla="*/ 18038 w 91288"/>
                <a:gd name="connsiteY22" fmla="*/ 144195 h 280778"/>
                <a:gd name="connsiteX23" fmla="*/ 18038 w 91288"/>
                <a:gd name="connsiteY23" fmla="*/ 19119 h 280778"/>
                <a:gd name="connsiteX24" fmla="*/ 18038 w 91288"/>
                <a:gd name="connsiteY24" fmla="*/ 19119 h 280778"/>
                <a:gd name="connsiteX25" fmla="*/ 7742 w 91288"/>
                <a:gd name="connsiteY25" fmla="*/ 19119 h 280778"/>
                <a:gd name="connsiteX26" fmla="*/ 19 w 91288"/>
                <a:gd name="connsiteY26" fmla="*/ 9407 h 280778"/>
                <a:gd name="connsiteX27" fmla="*/ 1891 w 91288"/>
                <a:gd name="connsiteY27" fmla="*/ 14906 h 280778"/>
                <a:gd name="connsiteX28" fmla="*/ 7859 w 91288"/>
                <a:gd name="connsiteY28" fmla="*/ 18534 h 280778"/>
                <a:gd name="connsiteX29" fmla="*/ 18038 w 91288"/>
                <a:gd name="connsiteY29" fmla="*/ 18534 h 280778"/>
                <a:gd name="connsiteX30" fmla="*/ 18038 w 91288"/>
                <a:gd name="connsiteY30" fmla="*/ 18534 h 280778"/>
                <a:gd name="connsiteX31" fmla="*/ 18038 w 91288"/>
                <a:gd name="connsiteY31" fmla="*/ 18534 h 280778"/>
                <a:gd name="connsiteX32" fmla="*/ 18623 w 91288"/>
                <a:gd name="connsiteY32" fmla="*/ 143610 h 280778"/>
                <a:gd name="connsiteX33" fmla="*/ 18623 w 91288"/>
                <a:gd name="connsiteY33" fmla="*/ 237213 h 280778"/>
                <a:gd name="connsiteX34" fmla="*/ 18623 w 91288"/>
                <a:gd name="connsiteY34" fmla="*/ 249849 h 280778"/>
                <a:gd name="connsiteX35" fmla="*/ 20612 w 91288"/>
                <a:gd name="connsiteY35" fmla="*/ 261550 h 280778"/>
                <a:gd name="connsiteX36" fmla="*/ 39449 w 91288"/>
                <a:gd name="connsiteY36" fmla="*/ 276994 h 280778"/>
                <a:gd name="connsiteX37" fmla="*/ 52203 w 91288"/>
                <a:gd name="connsiteY37" fmla="*/ 276175 h 280778"/>
                <a:gd name="connsiteX38" fmla="*/ 63084 w 91288"/>
                <a:gd name="connsiteY38" fmla="*/ 269272 h 280778"/>
                <a:gd name="connsiteX39" fmla="*/ 69285 w 91288"/>
                <a:gd name="connsiteY39" fmla="*/ 257571 h 280778"/>
                <a:gd name="connsiteX40" fmla="*/ 69987 w 91288"/>
                <a:gd name="connsiteY40" fmla="*/ 243999 h 280778"/>
                <a:gd name="connsiteX41" fmla="*/ 69987 w 91288"/>
                <a:gd name="connsiteY41" fmla="*/ 18182 h 280778"/>
                <a:gd name="connsiteX42" fmla="*/ 69987 w 91288"/>
                <a:gd name="connsiteY42" fmla="*/ 17364 h 280778"/>
                <a:gd name="connsiteX43" fmla="*/ 77943 w 91288"/>
                <a:gd name="connsiteY43" fmla="*/ 17364 h 280778"/>
                <a:gd name="connsiteX44" fmla="*/ 84028 w 91288"/>
                <a:gd name="connsiteY44" fmla="*/ 15960 h 280778"/>
                <a:gd name="connsiteX45" fmla="*/ 87011 w 91288"/>
                <a:gd name="connsiteY45" fmla="*/ 4084 h 280778"/>
                <a:gd name="connsiteX46" fmla="*/ 84028 w 91288"/>
                <a:gd name="connsiteY46" fmla="*/ 1100 h 280778"/>
                <a:gd name="connsiteX47" fmla="*/ 78529 w 91288"/>
                <a:gd name="connsiteY47" fmla="*/ 47 h 280778"/>
                <a:gd name="connsiteX48" fmla="*/ 66828 w 91288"/>
                <a:gd name="connsiteY48" fmla="*/ 47 h 280778"/>
                <a:gd name="connsiteX49" fmla="*/ 28100 w 91288"/>
                <a:gd name="connsiteY49" fmla="*/ 47 h 280778"/>
                <a:gd name="connsiteX50" fmla="*/ 8327 w 91288"/>
                <a:gd name="connsiteY50" fmla="*/ 47 h 280778"/>
                <a:gd name="connsiteX51" fmla="*/ 3997 w 91288"/>
                <a:gd name="connsiteY51" fmla="*/ 1568 h 280778"/>
                <a:gd name="connsiteX52" fmla="*/ 370 w 91288"/>
                <a:gd name="connsiteY52" fmla="*/ 6482 h 280778"/>
                <a:gd name="connsiteX53" fmla="*/ 1306 w 91288"/>
                <a:gd name="connsiteY53" fmla="*/ 9173 h 28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288" h="280778">
                  <a:moveTo>
                    <a:pt x="1306" y="9173"/>
                  </a:moveTo>
                  <a:cubicBezTo>
                    <a:pt x="1178" y="8471"/>
                    <a:pt x="1178" y="7769"/>
                    <a:pt x="1306" y="7067"/>
                  </a:cubicBezTo>
                  <a:cubicBezTo>
                    <a:pt x="1868" y="4915"/>
                    <a:pt x="3143" y="3007"/>
                    <a:pt x="4934" y="1685"/>
                  </a:cubicBezTo>
                  <a:cubicBezTo>
                    <a:pt x="6267" y="796"/>
                    <a:pt x="7788" y="234"/>
                    <a:pt x="9380" y="47"/>
                  </a:cubicBezTo>
                  <a:lnTo>
                    <a:pt x="29270" y="47"/>
                  </a:lnTo>
                  <a:lnTo>
                    <a:pt x="67998" y="47"/>
                  </a:lnTo>
                  <a:lnTo>
                    <a:pt x="79698" y="47"/>
                  </a:lnTo>
                  <a:cubicBezTo>
                    <a:pt x="81828" y="-140"/>
                    <a:pt x="83981" y="270"/>
                    <a:pt x="85900" y="1217"/>
                  </a:cubicBezTo>
                  <a:cubicBezTo>
                    <a:pt x="90861" y="3861"/>
                    <a:pt x="92733" y="10027"/>
                    <a:pt x="90088" y="14989"/>
                  </a:cubicBezTo>
                  <a:cubicBezTo>
                    <a:pt x="89270" y="16521"/>
                    <a:pt x="88065" y="17831"/>
                    <a:pt x="86602" y="18768"/>
                  </a:cubicBezTo>
                  <a:cubicBezTo>
                    <a:pt x="84496" y="20043"/>
                    <a:pt x="82039" y="20616"/>
                    <a:pt x="79582" y="20406"/>
                  </a:cubicBezTo>
                  <a:lnTo>
                    <a:pt x="72679" y="20406"/>
                  </a:lnTo>
                  <a:lnTo>
                    <a:pt x="73497" y="19587"/>
                  </a:lnTo>
                  <a:cubicBezTo>
                    <a:pt x="73497" y="79609"/>
                    <a:pt x="73497" y="158821"/>
                    <a:pt x="73497" y="245403"/>
                  </a:cubicBezTo>
                  <a:lnTo>
                    <a:pt x="73497" y="252423"/>
                  </a:lnTo>
                  <a:cubicBezTo>
                    <a:pt x="73509" y="254822"/>
                    <a:pt x="73240" y="257220"/>
                    <a:pt x="72679" y="259560"/>
                  </a:cubicBezTo>
                  <a:cubicBezTo>
                    <a:pt x="71625" y="264229"/>
                    <a:pt x="69320" y="268511"/>
                    <a:pt x="66009" y="271963"/>
                  </a:cubicBezTo>
                  <a:cubicBezTo>
                    <a:pt x="62803" y="275403"/>
                    <a:pt x="58778" y="277977"/>
                    <a:pt x="54309" y="279451"/>
                  </a:cubicBezTo>
                  <a:cubicBezTo>
                    <a:pt x="45288" y="282341"/>
                    <a:pt x="35413" y="280445"/>
                    <a:pt x="28100" y="274420"/>
                  </a:cubicBezTo>
                  <a:cubicBezTo>
                    <a:pt x="24578" y="271518"/>
                    <a:pt x="21841" y="267774"/>
                    <a:pt x="20144" y="263538"/>
                  </a:cubicBezTo>
                  <a:cubicBezTo>
                    <a:pt x="18518" y="259373"/>
                    <a:pt x="17804" y="254904"/>
                    <a:pt x="18038" y="250434"/>
                  </a:cubicBezTo>
                  <a:lnTo>
                    <a:pt x="18038" y="237798"/>
                  </a:lnTo>
                  <a:cubicBezTo>
                    <a:pt x="18038" y="204101"/>
                    <a:pt x="18038" y="172744"/>
                    <a:pt x="18038" y="144195"/>
                  </a:cubicBezTo>
                  <a:cubicBezTo>
                    <a:pt x="18038" y="87800"/>
                    <a:pt x="18038" y="43806"/>
                    <a:pt x="18038" y="19119"/>
                  </a:cubicBezTo>
                  <a:lnTo>
                    <a:pt x="18038" y="19119"/>
                  </a:lnTo>
                  <a:cubicBezTo>
                    <a:pt x="14060" y="19119"/>
                    <a:pt x="10784" y="19119"/>
                    <a:pt x="7742" y="19119"/>
                  </a:cubicBezTo>
                  <a:cubicBezTo>
                    <a:pt x="3050" y="18346"/>
                    <a:pt x="-285" y="14146"/>
                    <a:pt x="19" y="9407"/>
                  </a:cubicBezTo>
                  <a:cubicBezTo>
                    <a:pt x="136" y="11373"/>
                    <a:pt x="792" y="13280"/>
                    <a:pt x="1891" y="14906"/>
                  </a:cubicBezTo>
                  <a:cubicBezTo>
                    <a:pt x="3272" y="16907"/>
                    <a:pt x="5448" y="18230"/>
                    <a:pt x="7859" y="18534"/>
                  </a:cubicBezTo>
                  <a:cubicBezTo>
                    <a:pt x="10667" y="18534"/>
                    <a:pt x="14177" y="18534"/>
                    <a:pt x="18038" y="18534"/>
                  </a:cubicBezTo>
                  <a:lnTo>
                    <a:pt x="18038" y="18534"/>
                  </a:lnTo>
                  <a:lnTo>
                    <a:pt x="18038" y="18534"/>
                  </a:lnTo>
                  <a:cubicBezTo>
                    <a:pt x="18038" y="43221"/>
                    <a:pt x="18038" y="87215"/>
                    <a:pt x="18623" y="143610"/>
                  </a:cubicBezTo>
                  <a:cubicBezTo>
                    <a:pt x="18623" y="171925"/>
                    <a:pt x="18623" y="203282"/>
                    <a:pt x="18623" y="237213"/>
                  </a:cubicBezTo>
                  <a:lnTo>
                    <a:pt x="18623" y="249849"/>
                  </a:lnTo>
                  <a:cubicBezTo>
                    <a:pt x="18471" y="253839"/>
                    <a:pt x="19149" y="257829"/>
                    <a:pt x="20612" y="261550"/>
                  </a:cubicBezTo>
                  <a:cubicBezTo>
                    <a:pt x="23853" y="269576"/>
                    <a:pt x="30955" y="275391"/>
                    <a:pt x="39449" y="276994"/>
                  </a:cubicBezTo>
                  <a:cubicBezTo>
                    <a:pt x="43708" y="277778"/>
                    <a:pt x="48084" y="277497"/>
                    <a:pt x="52203" y="276175"/>
                  </a:cubicBezTo>
                  <a:cubicBezTo>
                    <a:pt x="56368" y="274864"/>
                    <a:pt x="60124" y="272478"/>
                    <a:pt x="63084" y="269272"/>
                  </a:cubicBezTo>
                  <a:cubicBezTo>
                    <a:pt x="66126" y="265972"/>
                    <a:pt x="68256" y="261936"/>
                    <a:pt x="69285" y="257571"/>
                  </a:cubicBezTo>
                  <a:cubicBezTo>
                    <a:pt x="69999" y="253090"/>
                    <a:pt x="70233" y="248539"/>
                    <a:pt x="69987" y="243999"/>
                  </a:cubicBezTo>
                  <a:cubicBezTo>
                    <a:pt x="69987" y="157417"/>
                    <a:pt x="69987" y="78205"/>
                    <a:pt x="69987" y="18182"/>
                  </a:cubicBezTo>
                  <a:lnTo>
                    <a:pt x="69987" y="17364"/>
                  </a:lnTo>
                  <a:lnTo>
                    <a:pt x="77943" y="17364"/>
                  </a:lnTo>
                  <a:cubicBezTo>
                    <a:pt x="80073" y="17574"/>
                    <a:pt x="82203" y="17071"/>
                    <a:pt x="84028" y="15960"/>
                  </a:cubicBezTo>
                  <a:cubicBezTo>
                    <a:pt x="88134" y="13502"/>
                    <a:pt x="89468" y="8191"/>
                    <a:pt x="87011" y="4084"/>
                  </a:cubicBezTo>
                  <a:cubicBezTo>
                    <a:pt x="86274" y="2855"/>
                    <a:pt x="85256" y="1837"/>
                    <a:pt x="84028" y="1100"/>
                  </a:cubicBezTo>
                  <a:cubicBezTo>
                    <a:pt x="82331" y="234"/>
                    <a:pt x="80424" y="-140"/>
                    <a:pt x="78529" y="47"/>
                  </a:cubicBezTo>
                  <a:lnTo>
                    <a:pt x="66828" y="47"/>
                  </a:lnTo>
                  <a:lnTo>
                    <a:pt x="28100" y="47"/>
                  </a:lnTo>
                  <a:lnTo>
                    <a:pt x="8327" y="47"/>
                  </a:lnTo>
                  <a:cubicBezTo>
                    <a:pt x="6770" y="141"/>
                    <a:pt x="5273" y="667"/>
                    <a:pt x="3997" y="1568"/>
                  </a:cubicBezTo>
                  <a:cubicBezTo>
                    <a:pt x="2301" y="2785"/>
                    <a:pt x="1025" y="4505"/>
                    <a:pt x="370" y="6482"/>
                  </a:cubicBezTo>
                  <a:cubicBezTo>
                    <a:pt x="768" y="7348"/>
                    <a:pt x="1084" y="8249"/>
                    <a:pt x="1306" y="9173"/>
                  </a:cubicBezTo>
                  <a:close/>
                </a:path>
              </a:pathLst>
            </a:custGeom>
            <a:solidFill>
              <a:srgbClr val="263238"/>
            </a:solidFill>
            <a:ln w="11697" cap="flat">
              <a:noFill/>
              <a:prstDash val="solid"/>
              <a:miter/>
            </a:ln>
          </p:spPr>
          <p:txBody>
            <a:bodyPr rtlCol="0" anchor="ctr"/>
            <a:lstStyle/>
            <a:p>
              <a:endParaRPr lang="en-US"/>
            </a:p>
          </p:txBody>
        </p:sp>
        <p:sp>
          <p:nvSpPr>
            <p:cNvPr id="759" name="Hình tự do: Hình 758">
              <a:extLst>
                <a:ext uri="{FF2B5EF4-FFF2-40B4-BE49-F238E27FC236}">
                  <a16:creationId xmlns:a16="http://schemas.microsoft.com/office/drawing/2014/main" xmlns="" id="{9AC40DED-B13E-9D15-70D4-1B323195EC16}"/>
                </a:ext>
              </a:extLst>
            </p:cNvPr>
            <p:cNvSpPr/>
            <p:nvPr/>
          </p:nvSpPr>
          <p:spPr>
            <a:xfrm>
              <a:off x="9286876" y="3767256"/>
              <a:ext cx="40015" cy="175622"/>
            </a:xfrm>
            <a:custGeom>
              <a:avLst/>
              <a:gdLst>
                <a:gd name="connsiteX0" fmla="*/ 20007 w 40015"/>
                <a:gd name="connsiteY0" fmla="*/ 175622 h 175622"/>
                <a:gd name="connsiteX1" fmla="*/ 20007 w 40015"/>
                <a:gd name="connsiteY1" fmla="*/ 175622 h 175622"/>
                <a:gd name="connsiteX2" fmla="*/ 0 w 40015"/>
                <a:gd name="connsiteY2" fmla="*/ 155497 h 175622"/>
                <a:gd name="connsiteX3" fmla="*/ 0 w 40015"/>
                <a:gd name="connsiteY3" fmla="*/ 0 h 175622"/>
                <a:gd name="connsiteX4" fmla="*/ 40015 w 40015"/>
                <a:gd name="connsiteY4" fmla="*/ 0 h 175622"/>
                <a:gd name="connsiteX5" fmla="*/ 40015 w 40015"/>
                <a:gd name="connsiteY5" fmla="*/ 155497 h 175622"/>
                <a:gd name="connsiteX6" fmla="*/ 20125 w 40015"/>
                <a:gd name="connsiteY6" fmla="*/ 175622 h 175622"/>
                <a:gd name="connsiteX7" fmla="*/ 20007 w 40015"/>
                <a:gd name="connsiteY7" fmla="*/ 175622 h 1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15" h="175622">
                  <a:moveTo>
                    <a:pt x="20007" y="175622"/>
                  </a:moveTo>
                  <a:lnTo>
                    <a:pt x="20007" y="175622"/>
                  </a:lnTo>
                  <a:cubicBezTo>
                    <a:pt x="8939" y="175563"/>
                    <a:pt x="0" y="166566"/>
                    <a:pt x="0" y="155497"/>
                  </a:cubicBezTo>
                  <a:lnTo>
                    <a:pt x="0" y="0"/>
                  </a:lnTo>
                  <a:lnTo>
                    <a:pt x="40015" y="0"/>
                  </a:lnTo>
                  <a:lnTo>
                    <a:pt x="40015" y="155497"/>
                  </a:lnTo>
                  <a:cubicBezTo>
                    <a:pt x="40085" y="166543"/>
                    <a:pt x="31170" y="175552"/>
                    <a:pt x="20125" y="175622"/>
                  </a:cubicBezTo>
                  <a:cubicBezTo>
                    <a:pt x="20090" y="175622"/>
                    <a:pt x="20043" y="175622"/>
                    <a:pt x="20007" y="175622"/>
                  </a:cubicBezTo>
                  <a:close/>
                </a:path>
              </a:pathLst>
            </a:custGeom>
            <a:solidFill>
              <a:srgbClr val="7AC257"/>
            </a:solidFill>
            <a:ln w="11697" cap="flat">
              <a:noFill/>
              <a:prstDash val="solid"/>
              <a:miter/>
            </a:ln>
          </p:spPr>
          <p:txBody>
            <a:bodyPr rtlCol="0" anchor="ctr"/>
            <a:lstStyle/>
            <a:p>
              <a:endParaRPr lang="en-US"/>
            </a:p>
          </p:txBody>
        </p:sp>
        <p:sp>
          <p:nvSpPr>
            <p:cNvPr id="760" name="Hình tự do: Hình 759">
              <a:extLst>
                <a:ext uri="{FF2B5EF4-FFF2-40B4-BE49-F238E27FC236}">
                  <a16:creationId xmlns:a16="http://schemas.microsoft.com/office/drawing/2014/main" xmlns="" id="{06E15195-C32D-BA44-66A0-8167641A32D7}"/>
                </a:ext>
              </a:extLst>
            </p:cNvPr>
            <p:cNvSpPr/>
            <p:nvPr/>
          </p:nvSpPr>
          <p:spPr>
            <a:xfrm>
              <a:off x="9285238" y="3690736"/>
              <a:ext cx="40483" cy="2340"/>
            </a:xfrm>
            <a:custGeom>
              <a:avLst/>
              <a:gdLst>
                <a:gd name="connsiteX0" fmla="*/ 40483 w 40483"/>
                <a:gd name="connsiteY0" fmla="*/ 1170 h 2340"/>
                <a:gd name="connsiteX1" fmla="*/ 20242 w 40483"/>
                <a:gd name="connsiteY1" fmla="*/ 2340 h 2340"/>
                <a:gd name="connsiteX2" fmla="*/ 0 w 40483"/>
                <a:gd name="connsiteY2" fmla="*/ 1170 h 2340"/>
                <a:gd name="connsiteX3" fmla="*/ 20242 w 40483"/>
                <a:gd name="connsiteY3" fmla="*/ 0 h 2340"/>
                <a:gd name="connsiteX4" fmla="*/ 40483 w 40483"/>
                <a:gd name="connsiteY4" fmla="*/ 1170 h 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 h="2340">
                  <a:moveTo>
                    <a:pt x="40483" y="1170"/>
                  </a:moveTo>
                  <a:cubicBezTo>
                    <a:pt x="40483" y="1816"/>
                    <a:pt x="31421" y="2340"/>
                    <a:pt x="20242" y="2340"/>
                  </a:cubicBezTo>
                  <a:cubicBezTo>
                    <a:pt x="9063" y="2340"/>
                    <a:pt x="0" y="1816"/>
                    <a:pt x="0" y="1170"/>
                  </a:cubicBezTo>
                  <a:cubicBezTo>
                    <a:pt x="0" y="524"/>
                    <a:pt x="9062" y="0"/>
                    <a:pt x="20242" y="0"/>
                  </a:cubicBezTo>
                  <a:cubicBezTo>
                    <a:pt x="31421" y="0"/>
                    <a:pt x="40483" y="524"/>
                    <a:pt x="40483" y="1170"/>
                  </a:cubicBezTo>
                  <a:close/>
                </a:path>
              </a:pathLst>
            </a:custGeom>
            <a:solidFill>
              <a:srgbClr val="263238"/>
            </a:solidFill>
            <a:ln w="11697" cap="flat">
              <a:noFill/>
              <a:prstDash val="solid"/>
              <a:miter/>
            </a:ln>
          </p:spPr>
          <p:txBody>
            <a:bodyPr rtlCol="0" anchor="ctr"/>
            <a:lstStyle/>
            <a:p>
              <a:endParaRPr lang="en-US"/>
            </a:p>
          </p:txBody>
        </p:sp>
        <p:sp>
          <p:nvSpPr>
            <p:cNvPr id="761" name="Hình tự do: Hình 760">
              <a:extLst>
                <a:ext uri="{FF2B5EF4-FFF2-40B4-BE49-F238E27FC236}">
                  <a16:creationId xmlns:a16="http://schemas.microsoft.com/office/drawing/2014/main" xmlns="" id="{6CEEB123-5BF7-EDE6-0BF8-FAE87C98DCFA}"/>
                </a:ext>
              </a:extLst>
            </p:cNvPr>
            <p:cNvSpPr/>
            <p:nvPr/>
          </p:nvSpPr>
          <p:spPr>
            <a:xfrm>
              <a:off x="9286876" y="3760941"/>
              <a:ext cx="40172" cy="8538"/>
            </a:xfrm>
            <a:custGeom>
              <a:avLst/>
              <a:gdLst>
                <a:gd name="connsiteX0" fmla="*/ 0 w 40172"/>
                <a:gd name="connsiteY0" fmla="*/ 6315 h 8538"/>
                <a:gd name="connsiteX1" fmla="*/ 5850 w 40172"/>
                <a:gd name="connsiteY1" fmla="*/ 231 h 8538"/>
                <a:gd name="connsiteX2" fmla="*/ 16029 w 40172"/>
                <a:gd name="connsiteY2" fmla="*/ 816 h 8538"/>
                <a:gd name="connsiteX3" fmla="*/ 35686 w 40172"/>
                <a:gd name="connsiteY3" fmla="*/ 3624 h 8538"/>
                <a:gd name="connsiteX4" fmla="*/ 39313 w 40172"/>
                <a:gd name="connsiteY4" fmla="*/ 5028 h 8538"/>
                <a:gd name="connsiteX5" fmla="*/ 39699 w 40172"/>
                <a:gd name="connsiteY5" fmla="*/ 8152 h 8538"/>
                <a:gd name="connsiteX6" fmla="*/ 39313 w 40172"/>
                <a:gd name="connsiteY6" fmla="*/ 8538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2" h="8538">
                  <a:moveTo>
                    <a:pt x="0" y="6315"/>
                  </a:moveTo>
                  <a:cubicBezTo>
                    <a:pt x="410" y="3226"/>
                    <a:pt x="2785" y="769"/>
                    <a:pt x="5850" y="231"/>
                  </a:cubicBezTo>
                  <a:cubicBezTo>
                    <a:pt x="9255" y="-214"/>
                    <a:pt x="12707" y="-15"/>
                    <a:pt x="16029" y="816"/>
                  </a:cubicBezTo>
                  <a:lnTo>
                    <a:pt x="35686" y="3624"/>
                  </a:lnTo>
                  <a:cubicBezTo>
                    <a:pt x="37008" y="3717"/>
                    <a:pt x="38272" y="4209"/>
                    <a:pt x="39313" y="5028"/>
                  </a:cubicBezTo>
                  <a:cubicBezTo>
                    <a:pt x="40284" y="5777"/>
                    <a:pt x="40460" y="7181"/>
                    <a:pt x="39699" y="8152"/>
                  </a:cubicBezTo>
                  <a:cubicBezTo>
                    <a:pt x="39594" y="8293"/>
                    <a:pt x="39454" y="8421"/>
                    <a:pt x="39313" y="8538"/>
                  </a:cubicBezTo>
                </a:path>
              </a:pathLst>
            </a:custGeom>
            <a:solidFill>
              <a:srgbClr val="7AC257"/>
            </a:solidFill>
            <a:ln w="11697" cap="flat">
              <a:noFill/>
              <a:prstDash val="solid"/>
              <a:miter/>
            </a:ln>
          </p:spPr>
          <p:txBody>
            <a:bodyPr rtlCol="0" anchor="ctr"/>
            <a:lstStyle/>
            <a:p>
              <a:endParaRPr lang="en-US"/>
            </a:p>
          </p:txBody>
        </p:sp>
        <p:sp>
          <p:nvSpPr>
            <p:cNvPr id="762" name="Hình tự do: Hình 761">
              <a:extLst>
                <a:ext uri="{FF2B5EF4-FFF2-40B4-BE49-F238E27FC236}">
                  <a16:creationId xmlns:a16="http://schemas.microsoft.com/office/drawing/2014/main" xmlns="" id="{31159B83-0FB1-024B-561A-67552BFEFF2C}"/>
                </a:ext>
              </a:extLst>
            </p:cNvPr>
            <p:cNvSpPr/>
            <p:nvPr/>
          </p:nvSpPr>
          <p:spPr>
            <a:xfrm>
              <a:off x="9293780" y="3784103"/>
              <a:ext cx="12168" cy="12169"/>
            </a:xfrm>
            <a:custGeom>
              <a:avLst/>
              <a:gdLst>
                <a:gd name="connsiteX0" fmla="*/ 12168 w 12168"/>
                <a:gd name="connsiteY0" fmla="*/ 6085 h 12169"/>
                <a:gd name="connsiteX1" fmla="*/ 6084 w 12168"/>
                <a:gd name="connsiteY1" fmla="*/ 12170 h 12169"/>
                <a:gd name="connsiteX2" fmla="*/ 0 w 12168"/>
                <a:gd name="connsiteY2" fmla="*/ 6085 h 12169"/>
                <a:gd name="connsiteX3" fmla="*/ 6084 w 12168"/>
                <a:gd name="connsiteY3" fmla="*/ 1 h 12169"/>
                <a:gd name="connsiteX4" fmla="*/ 12168 w 12168"/>
                <a:gd name="connsiteY4" fmla="*/ 5852 h 12169"/>
                <a:gd name="connsiteX5" fmla="*/ 12168 w 12168"/>
                <a:gd name="connsiteY5" fmla="*/ 6085 h 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8" h="12169">
                  <a:moveTo>
                    <a:pt x="12168" y="6085"/>
                  </a:moveTo>
                  <a:cubicBezTo>
                    <a:pt x="12168" y="9444"/>
                    <a:pt x="9442" y="12170"/>
                    <a:pt x="6084" y="12170"/>
                  </a:cubicBezTo>
                  <a:cubicBezTo>
                    <a:pt x="2726" y="12170"/>
                    <a:pt x="0" y="9444"/>
                    <a:pt x="0" y="6085"/>
                  </a:cubicBezTo>
                  <a:cubicBezTo>
                    <a:pt x="0" y="2728"/>
                    <a:pt x="2726" y="1"/>
                    <a:pt x="6084" y="1"/>
                  </a:cubicBezTo>
                  <a:cubicBezTo>
                    <a:pt x="9384" y="-69"/>
                    <a:pt x="12098" y="2552"/>
                    <a:pt x="12168" y="5852"/>
                  </a:cubicBezTo>
                  <a:cubicBezTo>
                    <a:pt x="12168" y="5933"/>
                    <a:pt x="12168" y="6004"/>
                    <a:pt x="12168" y="6085"/>
                  </a:cubicBezTo>
                  <a:close/>
                </a:path>
              </a:pathLst>
            </a:custGeom>
            <a:solidFill>
              <a:srgbClr val="FFFFFF"/>
            </a:solidFill>
            <a:ln w="11697" cap="flat">
              <a:noFill/>
              <a:prstDash val="solid"/>
              <a:miter/>
            </a:ln>
          </p:spPr>
          <p:txBody>
            <a:bodyPr rtlCol="0" anchor="ctr"/>
            <a:lstStyle/>
            <a:p>
              <a:endParaRPr lang="en-US"/>
            </a:p>
          </p:txBody>
        </p:sp>
        <p:sp>
          <p:nvSpPr>
            <p:cNvPr id="763" name="Hình tự do: Hình 762">
              <a:extLst>
                <a:ext uri="{FF2B5EF4-FFF2-40B4-BE49-F238E27FC236}">
                  <a16:creationId xmlns:a16="http://schemas.microsoft.com/office/drawing/2014/main" xmlns="" id="{9834EF80-7B1A-2D24-4D02-49359886689B}"/>
                </a:ext>
              </a:extLst>
            </p:cNvPr>
            <p:cNvSpPr/>
            <p:nvPr/>
          </p:nvSpPr>
          <p:spPr>
            <a:xfrm>
              <a:off x="9300098" y="3814174"/>
              <a:ext cx="6084" cy="6084"/>
            </a:xfrm>
            <a:custGeom>
              <a:avLst/>
              <a:gdLst>
                <a:gd name="connsiteX0" fmla="*/ 6084 w 6084"/>
                <a:gd name="connsiteY0" fmla="*/ 3042 h 6084"/>
                <a:gd name="connsiteX1" fmla="*/ 3042 w 6084"/>
                <a:gd name="connsiteY1" fmla="*/ 6084 h 6084"/>
                <a:gd name="connsiteX2" fmla="*/ 0 w 6084"/>
                <a:gd name="connsiteY2" fmla="*/ 3042 h 6084"/>
                <a:gd name="connsiteX3" fmla="*/ 3042 w 6084"/>
                <a:gd name="connsiteY3" fmla="*/ 0 h 6084"/>
                <a:gd name="connsiteX4" fmla="*/ 6084 w 6084"/>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 h="6084">
                  <a:moveTo>
                    <a:pt x="6084" y="3042"/>
                  </a:moveTo>
                  <a:cubicBezTo>
                    <a:pt x="6084" y="4722"/>
                    <a:pt x="4722" y="6084"/>
                    <a:pt x="3042" y="6084"/>
                  </a:cubicBezTo>
                  <a:cubicBezTo>
                    <a:pt x="1362" y="6084"/>
                    <a:pt x="0" y="4722"/>
                    <a:pt x="0" y="3042"/>
                  </a:cubicBezTo>
                  <a:cubicBezTo>
                    <a:pt x="0" y="1362"/>
                    <a:pt x="1362" y="0"/>
                    <a:pt x="3042" y="0"/>
                  </a:cubicBezTo>
                  <a:cubicBezTo>
                    <a:pt x="4722" y="0"/>
                    <a:pt x="6084" y="1362"/>
                    <a:pt x="6084" y="3042"/>
                  </a:cubicBezTo>
                  <a:close/>
                </a:path>
              </a:pathLst>
            </a:custGeom>
            <a:solidFill>
              <a:srgbClr val="FFFFFF"/>
            </a:solidFill>
            <a:ln w="11697" cap="flat">
              <a:noFill/>
              <a:prstDash val="solid"/>
              <a:miter/>
            </a:ln>
          </p:spPr>
          <p:txBody>
            <a:bodyPr rtlCol="0" anchor="ctr"/>
            <a:lstStyle/>
            <a:p>
              <a:endParaRPr lang="en-US"/>
            </a:p>
          </p:txBody>
        </p:sp>
        <p:sp>
          <p:nvSpPr>
            <p:cNvPr id="764" name="Hình tự do: Hình 763">
              <a:extLst>
                <a:ext uri="{FF2B5EF4-FFF2-40B4-BE49-F238E27FC236}">
                  <a16:creationId xmlns:a16="http://schemas.microsoft.com/office/drawing/2014/main" xmlns="" id="{0F9F5E99-A509-44D4-54C7-1D7618E359AB}"/>
                </a:ext>
              </a:extLst>
            </p:cNvPr>
            <p:cNvSpPr/>
            <p:nvPr/>
          </p:nvSpPr>
          <p:spPr>
            <a:xfrm>
              <a:off x="9156067" y="3842957"/>
              <a:ext cx="11115" cy="74764"/>
            </a:xfrm>
            <a:custGeom>
              <a:avLst/>
              <a:gdLst>
                <a:gd name="connsiteX0" fmla="*/ 5499 w 11115"/>
                <a:gd name="connsiteY0" fmla="*/ 74765 h 74764"/>
                <a:gd name="connsiteX1" fmla="*/ 0 w 11115"/>
                <a:gd name="connsiteY1" fmla="*/ 37441 h 74764"/>
                <a:gd name="connsiteX2" fmla="*/ 5499 w 11115"/>
                <a:gd name="connsiteY2" fmla="*/ 0 h 74764"/>
                <a:gd name="connsiteX3" fmla="*/ 11115 w 11115"/>
                <a:gd name="connsiteY3" fmla="*/ 37441 h 74764"/>
                <a:gd name="connsiteX4" fmla="*/ 5499 w 11115"/>
                <a:gd name="connsiteY4" fmla="*/ 74765 h 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5" h="74764">
                  <a:moveTo>
                    <a:pt x="5499" y="74765"/>
                  </a:moveTo>
                  <a:cubicBezTo>
                    <a:pt x="2457" y="74765"/>
                    <a:pt x="0" y="58034"/>
                    <a:pt x="0" y="37441"/>
                  </a:cubicBezTo>
                  <a:cubicBezTo>
                    <a:pt x="0" y="16849"/>
                    <a:pt x="2457" y="0"/>
                    <a:pt x="5499" y="0"/>
                  </a:cubicBezTo>
                  <a:cubicBezTo>
                    <a:pt x="8541" y="0"/>
                    <a:pt x="11115" y="16731"/>
                    <a:pt x="11115" y="37441"/>
                  </a:cubicBezTo>
                  <a:cubicBezTo>
                    <a:pt x="11115" y="58151"/>
                    <a:pt x="8658" y="74765"/>
                    <a:pt x="5499" y="74765"/>
                  </a:cubicBezTo>
                  <a:close/>
                </a:path>
              </a:pathLst>
            </a:custGeom>
            <a:solidFill>
              <a:srgbClr val="FFFFFF"/>
            </a:solidFill>
            <a:ln w="11697" cap="flat">
              <a:noFill/>
              <a:prstDash val="solid"/>
              <a:miter/>
            </a:ln>
          </p:spPr>
          <p:txBody>
            <a:bodyPr rtlCol="0" anchor="ctr"/>
            <a:lstStyle/>
            <a:p>
              <a:endParaRPr lang="en-US"/>
            </a:p>
          </p:txBody>
        </p:sp>
        <p:sp>
          <p:nvSpPr>
            <p:cNvPr id="765" name="Hình tự do: Hình 764">
              <a:extLst>
                <a:ext uri="{FF2B5EF4-FFF2-40B4-BE49-F238E27FC236}">
                  <a16:creationId xmlns:a16="http://schemas.microsoft.com/office/drawing/2014/main" xmlns="" id="{0D5470EE-1CBF-8C8C-BC48-A9945D5C2804}"/>
                </a:ext>
              </a:extLst>
            </p:cNvPr>
            <p:cNvSpPr/>
            <p:nvPr/>
          </p:nvSpPr>
          <p:spPr>
            <a:xfrm>
              <a:off x="9292376" y="3842957"/>
              <a:ext cx="11232" cy="74764"/>
            </a:xfrm>
            <a:custGeom>
              <a:avLst/>
              <a:gdLst>
                <a:gd name="connsiteX0" fmla="*/ 5616 w 11232"/>
                <a:gd name="connsiteY0" fmla="*/ 74765 h 74764"/>
                <a:gd name="connsiteX1" fmla="*/ 0 w 11232"/>
                <a:gd name="connsiteY1" fmla="*/ 37441 h 74764"/>
                <a:gd name="connsiteX2" fmla="*/ 5616 w 11232"/>
                <a:gd name="connsiteY2" fmla="*/ 0 h 74764"/>
                <a:gd name="connsiteX3" fmla="*/ 11232 w 11232"/>
                <a:gd name="connsiteY3" fmla="*/ 37441 h 74764"/>
                <a:gd name="connsiteX4" fmla="*/ 5616 w 11232"/>
                <a:gd name="connsiteY4" fmla="*/ 74765 h 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2" h="74764">
                  <a:moveTo>
                    <a:pt x="5616" y="74765"/>
                  </a:moveTo>
                  <a:cubicBezTo>
                    <a:pt x="2457" y="74765"/>
                    <a:pt x="0" y="58034"/>
                    <a:pt x="0" y="37441"/>
                  </a:cubicBezTo>
                  <a:cubicBezTo>
                    <a:pt x="0" y="16849"/>
                    <a:pt x="2457" y="0"/>
                    <a:pt x="5616" y="0"/>
                  </a:cubicBezTo>
                  <a:cubicBezTo>
                    <a:pt x="8775" y="0"/>
                    <a:pt x="11232" y="16731"/>
                    <a:pt x="11232" y="37441"/>
                  </a:cubicBezTo>
                  <a:cubicBezTo>
                    <a:pt x="11232" y="58151"/>
                    <a:pt x="8658" y="74765"/>
                    <a:pt x="5616" y="74765"/>
                  </a:cubicBezTo>
                  <a:close/>
                </a:path>
              </a:pathLst>
            </a:custGeom>
            <a:solidFill>
              <a:srgbClr val="FFFFFF"/>
            </a:solidFill>
            <a:ln w="11697" cap="flat">
              <a:noFill/>
              <a:prstDash val="solid"/>
              <a:miter/>
            </a:ln>
          </p:spPr>
          <p:txBody>
            <a:bodyPr rtlCol="0" anchor="ctr"/>
            <a:lstStyle/>
            <a:p>
              <a:endParaRPr lang="en-US"/>
            </a:p>
          </p:txBody>
        </p:sp>
        <p:sp>
          <p:nvSpPr>
            <p:cNvPr id="766" name="Hình tự do: Hình 765">
              <a:extLst>
                <a:ext uri="{FF2B5EF4-FFF2-40B4-BE49-F238E27FC236}">
                  <a16:creationId xmlns:a16="http://schemas.microsoft.com/office/drawing/2014/main" xmlns="" id="{36E28604-B615-0FC3-FFDE-A5DE815EAF54}"/>
                </a:ext>
              </a:extLst>
            </p:cNvPr>
            <p:cNvSpPr/>
            <p:nvPr/>
          </p:nvSpPr>
          <p:spPr>
            <a:xfrm>
              <a:off x="9029115" y="3672717"/>
              <a:ext cx="2226" cy="355924"/>
            </a:xfrm>
            <a:custGeom>
              <a:avLst/>
              <a:gdLst>
                <a:gd name="connsiteX0" fmla="*/ 1056 w 2226"/>
                <a:gd name="connsiteY0" fmla="*/ 0 h 355924"/>
                <a:gd name="connsiteX1" fmla="*/ 2226 w 2226"/>
                <a:gd name="connsiteY1" fmla="*/ 177962 h 355924"/>
                <a:gd name="connsiteX2" fmla="*/ 1056 w 2226"/>
                <a:gd name="connsiteY2" fmla="*/ 355924 h 355924"/>
                <a:gd name="connsiteX3" fmla="*/ 3 w 2226"/>
                <a:gd name="connsiteY3" fmla="*/ 177962 h 355924"/>
                <a:gd name="connsiteX4" fmla="*/ 1056 w 2226"/>
                <a:gd name="connsiteY4" fmla="*/ 0 h 35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 h="355924">
                  <a:moveTo>
                    <a:pt x="1056" y="0"/>
                  </a:moveTo>
                  <a:cubicBezTo>
                    <a:pt x="1758" y="0"/>
                    <a:pt x="2226" y="79680"/>
                    <a:pt x="2226" y="177962"/>
                  </a:cubicBezTo>
                  <a:cubicBezTo>
                    <a:pt x="2226" y="276245"/>
                    <a:pt x="2226" y="355924"/>
                    <a:pt x="1056" y="355924"/>
                  </a:cubicBezTo>
                  <a:cubicBezTo>
                    <a:pt x="-114" y="355924"/>
                    <a:pt x="3" y="276245"/>
                    <a:pt x="3" y="177962"/>
                  </a:cubicBezTo>
                  <a:cubicBezTo>
                    <a:pt x="3" y="79680"/>
                    <a:pt x="471" y="0"/>
                    <a:pt x="1056" y="0"/>
                  </a:cubicBezTo>
                  <a:close/>
                </a:path>
              </a:pathLst>
            </a:custGeom>
            <a:solidFill>
              <a:srgbClr val="263238"/>
            </a:solidFill>
            <a:ln w="11697" cap="flat">
              <a:noFill/>
              <a:prstDash val="solid"/>
              <a:miter/>
            </a:ln>
          </p:spPr>
          <p:txBody>
            <a:bodyPr rtlCol="0" anchor="ctr"/>
            <a:lstStyle/>
            <a:p>
              <a:endParaRPr lang="en-US"/>
            </a:p>
          </p:txBody>
        </p:sp>
        <p:sp>
          <p:nvSpPr>
            <p:cNvPr id="767" name="Hình tự do: Hình 766">
              <a:extLst>
                <a:ext uri="{FF2B5EF4-FFF2-40B4-BE49-F238E27FC236}">
                  <a16:creationId xmlns:a16="http://schemas.microsoft.com/office/drawing/2014/main" xmlns="" id="{315FB285-B782-8B9B-0A5B-35BD087D4C8D}"/>
                </a:ext>
              </a:extLst>
            </p:cNvPr>
            <p:cNvSpPr/>
            <p:nvPr/>
          </p:nvSpPr>
          <p:spPr>
            <a:xfrm>
              <a:off x="9547794" y="3673068"/>
              <a:ext cx="2340" cy="355924"/>
            </a:xfrm>
            <a:custGeom>
              <a:avLst/>
              <a:gdLst>
                <a:gd name="connsiteX0" fmla="*/ 1170 w 2340"/>
                <a:gd name="connsiteY0" fmla="*/ 0 h 355924"/>
                <a:gd name="connsiteX1" fmla="*/ 2340 w 2340"/>
                <a:gd name="connsiteY1" fmla="*/ 177962 h 355924"/>
                <a:gd name="connsiteX2" fmla="*/ 1170 w 2340"/>
                <a:gd name="connsiteY2" fmla="*/ 355924 h 355924"/>
                <a:gd name="connsiteX3" fmla="*/ 0 w 2340"/>
                <a:gd name="connsiteY3" fmla="*/ 177962 h 355924"/>
                <a:gd name="connsiteX4" fmla="*/ 1170 w 2340"/>
                <a:gd name="connsiteY4" fmla="*/ 0 h 35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 h="355924">
                  <a:moveTo>
                    <a:pt x="1170" y="0"/>
                  </a:moveTo>
                  <a:cubicBezTo>
                    <a:pt x="1755" y="0"/>
                    <a:pt x="2340" y="79680"/>
                    <a:pt x="2340" y="177962"/>
                  </a:cubicBezTo>
                  <a:cubicBezTo>
                    <a:pt x="2340" y="276245"/>
                    <a:pt x="1755" y="355924"/>
                    <a:pt x="1170" y="355924"/>
                  </a:cubicBezTo>
                  <a:cubicBezTo>
                    <a:pt x="585" y="355924"/>
                    <a:pt x="0" y="276362"/>
                    <a:pt x="0" y="177962"/>
                  </a:cubicBezTo>
                  <a:cubicBezTo>
                    <a:pt x="0" y="79562"/>
                    <a:pt x="585" y="0"/>
                    <a:pt x="1170" y="0"/>
                  </a:cubicBezTo>
                  <a:close/>
                </a:path>
              </a:pathLst>
            </a:custGeom>
            <a:solidFill>
              <a:srgbClr val="263238"/>
            </a:solidFill>
            <a:ln w="11697" cap="flat">
              <a:noFill/>
              <a:prstDash val="solid"/>
              <a:miter/>
            </a:ln>
          </p:spPr>
          <p:txBody>
            <a:bodyPr rtlCol="0" anchor="ctr"/>
            <a:lstStyle/>
            <a:p>
              <a:endParaRPr lang="en-US"/>
            </a:p>
          </p:txBody>
        </p:sp>
        <p:sp>
          <p:nvSpPr>
            <p:cNvPr id="768" name="Hình tự do: Hình 767">
              <a:extLst>
                <a:ext uri="{FF2B5EF4-FFF2-40B4-BE49-F238E27FC236}">
                  <a16:creationId xmlns:a16="http://schemas.microsoft.com/office/drawing/2014/main" xmlns="" id="{7571A034-090C-971D-87C2-0C6C9C075D6D}"/>
                </a:ext>
              </a:extLst>
            </p:cNvPr>
            <p:cNvSpPr/>
            <p:nvPr/>
          </p:nvSpPr>
          <p:spPr>
            <a:xfrm>
              <a:off x="9027246" y="3734612"/>
              <a:ext cx="522185" cy="2223"/>
            </a:xfrm>
            <a:custGeom>
              <a:avLst/>
              <a:gdLst>
                <a:gd name="connsiteX0" fmla="*/ 522186 w 522185"/>
                <a:gd name="connsiteY0" fmla="*/ 1053 h 2223"/>
                <a:gd name="connsiteX1" fmla="*/ 261151 w 522185"/>
                <a:gd name="connsiteY1" fmla="*/ 2223 h 2223"/>
                <a:gd name="connsiteX2" fmla="*/ 0 w 522185"/>
                <a:gd name="connsiteY2" fmla="*/ 1053 h 2223"/>
                <a:gd name="connsiteX3" fmla="*/ 261151 w 522185"/>
                <a:gd name="connsiteY3" fmla="*/ 0 h 2223"/>
                <a:gd name="connsiteX4" fmla="*/ 522186 w 522185"/>
                <a:gd name="connsiteY4" fmla="*/ 1053 h 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85" h="2223">
                  <a:moveTo>
                    <a:pt x="522186" y="1053"/>
                  </a:moveTo>
                  <a:cubicBezTo>
                    <a:pt x="522186" y="1638"/>
                    <a:pt x="405182" y="2223"/>
                    <a:pt x="261151" y="2223"/>
                  </a:cubicBezTo>
                  <a:cubicBezTo>
                    <a:pt x="117120" y="2223"/>
                    <a:pt x="0" y="1638"/>
                    <a:pt x="0" y="1053"/>
                  </a:cubicBezTo>
                  <a:cubicBezTo>
                    <a:pt x="0" y="468"/>
                    <a:pt x="117003" y="0"/>
                    <a:pt x="261151" y="0"/>
                  </a:cubicBezTo>
                  <a:cubicBezTo>
                    <a:pt x="405300" y="0"/>
                    <a:pt x="522186" y="468"/>
                    <a:pt x="522186" y="1053"/>
                  </a:cubicBezTo>
                  <a:close/>
                </a:path>
              </a:pathLst>
            </a:custGeom>
            <a:solidFill>
              <a:srgbClr val="263238"/>
            </a:solidFill>
            <a:ln w="11697" cap="flat">
              <a:noFill/>
              <a:prstDash val="solid"/>
              <a:miter/>
            </a:ln>
          </p:spPr>
          <p:txBody>
            <a:bodyPr rtlCol="0" anchor="ctr"/>
            <a:lstStyle/>
            <a:p>
              <a:endParaRPr lang="en-US"/>
            </a:p>
          </p:txBody>
        </p:sp>
        <p:sp>
          <p:nvSpPr>
            <p:cNvPr id="769" name="Hình tự do: Hình 768">
              <a:extLst>
                <a:ext uri="{FF2B5EF4-FFF2-40B4-BE49-F238E27FC236}">
                  <a16:creationId xmlns:a16="http://schemas.microsoft.com/office/drawing/2014/main" xmlns="" id="{4F0587B8-7D58-3751-0147-3A0EC2797504}"/>
                </a:ext>
              </a:extLst>
            </p:cNvPr>
            <p:cNvSpPr/>
            <p:nvPr/>
          </p:nvSpPr>
          <p:spPr>
            <a:xfrm>
              <a:off x="8986178" y="3989211"/>
              <a:ext cx="88103" cy="44110"/>
            </a:xfrm>
            <a:custGeom>
              <a:avLst/>
              <a:gdLst>
                <a:gd name="connsiteX0" fmla="*/ 88103 w 88103"/>
                <a:gd name="connsiteY0" fmla="*/ 44110 h 44110"/>
                <a:gd name="connsiteX1" fmla="*/ 43993 w 88103"/>
                <a:gd name="connsiteY1" fmla="*/ 0 h 44110"/>
                <a:gd name="connsiteX2" fmla="*/ 43993 w 88103"/>
                <a:gd name="connsiteY2" fmla="*/ 0 h 44110"/>
                <a:gd name="connsiteX3" fmla="*/ 0 w 88103"/>
                <a:gd name="connsiteY3" fmla="*/ 43993 h 44110"/>
                <a:gd name="connsiteX4" fmla="*/ 0 w 88103"/>
                <a:gd name="connsiteY4" fmla="*/ 44110 h 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4110">
                  <a:moveTo>
                    <a:pt x="88103" y="44110"/>
                  </a:moveTo>
                  <a:cubicBezTo>
                    <a:pt x="88103" y="19750"/>
                    <a:pt x="68353" y="0"/>
                    <a:pt x="43993" y="0"/>
                  </a:cubicBezTo>
                  <a:lnTo>
                    <a:pt x="43993" y="0"/>
                  </a:lnTo>
                  <a:cubicBezTo>
                    <a:pt x="19692" y="0"/>
                    <a:pt x="0" y="19691"/>
                    <a:pt x="0" y="43993"/>
                  </a:cubicBezTo>
                  <a:cubicBezTo>
                    <a:pt x="0" y="44028"/>
                    <a:pt x="0" y="44075"/>
                    <a:pt x="0" y="44110"/>
                  </a:cubicBezTo>
                  <a:close/>
                </a:path>
              </a:pathLst>
            </a:custGeom>
            <a:solidFill>
              <a:srgbClr val="263238"/>
            </a:solidFill>
            <a:ln w="11697" cap="flat">
              <a:noFill/>
              <a:prstDash val="solid"/>
              <a:miter/>
            </a:ln>
          </p:spPr>
          <p:txBody>
            <a:bodyPr rtlCol="0" anchor="ctr"/>
            <a:lstStyle/>
            <a:p>
              <a:endParaRPr lang="en-US"/>
            </a:p>
          </p:txBody>
        </p:sp>
        <p:sp>
          <p:nvSpPr>
            <p:cNvPr id="770" name="Hình tự do: Hình 769">
              <a:extLst>
                <a:ext uri="{FF2B5EF4-FFF2-40B4-BE49-F238E27FC236}">
                  <a16:creationId xmlns:a16="http://schemas.microsoft.com/office/drawing/2014/main" xmlns="" id="{DE55E97D-B72F-2B2E-FE07-FEA251C1B8AE}"/>
                </a:ext>
              </a:extLst>
            </p:cNvPr>
            <p:cNvSpPr/>
            <p:nvPr/>
          </p:nvSpPr>
          <p:spPr>
            <a:xfrm>
              <a:off x="9504854" y="3990615"/>
              <a:ext cx="88220" cy="43993"/>
            </a:xfrm>
            <a:custGeom>
              <a:avLst/>
              <a:gdLst>
                <a:gd name="connsiteX0" fmla="*/ 88220 w 88220"/>
                <a:gd name="connsiteY0" fmla="*/ 43994 h 43993"/>
                <a:gd name="connsiteX1" fmla="*/ 44227 w 88220"/>
                <a:gd name="connsiteY1" fmla="*/ 0 h 43993"/>
                <a:gd name="connsiteX2" fmla="*/ 44110 w 88220"/>
                <a:gd name="connsiteY2" fmla="*/ 0 h 43993"/>
                <a:gd name="connsiteX3" fmla="*/ 44110 w 88220"/>
                <a:gd name="connsiteY3" fmla="*/ 0 h 43993"/>
                <a:gd name="connsiteX4" fmla="*/ 0 w 88220"/>
                <a:gd name="connsiteY4" fmla="*/ 43876 h 43993"/>
                <a:gd name="connsiteX5" fmla="*/ 0 w 88220"/>
                <a:gd name="connsiteY5" fmla="*/ 43994 h 4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0" h="43993">
                  <a:moveTo>
                    <a:pt x="88220" y="43994"/>
                  </a:moveTo>
                  <a:cubicBezTo>
                    <a:pt x="88220" y="19692"/>
                    <a:pt x="68529" y="0"/>
                    <a:pt x="44227" y="0"/>
                  </a:cubicBezTo>
                  <a:cubicBezTo>
                    <a:pt x="44192" y="0"/>
                    <a:pt x="44145" y="0"/>
                    <a:pt x="44110" y="0"/>
                  </a:cubicBezTo>
                  <a:lnTo>
                    <a:pt x="44110" y="0"/>
                  </a:lnTo>
                  <a:cubicBezTo>
                    <a:pt x="19809" y="-70"/>
                    <a:pt x="70" y="19575"/>
                    <a:pt x="0" y="43876"/>
                  </a:cubicBezTo>
                  <a:cubicBezTo>
                    <a:pt x="0" y="43911"/>
                    <a:pt x="0" y="43958"/>
                    <a:pt x="0" y="43994"/>
                  </a:cubicBezTo>
                  <a:close/>
                </a:path>
              </a:pathLst>
            </a:custGeom>
            <a:solidFill>
              <a:srgbClr val="263238"/>
            </a:solidFill>
            <a:ln w="11697" cap="flat">
              <a:noFill/>
              <a:prstDash val="solid"/>
              <a:miter/>
            </a:ln>
          </p:spPr>
          <p:txBody>
            <a:bodyPr rtlCol="0" anchor="ctr"/>
            <a:lstStyle/>
            <a:p>
              <a:endParaRPr lang="en-US"/>
            </a:p>
          </p:txBody>
        </p:sp>
        <p:sp>
          <p:nvSpPr>
            <p:cNvPr id="771" name="Hình tự do: Hình 770">
              <a:extLst>
                <a:ext uri="{FF2B5EF4-FFF2-40B4-BE49-F238E27FC236}">
                  <a16:creationId xmlns:a16="http://schemas.microsoft.com/office/drawing/2014/main" xmlns="" id="{02C6545D-D316-395F-47B7-7A387D9647C3}"/>
                </a:ext>
              </a:extLst>
            </p:cNvPr>
            <p:cNvSpPr/>
            <p:nvPr/>
          </p:nvSpPr>
          <p:spPr>
            <a:xfrm>
              <a:off x="9027246" y="3718700"/>
              <a:ext cx="22113" cy="44110"/>
            </a:xfrm>
            <a:custGeom>
              <a:avLst/>
              <a:gdLst>
                <a:gd name="connsiteX0" fmla="*/ 0 w 22113"/>
                <a:gd name="connsiteY0" fmla="*/ 44110 h 44110"/>
                <a:gd name="connsiteX1" fmla="*/ 22114 w 22113"/>
                <a:gd name="connsiteY1" fmla="*/ 21997 h 44110"/>
                <a:gd name="connsiteX2" fmla="*/ 22114 w 22113"/>
                <a:gd name="connsiteY2" fmla="*/ 21997 h 44110"/>
                <a:gd name="connsiteX3" fmla="*/ 0 w 22113"/>
                <a:gd name="connsiteY3" fmla="*/ 0 h 44110"/>
              </a:gdLst>
              <a:ahLst/>
              <a:cxnLst>
                <a:cxn ang="0">
                  <a:pos x="connsiteX0" y="connsiteY0"/>
                </a:cxn>
                <a:cxn ang="0">
                  <a:pos x="connsiteX1" y="connsiteY1"/>
                </a:cxn>
                <a:cxn ang="0">
                  <a:pos x="connsiteX2" y="connsiteY2"/>
                </a:cxn>
                <a:cxn ang="0">
                  <a:pos x="connsiteX3" y="connsiteY3"/>
                </a:cxn>
              </a:cxnLst>
              <a:rect l="l" t="t" r="r" b="b"/>
              <a:pathLst>
                <a:path w="22113" h="44110">
                  <a:moveTo>
                    <a:pt x="0" y="44110"/>
                  </a:moveTo>
                  <a:cubicBezTo>
                    <a:pt x="12215" y="44110"/>
                    <a:pt x="22114" y="34212"/>
                    <a:pt x="22114" y="21997"/>
                  </a:cubicBezTo>
                  <a:lnTo>
                    <a:pt x="22114" y="21997"/>
                  </a:lnTo>
                  <a:cubicBezTo>
                    <a:pt x="22055" y="9828"/>
                    <a:pt x="12168" y="0"/>
                    <a:pt x="0" y="0"/>
                  </a:cubicBezTo>
                  <a:close/>
                </a:path>
              </a:pathLst>
            </a:custGeom>
            <a:solidFill>
              <a:srgbClr val="455A64"/>
            </a:solidFill>
            <a:ln w="11697" cap="flat">
              <a:noFill/>
              <a:prstDash val="solid"/>
              <a:miter/>
            </a:ln>
          </p:spPr>
          <p:txBody>
            <a:bodyPr rtlCol="0" anchor="ctr"/>
            <a:lstStyle/>
            <a:p>
              <a:endParaRPr lang="en-US"/>
            </a:p>
          </p:txBody>
        </p:sp>
        <p:sp>
          <p:nvSpPr>
            <p:cNvPr id="772" name="Hình tự do: Hình 771">
              <a:extLst>
                <a:ext uri="{FF2B5EF4-FFF2-40B4-BE49-F238E27FC236}">
                  <a16:creationId xmlns:a16="http://schemas.microsoft.com/office/drawing/2014/main" xmlns="" id="{A516E507-AE58-C465-771B-9A4803D05C93}"/>
                </a:ext>
              </a:extLst>
            </p:cNvPr>
            <p:cNvSpPr/>
            <p:nvPr/>
          </p:nvSpPr>
          <p:spPr>
            <a:xfrm>
              <a:off x="9527435" y="3718700"/>
              <a:ext cx="21996" cy="44110"/>
            </a:xfrm>
            <a:custGeom>
              <a:avLst/>
              <a:gdLst>
                <a:gd name="connsiteX0" fmla="*/ 21997 w 21996"/>
                <a:gd name="connsiteY0" fmla="*/ 0 h 44110"/>
                <a:gd name="connsiteX1" fmla="*/ 0 w 21996"/>
                <a:gd name="connsiteY1" fmla="*/ 21997 h 44110"/>
                <a:gd name="connsiteX2" fmla="*/ 0 w 21996"/>
                <a:gd name="connsiteY2" fmla="*/ 21997 h 44110"/>
                <a:gd name="connsiteX3" fmla="*/ 21997 w 21996"/>
                <a:gd name="connsiteY3" fmla="*/ 44110 h 44110"/>
              </a:gdLst>
              <a:ahLst/>
              <a:cxnLst>
                <a:cxn ang="0">
                  <a:pos x="connsiteX0" y="connsiteY0"/>
                </a:cxn>
                <a:cxn ang="0">
                  <a:pos x="connsiteX1" y="connsiteY1"/>
                </a:cxn>
                <a:cxn ang="0">
                  <a:pos x="connsiteX2" y="connsiteY2"/>
                </a:cxn>
                <a:cxn ang="0">
                  <a:pos x="connsiteX3" y="connsiteY3"/>
                </a:cxn>
              </a:cxnLst>
              <a:rect l="l" t="t" r="r" b="b"/>
              <a:pathLst>
                <a:path w="21996" h="44110">
                  <a:moveTo>
                    <a:pt x="21997" y="0"/>
                  </a:moveTo>
                  <a:cubicBezTo>
                    <a:pt x="9852" y="0"/>
                    <a:pt x="0" y="9851"/>
                    <a:pt x="0" y="21997"/>
                  </a:cubicBezTo>
                  <a:lnTo>
                    <a:pt x="0" y="21997"/>
                  </a:lnTo>
                  <a:cubicBezTo>
                    <a:pt x="0" y="34165"/>
                    <a:pt x="9828" y="44052"/>
                    <a:pt x="21997" y="44110"/>
                  </a:cubicBezTo>
                  <a:close/>
                </a:path>
              </a:pathLst>
            </a:custGeom>
            <a:solidFill>
              <a:srgbClr val="455A64"/>
            </a:solidFill>
            <a:ln w="11697" cap="flat">
              <a:noFill/>
              <a:prstDash val="solid"/>
              <a:miter/>
            </a:ln>
          </p:spPr>
          <p:txBody>
            <a:bodyPr rtlCol="0" anchor="ctr"/>
            <a:lstStyle/>
            <a:p>
              <a:endParaRPr lang="en-US"/>
            </a:p>
          </p:txBody>
        </p:sp>
        <p:sp>
          <p:nvSpPr>
            <p:cNvPr id="773" name="Hình tự do: Hình 772">
              <a:extLst>
                <a:ext uri="{FF2B5EF4-FFF2-40B4-BE49-F238E27FC236}">
                  <a16:creationId xmlns:a16="http://schemas.microsoft.com/office/drawing/2014/main" xmlns="" id="{01C17CC7-373E-66CC-0A00-89AC69048A97}"/>
                </a:ext>
              </a:extLst>
            </p:cNvPr>
            <p:cNvSpPr/>
            <p:nvPr/>
          </p:nvSpPr>
          <p:spPr>
            <a:xfrm>
              <a:off x="8537877" y="3107629"/>
              <a:ext cx="869279" cy="717689"/>
            </a:xfrm>
            <a:custGeom>
              <a:avLst/>
              <a:gdLst>
                <a:gd name="connsiteX0" fmla="*/ 868460 w 869279"/>
                <a:gd name="connsiteY0" fmla="*/ 500269 h 717689"/>
                <a:gd name="connsiteX1" fmla="*/ 850090 w 869279"/>
                <a:gd name="connsiteY1" fmla="*/ 500269 h 717689"/>
                <a:gd name="connsiteX2" fmla="*/ 797205 w 869279"/>
                <a:gd name="connsiteY2" fmla="*/ 500269 h 717689"/>
                <a:gd name="connsiteX3" fmla="*/ 602746 w 869279"/>
                <a:gd name="connsiteY3" fmla="*/ 500269 h 717689"/>
                <a:gd name="connsiteX4" fmla="*/ 504112 w 869279"/>
                <a:gd name="connsiteY4" fmla="*/ 500269 h 717689"/>
                <a:gd name="connsiteX5" fmla="*/ 486561 w 869279"/>
                <a:gd name="connsiteY5" fmla="*/ 500269 h 717689"/>
                <a:gd name="connsiteX6" fmla="*/ 469362 w 869279"/>
                <a:gd name="connsiteY6" fmla="*/ 504364 h 717689"/>
                <a:gd name="connsiteX7" fmla="*/ 461172 w 869279"/>
                <a:gd name="connsiteY7" fmla="*/ 507991 h 717689"/>
                <a:gd name="connsiteX8" fmla="*/ 453684 w 869279"/>
                <a:gd name="connsiteY8" fmla="*/ 512905 h 717689"/>
                <a:gd name="connsiteX9" fmla="*/ 440462 w 869279"/>
                <a:gd name="connsiteY9" fmla="*/ 525541 h 717689"/>
                <a:gd name="connsiteX10" fmla="*/ 431102 w 869279"/>
                <a:gd name="connsiteY10" fmla="*/ 541454 h 717689"/>
                <a:gd name="connsiteX11" fmla="*/ 426422 w 869279"/>
                <a:gd name="connsiteY11" fmla="*/ 559706 h 717689"/>
                <a:gd name="connsiteX12" fmla="*/ 425486 w 869279"/>
                <a:gd name="connsiteY12" fmla="*/ 598785 h 717689"/>
                <a:gd name="connsiteX13" fmla="*/ 415891 w 869279"/>
                <a:gd name="connsiteY13" fmla="*/ 637864 h 717689"/>
                <a:gd name="connsiteX14" fmla="*/ 320885 w 869279"/>
                <a:gd name="connsiteY14" fmla="*/ 715321 h 717689"/>
                <a:gd name="connsiteX15" fmla="*/ 276891 w 869279"/>
                <a:gd name="connsiteY15" fmla="*/ 716374 h 717689"/>
                <a:gd name="connsiteX16" fmla="*/ 164685 w 869279"/>
                <a:gd name="connsiteY16" fmla="*/ 590478 h 717689"/>
                <a:gd name="connsiteX17" fmla="*/ 164685 w 869279"/>
                <a:gd name="connsiteY17" fmla="*/ 237596 h 717689"/>
                <a:gd name="connsiteX18" fmla="*/ 164685 w 869279"/>
                <a:gd name="connsiteY18" fmla="*/ 83503 h 717689"/>
                <a:gd name="connsiteX19" fmla="*/ 82877 w 869279"/>
                <a:gd name="connsiteY19" fmla="*/ 1507 h 717689"/>
                <a:gd name="connsiteX20" fmla="*/ 78922 w 869279"/>
                <a:gd name="connsiteY20" fmla="*/ 1601 h 717689"/>
                <a:gd name="connsiteX21" fmla="*/ 26504 w 869279"/>
                <a:gd name="connsiteY21" fmla="*/ 23480 h 717689"/>
                <a:gd name="connsiteX22" fmla="*/ 10124 w 869279"/>
                <a:gd name="connsiteY22" fmla="*/ 44424 h 717689"/>
                <a:gd name="connsiteX23" fmla="*/ 1700 w 869279"/>
                <a:gd name="connsiteY23" fmla="*/ 67825 h 717689"/>
                <a:gd name="connsiteX24" fmla="*/ 62 w 869279"/>
                <a:gd name="connsiteY24" fmla="*/ 91225 h 717689"/>
                <a:gd name="connsiteX25" fmla="*/ 62 w 869279"/>
                <a:gd name="connsiteY25" fmla="*/ 112988 h 717689"/>
                <a:gd name="connsiteX26" fmla="*/ 62 w 869279"/>
                <a:gd name="connsiteY26" fmla="*/ 151248 h 717689"/>
                <a:gd name="connsiteX27" fmla="*/ 62 w 869279"/>
                <a:gd name="connsiteY27" fmla="*/ 204133 h 717689"/>
                <a:gd name="connsiteX28" fmla="*/ 62 w 869279"/>
                <a:gd name="connsiteY28" fmla="*/ 217823 h 717689"/>
                <a:gd name="connsiteX29" fmla="*/ 62 w 869279"/>
                <a:gd name="connsiteY29" fmla="*/ 222503 h 717689"/>
                <a:gd name="connsiteX30" fmla="*/ 62 w 869279"/>
                <a:gd name="connsiteY30" fmla="*/ 217823 h 717689"/>
                <a:gd name="connsiteX31" fmla="*/ 62 w 869279"/>
                <a:gd name="connsiteY31" fmla="*/ 204133 h 717689"/>
                <a:gd name="connsiteX32" fmla="*/ 62 w 869279"/>
                <a:gd name="connsiteY32" fmla="*/ 151248 h 717689"/>
                <a:gd name="connsiteX33" fmla="*/ 62 w 869279"/>
                <a:gd name="connsiteY33" fmla="*/ 112988 h 717689"/>
                <a:gd name="connsiteX34" fmla="*/ 62 w 869279"/>
                <a:gd name="connsiteY34" fmla="*/ 91225 h 717689"/>
                <a:gd name="connsiteX35" fmla="*/ 1583 w 869279"/>
                <a:gd name="connsiteY35" fmla="*/ 67825 h 717689"/>
                <a:gd name="connsiteX36" fmla="*/ 10124 w 869279"/>
                <a:gd name="connsiteY36" fmla="*/ 43839 h 717689"/>
                <a:gd name="connsiteX37" fmla="*/ 26738 w 869279"/>
                <a:gd name="connsiteY37" fmla="*/ 22544 h 717689"/>
                <a:gd name="connsiteX38" fmla="*/ 79975 w 869279"/>
                <a:gd name="connsiteY38" fmla="*/ 80 h 717689"/>
                <a:gd name="connsiteX39" fmla="*/ 167646 w 869279"/>
                <a:gd name="connsiteY39" fmla="*/ 80496 h 717689"/>
                <a:gd name="connsiteX40" fmla="*/ 167727 w 869279"/>
                <a:gd name="connsiteY40" fmla="*/ 83854 h 717689"/>
                <a:gd name="connsiteX41" fmla="*/ 167727 w 869279"/>
                <a:gd name="connsiteY41" fmla="*/ 237947 h 717689"/>
                <a:gd name="connsiteX42" fmla="*/ 167727 w 869279"/>
                <a:gd name="connsiteY42" fmla="*/ 591180 h 717689"/>
                <a:gd name="connsiteX43" fmla="*/ 278061 w 869279"/>
                <a:gd name="connsiteY43" fmla="*/ 715906 h 717689"/>
                <a:gd name="connsiteX44" fmla="*/ 321353 w 869279"/>
                <a:gd name="connsiteY44" fmla="*/ 714853 h 717689"/>
                <a:gd name="connsiteX45" fmla="*/ 361017 w 869279"/>
                <a:gd name="connsiteY45" fmla="*/ 699642 h 717689"/>
                <a:gd name="connsiteX46" fmla="*/ 414721 w 869279"/>
                <a:gd name="connsiteY46" fmla="*/ 638801 h 717689"/>
                <a:gd name="connsiteX47" fmla="*/ 424316 w 869279"/>
                <a:gd name="connsiteY47" fmla="*/ 600189 h 717689"/>
                <a:gd name="connsiteX48" fmla="*/ 425369 w 869279"/>
                <a:gd name="connsiteY48" fmla="*/ 561110 h 717689"/>
                <a:gd name="connsiteX49" fmla="*/ 439760 w 869279"/>
                <a:gd name="connsiteY49" fmla="*/ 526009 h 717689"/>
                <a:gd name="connsiteX50" fmla="*/ 453333 w 869279"/>
                <a:gd name="connsiteY50" fmla="*/ 513022 h 717689"/>
                <a:gd name="connsiteX51" fmla="*/ 461172 w 869279"/>
                <a:gd name="connsiteY51" fmla="*/ 507991 h 717689"/>
                <a:gd name="connsiteX52" fmla="*/ 469596 w 869279"/>
                <a:gd name="connsiteY52" fmla="*/ 504247 h 717689"/>
                <a:gd name="connsiteX53" fmla="*/ 487146 w 869279"/>
                <a:gd name="connsiteY53" fmla="*/ 500034 h 717689"/>
                <a:gd name="connsiteX54" fmla="*/ 504931 w 869279"/>
                <a:gd name="connsiteY54" fmla="*/ 500034 h 717689"/>
                <a:gd name="connsiteX55" fmla="*/ 603565 w 869279"/>
                <a:gd name="connsiteY55" fmla="*/ 500034 h 717689"/>
                <a:gd name="connsiteX56" fmla="*/ 798024 w 869279"/>
                <a:gd name="connsiteY56" fmla="*/ 500034 h 717689"/>
                <a:gd name="connsiteX57" fmla="*/ 850909 w 869279"/>
                <a:gd name="connsiteY57" fmla="*/ 500034 h 717689"/>
                <a:gd name="connsiteX58" fmla="*/ 869279 w 869279"/>
                <a:gd name="connsiteY58" fmla="*/ 500034 h 71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69279" h="717689">
                  <a:moveTo>
                    <a:pt x="868460" y="500269"/>
                  </a:moveTo>
                  <a:lnTo>
                    <a:pt x="850090" y="500269"/>
                  </a:lnTo>
                  <a:lnTo>
                    <a:pt x="797205" y="500269"/>
                  </a:lnTo>
                  <a:lnTo>
                    <a:pt x="602746" y="500269"/>
                  </a:lnTo>
                  <a:lnTo>
                    <a:pt x="504112" y="500269"/>
                  </a:lnTo>
                  <a:cubicBezTo>
                    <a:pt x="498262" y="500269"/>
                    <a:pt x="492412" y="500269"/>
                    <a:pt x="486561" y="500269"/>
                  </a:cubicBezTo>
                  <a:cubicBezTo>
                    <a:pt x="480664" y="500830"/>
                    <a:pt x="474872" y="502199"/>
                    <a:pt x="469362" y="504364"/>
                  </a:cubicBezTo>
                  <a:cubicBezTo>
                    <a:pt x="466554" y="505382"/>
                    <a:pt x="463816" y="506587"/>
                    <a:pt x="461172" y="507991"/>
                  </a:cubicBezTo>
                  <a:cubicBezTo>
                    <a:pt x="458574" y="509477"/>
                    <a:pt x="456082" y="511115"/>
                    <a:pt x="453684" y="512905"/>
                  </a:cubicBezTo>
                  <a:cubicBezTo>
                    <a:pt x="448676" y="516438"/>
                    <a:pt x="444218" y="520698"/>
                    <a:pt x="440462" y="525541"/>
                  </a:cubicBezTo>
                  <a:cubicBezTo>
                    <a:pt x="436648" y="530409"/>
                    <a:pt x="433500" y="535756"/>
                    <a:pt x="431102" y="541454"/>
                  </a:cubicBezTo>
                  <a:cubicBezTo>
                    <a:pt x="428774" y="547316"/>
                    <a:pt x="427206" y="553447"/>
                    <a:pt x="426422" y="559706"/>
                  </a:cubicBezTo>
                  <a:cubicBezTo>
                    <a:pt x="425486" y="572343"/>
                    <a:pt x="426422" y="585447"/>
                    <a:pt x="425486" y="598785"/>
                  </a:cubicBezTo>
                  <a:cubicBezTo>
                    <a:pt x="424198" y="612206"/>
                    <a:pt x="420958" y="625368"/>
                    <a:pt x="415891" y="637864"/>
                  </a:cubicBezTo>
                  <a:cubicBezTo>
                    <a:pt x="398856" y="677716"/>
                    <a:pt x="363345" y="706662"/>
                    <a:pt x="320885" y="715321"/>
                  </a:cubicBezTo>
                  <a:cubicBezTo>
                    <a:pt x="306376" y="718070"/>
                    <a:pt x="291517" y="718433"/>
                    <a:pt x="276891" y="716374"/>
                  </a:cubicBezTo>
                  <a:cubicBezTo>
                    <a:pt x="213792" y="707376"/>
                    <a:pt x="166382" y="654187"/>
                    <a:pt x="164685" y="590478"/>
                  </a:cubicBezTo>
                  <a:lnTo>
                    <a:pt x="164685" y="237596"/>
                  </a:lnTo>
                  <a:cubicBezTo>
                    <a:pt x="164685" y="183424"/>
                    <a:pt x="164685" y="132293"/>
                    <a:pt x="164685" y="83503"/>
                  </a:cubicBezTo>
                  <a:cubicBezTo>
                    <a:pt x="164732" y="38269"/>
                    <a:pt x="128110" y="1566"/>
                    <a:pt x="82877" y="1507"/>
                  </a:cubicBezTo>
                  <a:cubicBezTo>
                    <a:pt x="81554" y="1507"/>
                    <a:pt x="80244" y="1542"/>
                    <a:pt x="78922" y="1601"/>
                  </a:cubicBezTo>
                  <a:cubicBezTo>
                    <a:pt x="59371" y="2291"/>
                    <a:pt x="40744" y="10072"/>
                    <a:pt x="26504" y="23480"/>
                  </a:cubicBezTo>
                  <a:cubicBezTo>
                    <a:pt x="19976" y="29553"/>
                    <a:pt x="14453" y="36620"/>
                    <a:pt x="10124" y="44424"/>
                  </a:cubicBezTo>
                  <a:cubicBezTo>
                    <a:pt x="6193" y="51772"/>
                    <a:pt x="3361" y="59658"/>
                    <a:pt x="1700" y="67825"/>
                  </a:cubicBezTo>
                  <a:cubicBezTo>
                    <a:pt x="354" y="75547"/>
                    <a:pt x="-196" y="83386"/>
                    <a:pt x="62" y="91225"/>
                  </a:cubicBezTo>
                  <a:lnTo>
                    <a:pt x="62" y="112988"/>
                  </a:lnTo>
                  <a:cubicBezTo>
                    <a:pt x="62" y="127028"/>
                    <a:pt x="62" y="139781"/>
                    <a:pt x="62" y="151248"/>
                  </a:cubicBezTo>
                  <a:cubicBezTo>
                    <a:pt x="62" y="174649"/>
                    <a:pt x="62" y="191965"/>
                    <a:pt x="62" y="204133"/>
                  </a:cubicBezTo>
                  <a:cubicBezTo>
                    <a:pt x="62" y="210101"/>
                    <a:pt x="62" y="214664"/>
                    <a:pt x="62" y="217823"/>
                  </a:cubicBezTo>
                  <a:cubicBezTo>
                    <a:pt x="62" y="220982"/>
                    <a:pt x="62" y="222503"/>
                    <a:pt x="62" y="222503"/>
                  </a:cubicBezTo>
                  <a:cubicBezTo>
                    <a:pt x="62" y="222503"/>
                    <a:pt x="62" y="220865"/>
                    <a:pt x="62" y="217823"/>
                  </a:cubicBezTo>
                  <a:cubicBezTo>
                    <a:pt x="62" y="214781"/>
                    <a:pt x="62" y="210101"/>
                    <a:pt x="62" y="204133"/>
                  </a:cubicBezTo>
                  <a:cubicBezTo>
                    <a:pt x="62" y="192433"/>
                    <a:pt x="62" y="174180"/>
                    <a:pt x="62" y="151248"/>
                  </a:cubicBezTo>
                  <a:lnTo>
                    <a:pt x="62" y="112988"/>
                  </a:lnTo>
                  <a:cubicBezTo>
                    <a:pt x="62" y="106085"/>
                    <a:pt x="62" y="98713"/>
                    <a:pt x="62" y="91225"/>
                  </a:cubicBezTo>
                  <a:cubicBezTo>
                    <a:pt x="-161" y="83398"/>
                    <a:pt x="354" y="75558"/>
                    <a:pt x="1583" y="67825"/>
                  </a:cubicBezTo>
                  <a:cubicBezTo>
                    <a:pt x="3291" y="59470"/>
                    <a:pt x="6158" y="51397"/>
                    <a:pt x="10124" y="43839"/>
                  </a:cubicBezTo>
                  <a:cubicBezTo>
                    <a:pt x="14511" y="35918"/>
                    <a:pt x="20116" y="28734"/>
                    <a:pt x="26738" y="22544"/>
                  </a:cubicBezTo>
                  <a:cubicBezTo>
                    <a:pt x="41200" y="8878"/>
                    <a:pt x="60096" y="899"/>
                    <a:pt x="79975" y="80"/>
                  </a:cubicBezTo>
                  <a:cubicBezTo>
                    <a:pt x="126390" y="-1921"/>
                    <a:pt x="165645" y="34081"/>
                    <a:pt x="167646" y="80496"/>
                  </a:cubicBezTo>
                  <a:cubicBezTo>
                    <a:pt x="167692" y="81619"/>
                    <a:pt x="167727" y="82731"/>
                    <a:pt x="167727" y="83854"/>
                  </a:cubicBezTo>
                  <a:cubicBezTo>
                    <a:pt x="167727" y="132176"/>
                    <a:pt x="167727" y="183775"/>
                    <a:pt x="167727" y="237947"/>
                  </a:cubicBezTo>
                  <a:cubicBezTo>
                    <a:pt x="167727" y="346526"/>
                    <a:pt x="167727" y="465870"/>
                    <a:pt x="167727" y="591180"/>
                  </a:cubicBezTo>
                  <a:cubicBezTo>
                    <a:pt x="169026" y="654151"/>
                    <a:pt x="215722" y="706932"/>
                    <a:pt x="278061" y="715906"/>
                  </a:cubicBezTo>
                  <a:cubicBezTo>
                    <a:pt x="292453" y="717895"/>
                    <a:pt x="307078" y="717544"/>
                    <a:pt x="321353" y="714853"/>
                  </a:cubicBezTo>
                  <a:cubicBezTo>
                    <a:pt x="335311" y="711963"/>
                    <a:pt x="348708" y="706826"/>
                    <a:pt x="361017" y="699642"/>
                  </a:cubicBezTo>
                  <a:cubicBezTo>
                    <a:pt x="384956" y="685614"/>
                    <a:pt x="403770" y="664295"/>
                    <a:pt x="414721" y="638801"/>
                  </a:cubicBezTo>
                  <a:cubicBezTo>
                    <a:pt x="419788" y="626468"/>
                    <a:pt x="423017" y="613457"/>
                    <a:pt x="424316" y="600189"/>
                  </a:cubicBezTo>
                  <a:cubicBezTo>
                    <a:pt x="425486" y="587085"/>
                    <a:pt x="424316" y="574098"/>
                    <a:pt x="425369" y="561110"/>
                  </a:cubicBezTo>
                  <a:cubicBezTo>
                    <a:pt x="426784" y="548298"/>
                    <a:pt x="431769" y="536130"/>
                    <a:pt x="439760" y="526009"/>
                  </a:cubicBezTo>
                  <a:cubicBezTo>
                    <a:pt x="443656" y="521072"/>
                    <a:pt x="448231" y="516696"/>
                    <a:pt x="453333" y="513022"/>
                  </a:cubicBezTo>
                  <a:cubicBezTo>
                    <a:pt x="455848" y="511197"/>
                    <a:pt x="458469" y="509512"/>
                    <a:pt x="461172" y="507991"/>
                  </a:cubicBezTo>
                  <a:cubicBezTo>
                    <a:pt x="463898" y="506575"/>
                    <a:pt x="466717" y="505323"/>
                    <a:pt x="469596" y="504247"/>
                  </a:cubicBezTo>
                  <a:cubicBezTo>
                    <a:pt x="475247" y="502105"/>
                    <a:pt x="481144" y="500690"/>
                    <a:pt x="487146" y="500034"/>
                  </a:cubicBezTo>
                  <a:cubicBezTo>
                    <a:pt x="493230" y="500034"/>
                    <a:pt x="498847" y="500034"/>
                    <a:pt x="504931" y="500034"/>
                  </a:cubicBezTo>
                  <a:lnTo>
                    <a:pt x="603565" y="500034"/>
                  </a:lnTo>
                  <a:lnTo>
                    <a:pt x="798024" y="500034"/>
                  </a:lnTo>
                  <a:lnTo>
                    <a:pt x="850909" y="500034"/>
                  </a:lnTo>
                  <a:lnTo>
                    <a:pt x="869279" y="500034"/>
                  </a:lnTo>
                  <a:close/>
                </a:path>
              </a:pathLst>
            </a:custGeom>
            <a:solidFill>
              <a:srgbClr val="263238"/>
            </a:solidFill>
            <a:ln w="11697" cap="flat">
              <a:noFill/>
              <a:prstDash val="solid"/>
              <a:miter/>
            </a:ln>
          </p:spPr>
          <p:txBody>
            <a:bodyPr rtlCol="0" anchor="ctr"/>
            <a:lstStyle/>
            <a:p>
              <a:endParaRPr lang="en-US"/>
            </a:p>
          </p:txBody>
        </p:sp>
        <p:sp>
          <p:nvSpPr>
            <p:cNvPr id="774" name="Hình tự do: Hình 773">
              <a:extLst>
                <a:ext uri="{FF2B5EF4-FFF2-40B4-BE49-F238E27FC236}">
                  <a16:creationId xmlns:a16="http://schemas.microsoft.com/office/drawing/2014/main" xmlns="" id="{5B777311-8083-156A-A78F-6AB969D8491C}"/>
                </a:ext>
              </a:extLst>
            </p:cNvPr>
            <p:cNvSpPr/>
            <p:nvPr/>
          </p:nvSpPr>
          <p:spPr>
            <a:xfrm>
              <a:off x="9166012" y="3607898"/>
              <a:ext cx="2220" cy="52768"/>
            </a:xfrm>
            <a:custGeom>
              <a:avLst/>
              <a:gdLst>
                <a:gd name="connsiteX0" fmla="*/ 1053 w 2220"/>
                <a:gd name="connsiteY0" fmla="*/ 0 h 52768"/>
                <a:gd name="connsiteX1" fmla="*/ 1053 w 2220"/>
                <a:gd name="connsiteY1" fmla="*/ 52768 h 52768"/>
                <a:gd name="connsiteX2" fmla="*/ 1053 w 2220"/>
                <a:gd name="connsiteY2" fmla="*/ 0 h 52768"/>
              </a:gdLst>
              <a:ahLst/>
              <a:cxnLst>
                <a:cxn ang="0">
                  <a:pos x="connsiteX0" y="connsiteY0"/>
                </a:cxn>
                <a:cxn ang="0">
                  <a:pos x="connsiteX1" y="connsiteY1"/>
                </a:cxn>
                <a:cxn ang="0">
                  <a:pos x="connsiteX2" y="connsiteY2"/>
                </a:cxn>
              </a:cxnLst>
              <a:rect l="l" t="t" r="r" b="b"/>
              <a:pathLst>
                <a:path w="2220" h="52768">
                  <a:moveTo>
                    <a:pt x="1053" y="0"/>
                  </a:moveTo>
                  <a:cubicBezTo>
                    <a:pt x="2609" y="17550"/>
                    <a:pt x="2609" y="35218"/>
                    <a:pt x="1053" y="52768"/>
                  </a:cubicBezTo>
                  <a:cubicBezTo>
                    <a:pt x="-351" y="35206"/>
                    <a:pt x="-351" y="17562"/>
                    <a:pt x="1053" y="0"/>
                  </a:cubicBezTo>
                  <a:close/>
                </a:path>
              </a:pathLst>
            </a:custGeom>
            <a:solidFill>
              <a:srgbClr val="263238"/>
            </a:solidFill>
            <a:ln w="11697" cap="flat">
              <a:noFill/>
              <a:prstDash val="solid"/>
              <a:miter/>
            </a:ln>
          </p:spPr>
          <p:txBody>
            <a:bodyPr rtlCol="0" anchor="ctr"/>
            <a:lstStyle/>
            <a:p>
              <a:endParaRPr lang="en-US"/>
            </a:p>
          </p:txBody>
        </p:sp>
        <p:sp>
          <p:nvSpPr>
            <p:cNvPr id="775" name="Hình tự do: Hình 774">
              <a:extLst>
                <a:ext uri="{FF2B5EF4-FFF2-40B4-BE49-F238E27FC236}">
                  <a16:creationId xmlns:a16="http://schemas.microsoft.com/office/drawing/2014/main" xmlns="" id="{AA045366-4858-A713-CB50-E2400C2345C5}"/>
                </a:ext>
              </a:extLst>
            </p:cNvPr>
            <p:cNvSpPr/>
            <p:nvPr/>
          </p:nvSpPr>
          <p:spPr>
            <a:xfrm>
              <a:off x="9296825" y="3607898"/>
              <a:ext cx="2220" cy="52768"/>
            </a:xfrm>
            <a:custGeom>
              <a:avLst/>
              <a:gdLst>
                <a:gd name="connsiteX0" fmla="*/ 1167 w 2220"/>
                <a:gd name="connsiteY0" fmla="*/ 0 h 52768"/>
                <a:gd name="connsiteX1" fmla="*/ 1167 w 2220"/>
                <a:gd name="connsiteY1" fmla="*/ 52768 h 52768"/>
                <a:gd name="connsiteX2" fmla="*/ 1167 w 2220"/>
                <a:gd name="connsiteY2" fmla="*/ 0 h 52768"/>
              </a:gdLst>
              <a:ahLst/>
              <a:cxnLst>
                <a:cxn ang="0">
                  <a:pos x="connsiteX0" y="connsiteY0"/>
                </a:cxn>
                <a:cxn ang="0">
                  <a:pos x="connsiteX1" y="connsiteY1"/>
                </a:cxn>
                <a:cxn ang="0">
                  <a:pos x="connsiteX2" y="connsiteY2"/>
                </a:cxn>
              </a:cxnLst>
              <a:rect l="l" t="t" r="r" b="b"/>
              <a:pathLst>
                <a:path w="2220" h="52768">
                  <a:moveTo>
                    <a:pt x="1167" y="0"/>
                  </a:moveTo>
                  <a:cubicBezTo>
                    <a:pt x="2571" y="17562"/>
                    <a:pt x="2571" y="35206"/>
                    <a:pt x="1167" y="52768"/>
                  </a:cubicBezTo>
                  <a:cubicBezTo>
                    <a:pt x="-389" y="35218"/>
                    <a:pt x="-389" y="17550"/>
                    <a:pt x="1167" y="0"/>
                  </a:cubicBezTo>
                  <a:close/>
                </a:path>
              </a:pathLst>
            </a:custGeom>
            <a:solidFill>
              <a:srgbClr val="263238"/>
            </a:solidFill>
            <a:ln w="11697" cap="flat">
              <a:noFill/>
              <a:prstDash val="solid"/>
              <a:miter/>
            </a:ln>
          </p:spPr>
          <p:txBody>
            <a:bodyPr rtlCol="0" anchor="ctr"/>
            <a:lstStyle/>
            <a:p>
              <a:endParaRPr lang="en-US"/>
            </a:p>
          </p:txBody>
        </p:sp>
        <p:sp>
          <p:nvSpPr>
            <p:cNvPr id="776" name="Hình tự do: Hình 775">
              <a:extLst>
                <a:ext uri="{FF2B5EF4-FFF2-40B4-BE49-F238E27FC236}">
                  <a16:creationId xmlns:a16="http://schemas.microsoft.com/office/drawing/2014/main" xmlns="" id="{E7DAD316-5726-4B69-30FD-F147982369AD}"/>
                </a:ext>
              </a:extLst>
            </p:cNvPr>
            <p:cNvSpPr/>
            <p:nvPr/>
          </p:nvSpPr>
          <p:spPr>
            <a:xfrm>
              <a:off x="8046260" y="3130290"/>
              <a:ext cx="315027" cy="485095"/>
            </a:xfrm>
            <a:custGeom>
              <a:avLst/>
              <a:gdLst>
                <a:gd name="connsiteX0" fmla="*/ 65436 w 315027"/>
                <a:gd name="connsiteY0" fmla="*/ 234 h 485095"/>
                <a:gd name="connsiteX1" fmla="*/ 91411 w 315027"/>
                <a:gd name="connsiteY1" fmla="*/ 28666 h 485095"/>
                <a:gd name="connsiteX2" fmla="*/ 101005 w 315027"/>
                <a:gd name="connsiteY2" fmla="*/ 70319 h 485095"/>
                <a:gd name="connsiteX3" fmla="*/ 2605 w 315027"/>
                <a:gd name="connsiteY3" fmla="*/ 404012 h 485095"/>
                <a:gd name="connsiteX4" fmla="*/ 45300 w 315027"/>
                <a:gd name="connsiteY4" fmla="*/ 482510 h 485095"/>
                <a:gd name="connsiteX5" fmla="*/ 63330 w 315027"/>
                <a:gd name="connsiteY5" fmla="*/ 485096 h 485095"/>
                <a:gd name="connsiteX6" fmla="*/ 248078 w 315027"/>
                <a:gd name="connsiteY6" fmla="*/ 485096 h 485095"/>
                <a:gd name="connsiteX7" fmla="*/ 315027 w 315027"/>
                <a:gd name="connsiteY7" fmla="*/ 417959 h 485095"/>
                <a:gd name="connsiteX8" fmla="*/ 312079 w 315027"/>
                <a:gd name="connsiteY8" fmla="*/ 398396 h 485095"/>
                <a:gd name="connsiteX9" fmla="*/ 209584 w 315027"/>
                <a:gd name="connsiteY9" fmla="*/ 67160 h 485095"/>
                <a:gd name="connsiteX10" fmla="*/ 219880 w 315027"/>
                <a:gd name="connsiteY10" fmla="*/ 24103 h 485095"/>
                <a:gd name="connsiteX11" fmla="*/ 243281 w 315027"/>
                <a:gd name="connsiteY11" fmla="*/ 0 h 4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027" h="485095">
                  <a:moveTo>
                    <a:pt x="65436" y="234"/>
                  </a:moveTo>
                  <a:lnTo>
                    <a:pt x="91411" y="28666"/>
                  </a:lnTo>
                  <a:cubicBezTo>
                    <a:pt x="101695" y="39910"/>
                    <a:pt x="105334" y="55717"/>
                    <a:pt x="101005" y="70319"/>
                  </a:cubicBezTo>
                  <a:lnTo>
                    <a:pt x="2605" y="404012"/>
                  </a:lnTo>
                  <a:cubicBezTo>
                    <a:pt x="-7282" y="437475"/>
                    <a:pt x="11837" y="472623"/>
                    <a:pt x="45300" y="482510"/>
                  </a:cubicBezTo>
                  <a:cubicBezTo>
                    <a:pt x="51150" y="484241"/>
                    <a:pt x="57222" y="485107"/>
                    <a:pt x="63330" y="485096"/>
                  </a:cubicBezTo>
                  <a:lnTo>
                    <a:pt x="248078" y="485096"/>
                  </a:lnTo>
                  <a:cubicBezTo>
                    <a:pt x="285110" y="485037"/>
                    <a:pt x="315074" y="454979"/>
                    <a:pt x="315027" y="417959"/>
                  </a:cubicBezTo>
                  <a:cubicBezTo>
                    <a:pt x="315016" y="411325"/>
                    <a:pt x="314021" y="404738"/>
                    <a:pt x="312079" y="398396"/>
                  </a:cubicBezTo>
                  <a:lnTo>
                    <a:pt x="209584" y="67160"/>
                  </a:lnTo>
                  <a:cubicBezTo>
                    <a:pt x="204916" y="52008"/>
                    <a:pt x="208859" y="35511"/>
                    <a:pt x="219880" y="24103"/>
                  </a:cubicBezTo>
                  <a:lnTo>
                    <a:pt x="243281" y="0"/>
                  </a:lnTo>
                  <a:close/>
                </a:path>
              </a:pathLst>
            </a:custGeom>
            <a:solidFill>
              <a:srgbClr val="F5F5F5"/>
            </a:solidFill>
            <a:ln w="11697" cap="flat">
              <a:noFill/>
              <a:prstDash val="solid"/>
              <a:miter/>
            </a:ln>
          </p:spPr>
          <p:txBody>
            <a:bodyPr rtlCol="0" anchor="ctr"/>
            <a:lstStyle/>
            <a:p>
              <a:endParaRPr lang="en-US"/>
            </a:p>
          </p:txBody>
        </p:sp>
        <p:sp>
          <p:nvSpPr>
            <p:cNvPr id="777" name="Hình tự do: Hình 776">
              <a:extLst>
                <a:ext uri="{FF2B5EF4-FFF2-40B4-BE49-F238E27FC236}">
                  <a16:creationId xmlns:a16="http://schemas.microsoft.com/office/drawing/2014/main" xmlns="" id="{922DF0E9-57F9-9E60-9CBF-C2F59FE99B8F}"/>
                </a:ext>
              </a:extLst>
            </p:cNvPr>
            <p:cNvSpPr/>
            <p:nvPr/>
          </p:nvSpPr>
          <p:spPr>
            <a:xfrm>
              <a:off x="8045203" y="3129822"/>
              <a:ext cx="317661" cy="486876"/>
            </a:xfrm>
            <a:custGeom>
              <a:avLst/>
              <a:gdLst>
                <a:gd name="connsiteX0" fmla="*/ 66493 w 317661"/>
                <a:gd name="connsiteY0" fmla="*/ 702 h 486876"/>
                <a:gd name="connsiteX1" fmla="*/ 244572 w 317661"/>
                <a:gd name="connsiteY1" fmla="*/ 0 h 486876"/>
                <a:gd name="connsiteX2" fmla="*/ 246327 w 317661"/>
                <a:gd name="connsiteY2" fmla="*/ 0 h 486876"/>
                <a:gd name="connsiteX3" fmla="*/ 245157 w 317661"/>
                <a:gd name="connsiteY3" fmla="*/ 1287 h 486876"/>
                <a:gd name="connsiteX4" fmla="*/ 227373 w 317661"/>
                <a:gd name="connsiteY4" fmla="*/ 19540 h 486876"/>
                <a:gd name="connsiteX5" fmla="*/ 218480 w 317661"/>
                <a:gd name="connsiteY5" fmla="*/ 29368 h 486876"/>
                <a:gd name="connsiteX6" fmla="*/ 212162 w 317661"/>
                <a:gd name="connsiteY6" fmla="*/ 41068 h 486876"/>
                <a:gd name="connsiteX7" fmla="*/ 212162 w 317661"/>
                <a:gd name="connsiteY7" fmla="*/ 68447 h 486876"/>
                <a:gd name="connsiteX8" fmla="*/ 221054 w 317661"/>
                <a:gd name="connsiteY8" fmla="*/ 96996 h 486876"/>
                <a:gd name="connsiteX9" fmla="*/ 260133 w 317661"/>
                <a:gd name="connsiteY9" fmla="*/ 223008 h 486876"/>
                <a:gd name="connsiteX10" fmla="*/ 304244 w 317661"/>
                <a:gd name="connsiteY10" fmla="*/ 365284 h 486876"/>
                <a:gd name="connsiteX11" fmla="*/ 310094 w 317661"/>
                <a:gd name="connsiteY11" fmla="*/ 384005 h 486876"/>
                <a:gd name="connsiteX12" fmla="*/ 313019 w 317661"/>
                <a:gd name="connsiteY12" fmla="*/ 393482 h 486876"/>
                <a:gd name="connsiteX13" fmla="*/ 315710 w 317661"/>
                <a:gd name="connsiteY13" fmla="*/ 403076 h 486876"/>
                <a:gd name="connsiteX14" fmla="*/ 317582 w 317661"/>
                <a:gd name="connsiteY14" fmla="*/ 423318 h 486876"/>
                <a:gd name="connsiteX15" fmla="*/ 316880 w 317661"/>
                <a:gd name="connsiteY15" fmla="*/ 428349 h 486876"/>
                <a:gd name="connsiteX16" fmla="*/ 316880 w 317661"/>
                <a:gd name="connsiteY16" fmla="*/ 430923 h 486876"/>
                <a:gd name="connsiteX17" fmla="*/ 316295 w 317661"/>
                <a:gd name="connsiteY17" fmla="*/ 433380 h 486876"/>
                <a:gd name="connsiteX18" fmla="*/ 315008 w 317661"/>
                <a:gd name="connsiteY18" fmla="*/ 438295 h 486876"/>
                <a:gd name="connsiteX19" fmla="*/ 313253 w 317661"/>
                <a:gd name="connsiteY19" fmla="*/ 443208 h 486876"/>
                <a:gd name="connsiteX20" fmla="*/ 248082 w 317661"/>
                <a:gd name="connsiteY20" fmla="*/ 486851 h 486876"/>
                <a:gd name="connsiteX21" fmla="*/ 64504 w 317661"/>
                <a:gd name="connsiteY21" fmla="*/ 486851 h 486876"/>
                <a:gd name="connsiteX22" fmla="*/ 0 w 317661"/>
                <a:gd name="connsiteY22" fmla="*/ 422183 h 486876"/>
                <a:gd name="connsiteX23" fmla="*/ 35 w 317661"/>
                <a:gd name="connsiteY23" fmla="*/ 420042 h 486876"/>
                <a:gd name="connsiteX24" fmla="*/ 854 w 317661"/>
                <a:gd name="connsiteY24" fmla="*/ 411735 h 486876"/>
                <a:gd name="connsiteX25" fmla="*/ 2843 w 317661"/>
                <a:gd name="connsiteY25" fmla="*/ 403661 h 486876"/>
                <a:gd name="connsiteX26" fmla="*/ 7406 w 317661"/>
                <a:gd name="connsiteY26" fmla="*/ 388217 h 486876"/>
                <a:gd name="connsiteX27" fmla="*/ 16299 w 317661"/>
                <a:gd name="connsiteY27" fmla="*/ 358030 h 486876"/>
                <a:gd name="connsiteX28" fmla="*/ 33381 w 317661"/>
                <a:gd name="connsiteY28" fmla="*/ 300114 h 486876"/>
                <a:gd name="connsiteX29" fmla="*/ 64036 w 317661"/>
                <a:gd name="connsiteY29" fmla="*/ 196215 h 486876"/>
                <a:gd name="connsiteX30" fmla="*/ 89309 w 317661"/>
                <a:gd name="connsiteY30" fmla="*/ 110568 h 486876"/>
                <a:gd name="connsiteX31" fmla="*/ 99839 w 317661"/>
                <a:gd name="connsiteY31" fmla="*/ 75467 h 486876"/>
                <a:gd name="connsiteX32" fmla="*/ 102062 w 317661"/>
                <a:gd name="connsiteY32" fmla="*/ 67511 h 486876"/>
                <a:gd name="connsiteX33" fmla="*/ 102998 w 317661"/>
                <a:gd name="connsiteY33" fmla="*/ 59789 h 486876"/>
                <a:gd name="connsiteX34" fmla="*/ 101126 w 317661"/>
                <a:gd name="connsiteY34" fmla="*/ 45514 h 486876"/>
                <a:gd name="connsiteX35" fmla="*/ 95510 w 317661"/>
                <a:gd name="connsiteY35" fmla="*/ 33814 h 486876"/>
                <a:gd name="connsiteX36" fmla="*/ 88022 w 317661"/>
                <a:gd name="connsiteY36" fmla="*/ 24922 h 486876"/>
                <a:gd name="connsiteX37" fmla="*/ 76321 w 317661"/>
                <a:gd name="connsiteY37" fmla="*/ 11466 h 486876"/>
                <a:gd name="connsiteX38" fmla="*/ 66493 w 317661"/>
                <a:gd name="connsiteY38" fmla="*/ 468 h 486876"/>
                <a:gd name="connsiteX39" fmla="*/ 76789 w 317661"/>
                <a:gd name="connsiteY39" fmla="*/ 11466 h 486876"/>
                <a:gd name="connsiteX40" fmla="*/ 88490 w 317661"/>
                <a:gd name="connsiteY40" fmla="*/ 24571 h 486876"/>
                <a:gd name="connsiteX41" fmla="*/ 95978 w 317661"/>
                <a:gd name="connsiteY41" fmla="*/ 33346 h 486876"/>
                <a:gd name="connsiteX42" fmla="*/ 103817 w 317661"/>
                <a:gd name="connsiteY42" fmla="*/ 59672 h 486876"/>
                <a:gd name="connsiteX43" fmla="*/ 102881 w 317661"/>
                <a:gd name="connsiteY43" fmla="*/ 67628 h 486876"/>
                <a:gd name="connsiteX44" fmla="*/ 100658 w 317661"/>
                <a:gd name="connsiteY44" fmla="*/ 75701 h 486876"/>
                <a:gd name="connsiteX45" fmla="*/ 90479 w 317661"/>
                <a:gd name="connsiteY45" fmla="*/ 110802 h 486876"/>
                <a:gd name="connsiteX46" fmla="*/ 65440 w 317661"/>
                <a:gd name="connsiteY46" fmla="*/ 196566 h 486876"/>
                <a:gd name="connsiteX47" fmla="*/ 35019 w 317661"/>
                <a:gd name="connsiteY47" fmla="*/ 300581 h 486876"/>
                <a:gd name="connsiteX48" fmla="*/ 18054 w 317661"/>
                <a:gd name="connsiteY48" fmla="*/ 358381 h 486876"/>
                <a:gd name="connsiteX49" fmla="*/ 9161 w 317661"/>
                <a:gd name="connsiteY49" fmla="*/ 388685 h 486876"/>
                <a:gd name="connsiteX50" fmla="*/ 2024 w 317661"/>
                <a:gd name="connsiteY50" fmla="*/ 419925 h 486876"/>
                <a:gd name="connsiteX51" fmla="*/ 62363 w 317661"/>
                <a:gd name="connsiteY51" fmla="*/ 484476 h 486876"/>
                <a:gd name="connsiteX52" fmla="*/ 64387 w 317661"/>
                <a:gd name="connsiteY52" fmla="*/ 484511 h 486876"/>
                <a:gd name="connsiteX53" fmla="*/ 247263 w 317661"/>
                <a:gd name="connsiteY53" fmla="*/ 484511 h 486876"/>
                <a:gd name="connsiteX54" fmla="*/ 310328 w 317661"/>
                <a:gd name="connsiteY54" fmla="*/ 442273 h 486876"/>
                <a:gd name="connsiteX55" fmla="*/ 312083 w 317661"/>
                <a:gd name="connsiteY55" fmla="*/ 437592 h 486876"/>
                <a:gd name="connsiteX56" fmla="*/ 313253 w 317661"/>
                <a:gd name="connsiteY56" fmla="*/ 432795 h 486876"/>
                <a:gd name="connsiteX57" fmla="*/ 313838 w 317661"/>
                <a:gd name="connsiteY57" fmla="*/ 430338 h 486876"/>
                <a:gd name="connsiteX58" fmla="*/ 313838 w 317661"/>
                <a:gd name="connsiteY58" fmla="*/ 427881 h 486876"/>
                <a:gd name="connsiteX59" fmla="*/ 313838 w 317661"/>
                <a:gd name="connsiteY59" fmla="*/ 422967 h 486876"/>
                <a:gd name="connsiteX60" fmla="*/ 312083 w 317661"/>
                <a:gd name="connsiteY60" fmla="*/ 403545 h 486876"/>
                <a:gd name="connsiteX61" fmla="*/ 309392 w 317661"/>
                <a:gd name="connsiteY61" fmla="*/ 394067 h 486876"/>
                <a:gd name="connsiteX62" fmla="*/ 306467 w 317661"/>
                <a:gd name="connsiteY62" fmla="*/ 384590 h 486876"/>
                <a:gd name="connsiteX63" fmla="*/ 300734 w 317661"/>
                <a:gd name="connsiteY63" fmla="*/ 365869 h 486876"/>
                <a:gd name="connsiteX64" fmla="*/ 256740 w 317661"/>
                <a:gd name="connsiteY64" fmla="*/ 223476 h 486876"/>
                <a:gd name="connsiteX65" fmla="*/ 217895 w 317661"/>
                <a:gd name="connsiteY65" fmla="*/ 97347 h 486876"/>
                <a:gd name="connsiteX66" fmla="*/ 209120 w 317661"/>
                <a:gd name="connsiteY66" fmla="*/ 68798 h 486876"/>
                <a:gd name="connsiteX67" fmla="*/ 209120 w 317661"/>
                <a:gd name="connsiteY67" fmla="*/ 40366 h 486876"/>
                <a:gd name="connsiteX68" fmla="*/ 215672 w 317661"/>
                <a:gd name="connsiteY68" fmla="*/ 28081 h 486876"/>
                <a:gd name="connsiteX69" fmla="*/ 224798 w 317661"/>
                <a:gd name="connsiteY69" fmla="*/ 18253 h 486876"/>
                <a:gd name="connsiteX70" fmla="*/ 242583 w 317661"/>
                <a:gd name="connsiteY70" fmla="*/ 0 h 486876"/>
                <a:gd name="connsiteX71" fmla="*/ 242583 w 317661"/>
                <a:gd name="connsiteY71" fmla="*/ 1287 h 4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7661" h="486876">
                  <a:moveTo>
                    <a:pt x="66493" y="702"/>
                  </a:moveTo>
                  <a:lnTo>
                    <a:pt x="244572" y="0"/>
                  </a:lnTo>
                  <a:lnTo>
                    <a:pt x="246327" y="0"/>
                  </a:lnTo>
                  <a:lnTo>
                    <a:pt x="245157" y="1287"/>
                  </a:lnTo>
                  <a:lnTo>
                    <a:pt x="227373" y="19540"/>
                  </a:lnTo>
                  <a:cubicBezTo>
                    <a:pt x="224447" y="22816"/>
                    <a:pt x="221171" y="25858"/>
                    <a:pt x="218480" y="29368"/>
                  </a:cubicBezTo>
                  <a:cubicBezTo>
                    <a:pt x="215778" y="32913"/>
                    <a:pt x="213636" y="36856"/>
                    <a:pt x="212162" y="41068"/>
                  </a:cubicBezTo>
                  <a:cubicBezTo>
                    <a:pt x="209237" y="49960"/>
                    <a:pt x="209237" y="59555"/>
                    <a:pt x="212162" y="68447"/>
                  </a:cubicBezTo>
                  <a:cubicBezTo>
                    <a:pt x="215087" y="77690"/>
                    <a:pt x="218012" y="87285"/>
                    <a:pt x="221054" y="96996"/>
                  </a:cubicBezTo>
                  <a:lnTo>
                    <a:pt x="260133" y="223008"/>
                  </a:lnTo>
                  <a:cubicBezTo>
                    <a:pt x="274057" y="267938"/>
                    <a:pt x="288916" y="315558"/>
                    <a:pt x="304244" y="365284"/>
                  </a:cubicBezTo>
                  <a:cubicBezTo>
                    <a:pt x="306233" y="371485"/>
                    <a:pt x="308105" y="377804"/>
                    <a:pt x="310094" y="384005"/>
                  </a:cubicBezTo>
                  <a:cubicBezTo>
                    <a:pt x="311030" y="387164"/>
                    <a:pt x="312083" y="390323"/>
                    <a:pt x="313019" y="393482"/>
                  </a:cubicBezTo>
                  <a:cubicBezTo>
                    <a:pt x="314095" y="396630"/>
                    <a:pt x="314996" y="399835"/>
                    <a:pt x="315710" y="403076"/>
                  </a:cubicBezTo>
                  <a:cubicBezTo>
                    <a:pt x="317266" y="409699"/>
                    <a:pt x="317898" y="416520"/>
                    <a:pt x="317582" y="423318"/>
                  </a:cubicBezTo>
                  <a:lnTo>
                    <a:pt x="316880" y="428349"/>
                  </a:lnTo>
                  <a:lnTo>
                    <a:pt x="316880" y="430923"/>
                  </a:lnTo>
                  <a:lnTo>
                    <a:pt x="316295" y="433380"/>
                  </a:lnTo>
                  <a:lnTo>
                    <a:pt x="315008" y="438295"/>
                  </a:lnTo>
                  <a:lnTo>
                    <a:pt x="313253" y="443208"/>
                  </a:lnTo>
                  <a:cubicBezTo>
                    <a:pt x="303015" y="470131"/>
                    <a:pt x="276877" y="487635"/>
                    <a:pt x="248082" y="486851"/>
                  </a:cubicBezTo>
                  <a:lnTo>
                    <a:pt x="64504" y="486851"/>
                  </a:lnTo>
                  <a:cubicBezTo>
                    <a:pt x="28830" y="486804"/>
                    <a:pt x="-47" y="457857"/>
                    <a:pt x="0" y="422183"/>
                  </a:cubicBezTo>
                  <a:cubicBezTo>
                    <a:pt x="0" y="421469"/>
                    <a:pt x="12" y="420755"/>
                    <a:pt x="35" y="420042"/>
                  </a:cubicBezTo>
                  <a:cubicBezTo>
                    <a:pt x="35" y="417234"/>
                    <a:pt x="620" y="414426"/>
                    <a:pt x="854" y="411735"/>
                  </a:cubicBezTo>
                  <a:cubicBezTo>
                    <a:pt x="1088" y="409044"/>
                    <a:pt x="2141" y="406353"/>
                    <a:pt x="2843" y="403661"/>
                  </a:cubicBezTo>
                  <a:lnTo>
                    <a:pt x="7406" y="388217"/>
                  </a:lnTo>
                  <a:cubicBezTo>
                    <a:pt x="10331" y="378038"/>
                    <a:pt x="13374" y="367975"/>
                    <a:pt x="16299" y="358030"/>
                  </a:cubicBezTo>
                  <a:lnTo>
                    <a:pt x="33381" y="300114"/>
                  </a:lnTo>
                  <a:lnTo>
                    <a:pt x="64036" y="196215"/>
                  </a:lnTo>
                  <a:cubicBezTo>
                    <a:pt x="73396" y="164507"/>
                    <a:pt x="81938" y="135841"/>
                    <a:pt x="89309" y="110568"/>
                  </a:cubicBezTo>
                  <a:cubicBezTo>
                    <a:pt x="93053" y="98049"/>
                    <a:pt x="96563" y="86232"/>
                    <a:pt x="99839" y="75467"/>
                  </a:cubicBezTo>
                  <a:cubicBezTo>
                    <a:pt x="100541" y="72776"/>
                    <a:pt x="101360" y="70085"/>
                    <a:pt x="102062" y="67511"/>
                  </a:cubicBezTo>
                  <a:cubicBezTo>
                    <a:pt x="102542" y="64960"/>
                    <a:pt x="102858" y="62386"/>
                    <a:pt x="102998" y="59789"/>
                  </a:cubicBezTo>
                  <a:cubicBezTo>
                    <a:pt x="103173" y="54957"/>
                    <a:pt x="102542" y="50136"/>
                    <a:pt x="101126" y="45514"/>
                  </a:cubicBezTo>
                  <a:cubicBezTo>
                    <a:pt x="99804" y="41372"/>
                    <a:pt x="97920" y="37429"/>
                    <a:pt x="95510" y="33814"/>
                  </a:cubicBezTo>
                  <a:cubicBezTo>
                    <a:pt x="93193" y="30702"/>
                    <a:pt x="90689" y="27730"/>
                    <a:pt x="88022" y="24922"/>
                  </a:cubicBezTo>
                  <a:lnTo>
                    <a:pt x="76321" y="11466"/>
                  </a:lnTo>
                  <a:lnTo>
                    <a:pt x="66493" y="468"/>
                  </a:lnTo>
                  <a:lnTo>
                    <a:pt x="76789" y="11466"/>
                  </a:lnTo>
                  <a:lnTo>
                    <a:pt x="88490" y="24571"/>
                  </a:lnTo>
                  <a:cubicBezTo>
                    <a:pt x="91181" y="27320"/>
                    <a:pt x="93685" y="30257"/>
                    <a:pt x="95978" y="33346"/>
                  </a:cubicBezTo>
                  <a:cubicBezTo>
                    <a:pt x="101383" y="41033"/>
                    <a:pt x="104145" y="50276"/>
                    <a:pt x="103817" y="59672"/>
                  </a:cubicBezTo>
                  <a:cubicBezTo>
                    <a:pt x="103794" y="62351"/>
                    <a:pt x="103478" y="65019"/>
                    <a:pt x="102881" y="67628"/>
                  </a:cubicBezTo>
                  <a:cubicBezTo>
                    <a:pt x="102296" y="70319"/>
                    <a:pt x="101477" y="72893"/>
                    <a:pt x="100658" y="75701"/>
                  </a:cubicBezTo>
                  <a:cubicBezTo>
                    <a:pt x="97464" y="86466"/>
                    <a:pt x="94071" y="98166"/>
                    <a:pt x="90479" y="110802"/>
                  </a:cubicBezTo>
                  <a:lnTo>
                    <a:pt x="65440" y="196566"/>
                  </a:lnTo>
                  <a:cubicBezTo>
                    <a:pt x="56080" y="228390"/>
                    <a:pt x="45900" y="263140"/>
                    <a:pt x="35019" y="300581"/>
                  </a:cubicBezTo>
                  <a:cubicBezTo>
                    <a:pt x="29555" y="319150"/>
                    <a:pt x="23904" y="338409"/>
                    <a:pt x="18054" y="358381"/>
                  </a:cubicBezTo>
                  <a:cubicBezTo>
                    <a:pt x="15129" y="368326"/>
                    <a:pt x="12203" y="378506"/>
                    <a:pt x="9161" y="388685"/>
                  </a:cubicBezTo>
                  <a:cubicBezTo>
                    <a:pt x="5511" y="398771"/>
                    <a:pt x="3124" y="409254"/>
                    <a:pt x="2024" y="419925"/>
                  </a:cubicBezTo>
                  <a:cubicBezTo>
                    <a:pt x="866" y="454418"/>
                    <a:pt x="27870" y="483317"/>
                    <a:pt x="62363" y="484476"/>
                  </a:cubicBezTo>
                  <a:cubicBezTo>
                    <a:pt x="63041" y="484499"/>
                    <a:pt x="63708" y="484511"/>
                    <a:pt x="64387" y="484511"/>
                  </a:cubicBezTo>
                  <a:lnTo>
                    <a:pt x="247263" y="484511"/>
                  </a:lnTo>
                  <a:cubicBezTo>
                    <a:pt x="275145" y="485353"/>
                    <a:pt x="300488" y="468376"/>
                    <a:pt x="310328" y="442273"/>
                  </a:cubicBezTo>
                  <a:lnTo>
                    <a:pt x="312083" y="437592"/>
                  </a:lnTo>
                  <a:lnTo>
                    <a:pt x="313253" y="432795"/>
                  </a:lnTo>
                  <a:lnTo>
                    <a:pt x="313838" y="430338"/>
                  </a:lnTo>
                  <a:lnTo>
                    <a:pt x="313838" y="427881"/>
                  </a:lnTo>
                  <a:lnTo>
                    <a:pt x="313838" y="422967"/>
                  </a:lnTo>
                  <a:cubicBezTo>
                    <a:pt x="314142" y="416438"/>
                    <a:pt x="313546" y="409909"/>
                    <a:pt x="312083" y="403545"/>
                  </a:cubicBezTo>
                  <a:cubicBezTo>
                    <a:pt x="311346" y="400338"/>
                    <a:pt x="310457" y="397180"/>
                    <a:pt x="309392" y="394067"/>
                  </a:cubicBezTo>
                  <a:cubicBezTo>
                    <a:pt x="308456" y="390908"/>
                    <a:pt x="307403" y="387749"/>
                    <a:pt x="306467" y="384590"/>
                  </a:cubicBezTo>
                  <a:cubicBezTo>
                    <a:pt x="304478" y="378272"/>
                    <a:pt x="302606" y="372071"/>
                    <a:pt x="300734" y="365869"/>
                  </a:cubicBezTo>
                  <a:cubicBezTo>
                    <a:pt x="285289" y="316143"/>
                    <a:pt x="270664" y="268406"/>
                    <a:pt x="256740" y="223476"/>
                  </a:cubicBezTo>
                  <a:cubicBezTo>
                    <a:pt x="242817" y="178547"/>
                    <a:pt x="229830" y="136309"/>
                    <a:pt x="217895" y="97347"/>
                  </a:cubicBezTo>
                  <a:cubicBezTo>
                    <a:pt x="214853" y="87636"/>
                    <a:pt x="211928" y="78158"/>
                    <a:pt x="209120" y="68798"/>
                  </a:cubicBezTo>
                  <a:cubicBezTo>
                    <a:pt x="205961" y="59590"/>
                    <a:pt x="205961" y="49574"/>
                    <a:pt x="209120" y="40366"/>
                  </a:cubicBezTo>
                  <a:cubicBezTo>
                    <a:pt x="210665" y="35967"/>
                    <a:pt x="212876" y="31813"/>
                    <a:pt x="215672" y="28081"/>
                  </a:cubicBezTo>
                  <a:cubicBezTo>
                    <a:pt x="218527" y="24641"/>
                    <a:pt x="221581" y="21365"/>
                    <a:pt x="224798" y="18253"/>
                  </a:cubicBezTo>
                  <a:lnTo>
                    <a:pt x="242583" y="0"/>
                  </a:lnTo>
                  <a:lnTo>
                    <a:pt x="242583" y="1287"/>
                  </a:lnTo>
                  <a:close/>
                </a:path>
              </a:pathLst>
            </a:custGeom>
            <a:solidFill>
              <a:srgbClr val="263238"/>
            </a:solidFill>
            <a:ln w="11697" cap="flat">
              <a:noFill/>
              <a:prstDash val="solid"/>
              <a:miter/>
            </a:ln>
          </p:spPr>
          <p:txBody>
            <a:bodyPr rtlCol="0" anchor="ctr"/>
            <a:lstStyle/>
            <a:p>
              <a:endParaRPr lang="en-US"/>
            </a:p>
          </p:txBody>
        </p:sp>
        <p:sp>
          <p:nvSpPr>
            <p:cNvPr id="778" name="Hình tự do: Hình 777">
              <a:extLst>
                <a:ext uri="{FF2B5EF4-FFF2-40B4-BE49-F238E27FC236}">
                  <a16:creationId xmlns:a16="http://schemas.microsoft.com/office/drawing/2014/main" xmlns="" id="{9FDE9DBA-12F5-F1E6-DBAC-FC646D2FBF25}"/>
                </a:ext>
              </a:extLst>
            </p:cNvPr>
            <p:cNvSpPr/>
            <p:nvPr/>
          </p:nvSpPr>
          <p:spPr>
            <a:xfrm>
              <a:off x="7989427" y="3163753"/>
              <a:ext cx="2223" cy="851901"/>
            </a:xfrm>
            <a:custGeom>
              <a:avLst/>
              <a:gdLst>
                <a:gd name="connsiteX0" fmla="*/ 1053 w 2223"/>
                <a:gd name="connsiteY0" fmla="*/ 851901 h 851901"/>
                <a:gd name="connsiteX1" fmla="*/ 0 w 2223"/>
                <a:gd name="connsiteY1" fmla="*/ 426009 h 851901"/>
                <a:gd name="connsiteX2" fmla="*/ 1053 w 2223"/>
                <a:gd name="connsiteY2" fmla="*/ 0 h 851901"/>
                <a:gd name="connsiteX3" fmla="*/ 2223 w 2223"/>
                <a:gd name="connsiteY3" fmla="*/ 426009 h 851901"/>
                <a:gd name="connsiteX4" fmla="*/ 1053 w 2223"/>
                <a:gd name="connsiteY4" fmla="*/ 851901 h 85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 h="851901">
                  <a:moveTo>
                    <a:pt x="1053" y="851901"/>
                  </a:moveTo>
                  <a:cubicBezTo>
                    <a:pt x="1053" y="851901"/>
                    <a:pt x="0" y="661186"/>
                    <a:pt x="0" y="426009"/>
                  </a:cubicBezTo>
                  <a:cubicBezTo>
                    <a:pt x="0" y="190832"/>
                    <a:pt x="0" y="0"/>
                    <a:pt x="1053" y="0"/>
                  </a:cubicBezTo>
                  <a:cubicBezTo>
                    <a:pt x="2106" y="0"/>
                    <a:pt x="2223" y="190715"/>
                    <a:pt x="2223" y="426009"/>
                  </a:cubicBezTo>
                  <a:cubicBezTo>
                    <a:pt x="2223" y="661303"/>
                    <a:pt x="1755" y="851901"/>
                    <a:pt x="1053" y="851901"/>
                  </a:cubicBezTo>
                  <a:close/>
                </a:path>
              </a:pathLst>
            </a:custGeom>
            <a:solidFill>
              <a:srgbClr val="263238"/>
            </a:solidFill>
            <a:ln w="11697" cap="flat">
              <a:noFill/>
              <a:prstDash val="solid"/>
              <a:miter/>
            </a:ln>
          </p:spPr>
          <p:txBody>
            <a:bodyPr rtlCol="0" anchor="ctr"/>
            <a:lstStyle/>
            <a:p>
              <a:endParaRPr lang="en-US"/>
            </a:p>
          </p:txBody>
        </p:sp>
        <p:sp>
          <p:nvSpPr>
            <p:cNvPr id="779" name="Hình tự do: Hình 778">
              <a:extLst>
                <a:ext uri="{FF2B5EF4-FFF2-40B4-BE49-F238E27FC236}">
                  <a16:creationId xmlns:a16="http://schemas.microsoft.com/office/drawing/2014/main" xmlns="" id="{856E6CA2-B0DA-452E-AB78-E5D0FF425FED}"/>
                </a:ext>
              </a:extLst>
            </p:cNvPr>
            <p:cNvSpPr/>
            <p:nvPr/>
          </p:nvSpPr>
          <p:spPr>
            <a:xfrm>
              <a:off x="8004053" y="3213827"/>
              <a:ext cx="370900" cy="2226"/>
            </a:xfrm>
            <a:custGeom>
              <a:avLst/>
              <a:gdLst>
                <a:gd name="connsiteX0" fmla="*/ 370900 w 370900"/>
                <a:gd name="connsiteY0" fmla="*/ 1056 h 2226"/>
                <a:gd name="connsiteX1" fmla="*/ 185450 w 370900"/>
                <a:gd name="connsiteY1" fmla="*/ 2226 h 2226"/>
                <a:gd name="connsiteX2" fmla="*/ 0 w 370900"/>
                <a:gd name="connsiteY2" fmla="*/ 1056 h 2226"/>
                <a:gd name="connsiteX3" fmla="*/ 185450 w 370900"/>
                <a:gd name="connsiteY3" fmla="*/ 3 h 2226"/>
                <a:gd name="connsiteX4" fmla="*/ 370900 w 370900"/>
                <a:gd name="connsiteY4" fmla="*/ 1056 h 2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0" h="2226">
                  <a:moveTo>
                    <a:pt x="370900" y="1056"/>
                  </a:moveTo>
                  <a:cubicBezTo>
                    <a:pt x="370900" y="1758"/>
                    <a:pt x="287945" y="2226"/>
                    <a:pt x="185450" y="2226"/>
                  </a:cubicBezTo>
                  <a:cubicBezTo>
                    <a:pt x="82955" y="2226"/>
                    <a:pt x="0" y="2226"/>
                    <a:pt x="0" y="1056"/>
                  </a:cubicBezTo>
                  <a:cubicBezTo>
                    <a:pt x="0" y="-114"/>
                    <a:pt x="83072" y="3"/>
                    <a:pt x="185450" y="3"/>
                  </a:cubicBezTo>
                  <a:cubicBezTo>
                    <a:pt x="287828" y="3"/>
                    <a:pt x="370900" y="471"/>
                    <a:pt x="370900" y="1056"/>
                  </a:cubicBezTo>
                  <a:close/>
                </a:path>
              </a:pathLst>
            </a:custGeom>
            <a:solidFill>
              <a:srgbClr val="263238"/>
            </a:solidFill>
            <a:ln w="11697" cap="flat">
              <a:noFill/>
              <a:prstDash val="solid"/>
              <a:miter/>
            </a:ln>
          </p:spPr>
          <p:txBody>
            <a:bodyPr rtlCol="0" anchor="ctr"/>
            <a:lstStyle/>
            <a:p>
              <a:endParaRPr lang="en-US"/>
            </a:p>
          </p:txBody>
        </p:sp>
        <p:sp>
          <p:nvSpPr>
            <p:cNvPr id="780" name="Hình tự do: Hình 779">
              <a:extLst>
                <a:ext uri="{FF2B5EF4-FFF2-40B4-BE49-F238E27FC236}">
                  <a16:creationId xmlns:a16="http://schemas.microsoft.com/office/drawing/2014/main" xmlns="" id="{33FA4792-9C21-D5FF-823F-0751E3BEA400}"/>
                </a:ext>
              </a:extLst>
            </p:cNvPr>
            <p:cNvSpPr/>
            <p:nvPr/>
          </p:nvSpPr>
          <p:spPr>
            <a:xfrm>
              <a:off x="8067399" y="3310613"/>
              <a:ext cx="273529" cy="286052"/>
            </a:xfrm>
            <a:custGeom>
              <a:avLst/>
              <a:gdLst>
                <a:gd name="connsiteX0" fmla="*/ 218749 w 273529"/>
                <a:gd name="connsiteY0" fmla="*/ 25954 h 286052"/>
                <a:gd name="connsiteX1" fmla="*/ 163406 w 273529"/>
                <a:gd name="connsiteY1" fmla="*/ 24784 h 286052"/>
                <a:gd name="connsiteX2" fmla="*/ 112978 w 273529"/>
                <a:gd name="connsiteY2" fmla="*/ 5362 h 286052"/>
                <a:gd name="connsiteX3" fmla="*/ 60443 w 273529"/>
                <a:gd name="connsiteY3" fmla="*/ 5362 h 286052"/>
                <a:gd name="connsiteX4" fmla="*/ 1942 w 273529"/>
                <a:gd name="connsiteY4" fmla="*/ 217957 h 286052"/>
                <a:gd name="connsiteX5" fmla="*/ 39558 w 273529"/>
                <a:gd name="connsiteY5" fmla="*/ 284122 h 286052"/>
                <a:gd name="connsiteX6" fmla="*/ 53774 w 273529"/>
                <a:gd name="connsiteY6" fmla="*/ 286052 h 286052"/>
                <a:gd name="connsiteX7" fmla="*/ 219802 w 273529"/>
                <a:gd name="connsiteY7" fmla="*/ 286052 h 286052"/>
                <a:gd name="connsiteX8" fmla="*/ 273530 w 273529"/>
                <a:gd name="connsiteY8" fmla="*/ 232371 h 286052"/>
                <a:gd name="connsiteX9" fmla="*/ 271634 w 273529"/>
                <a:gd name="connsiteY9" fmla="*/ 218191 h 2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29" h="286052">
                  <a:moveTo>
                    <a:pt x="218749" y="25954"/>
                  </a:moveTo>
                  <a:cubicBezTo>
                    <a:pt x="200485" y="30131"/>
                    <a:pt x="181471" y="29733"/>
                    <a:pt x="163406" y="24784"/>
                  </a:cubicBezTo>
                  <a:cubicBezTo>
                    <a:pt x="146090" y="19987"/>
                    <a:pt x="130060" y="11095"/>
                    <a:pt x="112978" y="5362"/>
                  </a:cubicBezTo>
                  <a:cubicBezTo>
                    <a:pt x="96200" y="-1787"/>
                    <a:pt x="77222" y="-1787"/>
                    <a:pt x="60443" y="5362"/>
                  </a:cubicBezTo>
                  <a:lnTo>
                    <a:pt x="1942" y="217957"/>
                  </a:lnTo>
                  <a:cubicBezTo>
                    <a:pt x="-5944" y="246622"/>
                    <a:pt x="10904" y="276236"/>
                    <a:pt x="39558" y="284122"/>
                  </a:cubicBezTo>
                  <a:cubicBezTo>
                    <a:pt x="44192" y="285397"/>
                    <a:pt x="48977" y="286052"/>
                    <a:pt x="53774" y="286052"/>
                  </a:cubicBezTo>
                  <a:lnTo>
                    <a:pt x="219802" y="286052"/>
                  </a:lnTo>
                  <a:cubicBezTo>
                    <a:pt x="249462" y="286064"/>
                    <a:pt x="273518" y="262032"/>
                    <a:pt x="273530" y="232371"/>
                  </a:cubicBezTo>
                  <a:cubicBezTo>
                    <a:pt x="273541" y="227586"/>
                    <a:pt x="272898" y="222812"/>
                    <a:pt x="271634" y="218191"/>
                  </a:cubicBezTo>
                  <a:close/>
                </a:path>
              </a:pathLst>
            </a:custGeom>
            <a:solidFill>
              <a:srgbClr val="7AC257"/>
            </a:solidFill>
            <a:ln w="11697" cap="flat">
              <a:noFill/>
              <a:prstDash val="solid"/>
              <a:miter/>
            </a:ln>
          </p:spPr>
          <p:txBody>
            <a:bodyPr rtlCol="0" anchor="ctr"/>
            <a:lstStyle/>
            <a:p>
              <a:endParaRPr lang="en-US"/>
            </a:p>
          </p:txBody>
        </p:sp>
        <p:sp>
          <p:nvSpPr>
            <p:cNvPr id="781" name="Hình tự do: Hình 780">
              <a:extLst>
                <a:ext uri="{FF2B5EF4-FFF2-40B4-BE49-F238E27FC236}">
                  <a16:creationId xmlns:a16="http://schemas.microsoft.com/office/drawing/2014/main" xmlns="" id="{52C8BF0D-E2EB-2554-FD78-CF0DF8BCF0A9}"/>
                </a:ext>
              </a:extLst>
            </p:cNvPr>
            <p:cNvSpPr/>
            <p:nvPr/>
          </p:nvSpPr>
          <p:spPr>
            <a:xfrm>
              <a:off x="7946487" y="3990615"/>
              <a:ext cx="88103" cy="43993"/>
            </a:xfrm>
            <a:custGeom>
              <a:avLst/>
              <a:gdLst>
                <a:gd name="connsiteX0" fmla="*/ 88103 w 88103"/>
                <a:gd name="connsiteY0" fmla="*/ 43993 h 43993"/>
                <a:gd name="connsiteX1" fmla="*/ 44110 w 88103"/>
                <a:gd name="connsiteY1" fmla="*/ 0 h 43993"/>
                <a:gd name="connsiteX2" fmla="*/ 43993 w 88103"/>
                <a:gd name="connsiteY2" fmla="*/ 0 h 43993"/>
                <a:gd name="connsiteX3" fmla="*/ 43993 w 88103"/>
                <a:gd name="connsiteY3" fmla="*/ 0 h 43993"/>
                <a:gd name="connsiteX4" fmla="*/ 0 w 88103"/>
                <a:gd name="connsiteY4" fmla="*/ 43993 h 4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3" h="43993">
                  <a:moveTo>
                    <a:pt x="88103" y="43993"/>
                  </a:moveTo>
                  <a:cubicBezTo>
                    <a:pt x="88103" y="19692"/>
                    <a:pt x="68412" y="0"/>
                    <a:pt x="44110" y="0"/>
                  </a:cubicBezTo>
                  <a:cubicBezTo>
                    <a:pt x="44075" y="0"/>
                    <a:pt x="44028" y="0"/>
                    <a:pt x="43993" y="0"/>
                  </a:cubicBezTo>
                  <a:lnTo>
                    <a:pt x="43993" y="0"/>
                  </a:lnTo>
                  <a:cubicBezTo>
                    <a:pt x="19692" y="0"/>
                    <a:pt x="0" y="19692"/>
                    <a:pt x="0" y="43993"/>
                  </a:cubicBezTo>
                  <a:close/>
                </a:path>
              </a:pathLst>
            </a:custGeom>
            <a:solidFill>
              <a:srgbClr val="263238"/>
            </a:solidFill>
            <a:ln w="11697" cap="flat">
              <a:noFill/>
              <a:prstDash val="solid"/>
              <a:miter/>
            </a:ln>
          </p:spPr>
          <p:txBody>
            <a:bodyPr rtlCol="0" anchor="ctr"/>
            <a:lstStyle/>
            <a:p>
              <a:endParaRPr lang="en-US"/>
            </a:p>
          </p:txBody>
        </p:sp>
        <p:sp>
          <p:nvSpPr>
            <p:cNvPr id="782" name="Hình tự do: Hình 781">
              <a:extLst>
                <a:ext uri="{FF2B5EF4-FFF2-40B4-BE49-F238E27FC236}">
                  <a16:creationId xmlns:a16="http://schemas.microsoft.com/office/drawing/2014/main" xmlns="" id="{B1CAEEBF-56CA-262C-3B80-BE2A43E8BBDD}"/>
                </a:ext>
              </a:extLst>
            </p:cNvPr>
            <p:cNvSpPr/>
            <p:nvPr/>
          </p:nvSpPr>
          <p:spPr>
            <a:xfrm>
              <a:off x="7990480" y="3189377"/>
              <a:ext cx="27963" cy="55810"/>
            </a:xfrm>
            <a:custGeom>
              <a:avLst/>
              <a:gdLst>
                <a:gd name="connsiteX0" fmla="*/ 0 w 27963"/>
                <a:gd name="connsiteY0" fmla="*/ 55810 h 55810"/>
                <a:gd name="connsiteX1" fmla="*/ 27964 w 27963"/>
                <a:gd name="connsiteY1" fmla="*/ 27964 h 55810"/>
                <a:gd name="connsiteX2" fmla="*/ 27964 w 27963"/>
                <a:gd name="connsiteY2" fmla="*/ 27964 h 55810"/>
                <a:gd name="connsiteX3" fmla="*/ 0 w 27963"/>
                <a:gd name="connsiteY3" fmla="*/ 0 h 55810"/>
              </a:gdLst>
              <a:ahLst/>
              <a:cxnLst>
                <a:cxn ang="0">
                  <a:pos x="connsiteX0" y="connsiteY0"/>
                </a:cxn>
                <a:cxn ang="0">
                  <a:pos x="connsiteX1" y="connsiteY1"/>
                </a:cxn>
                <a:cxn ang="0">
                  <a:pos x="connsiteX2" y="connsiteY2"/>
                </a:cxn>
                <a:cxn ang="0">
                  <a:pos x="connsiteX3" y="connsiteY3"/>
                </a:cxn>
              </a:cxnLst>
              <a:rect l="l" t="t" r="r" b="b"/>
              <a:pathLst>
                <a:path w="27963" h="55810">
                  <a:moveTo>
                    <a:pt x="0" y="55810"/>
                  </a:moveTo>
                  <a:cubicBezTo>
                    <a:pt x="15398" y="55810"/>
                    <a:pt x="27894" y="43361"/>
                    <a:pt x="27964" y="27964"/>
                  </a:cubicBezTo>
                  <a:lnTo>
                    <a:pt x="27964" y="27964"/>
                  </a:lnTo>
                  <a:cubicBezTo>
                    <a:pt x="27964" y="12519"/>
                    <a:pt x="15445" y="0"/>
                    <a:pt x="0" y="0"/>
                  </a:cubicBezTo>
                  <a:close/>
                </a:path>
              </a:pathLst>
            </a:custGeom>
            <a:solidFill>
              <a:srgbClr val="455A64"/>
            </a:solidFill>
            <a:ln w="11697" cap="flat">
              <a:noFill/>
              <a:prstDash val="solid"/>
              <a:miter/>
            </a:ln>
          </p:spPr>
          <p:txBody>
            <a:bodyPr rtlCol="0" anchor="ctr"/>
            <a:lstStyle/>
            <a:p>
              <a:endParaRPr lang="en-US"/>
            </a:p>
          </p:txBody>
        </p:sp>
        <p:sp>
          <p:nvSpPr>
            <p:cNvPr id="783" name="Hình tự do: Hình 782">
              <a:extLst>
                <a:ext uri="{FF2B5EF4-FFF2-40B4-BE49-F238E27FC236}">
                  <a16:creationId xmlns:a16="http://schemas.microsoft.com/office/drawing/2014/main" xmlns="" id="{62AEF6A1-DE46-F744-9E48-496B41AFEB1A}"/>
                </a:ext>
              </a:extLst>
            </p:cNvPr>
            <p:cNvSpPr/>
            <p:nvPr/>
          </p:nvSpPr>
          <p:spPr>
            <a:xfrm>
              <a:off x="8112163" y="3131811"/>
              <a:ext cx="174334" cy="22581"/>
            </a:xfrm>
            <a:custGeom>
              <a:avLst/>
              <a:gdLst>
                <a:gd name="connsiteX0" fmla="*/ 174335 w 174334"/>
                <a:gd name="connsiteY0" fmla="*/ 2223 h 22581"/>
                <a:gd name="connsiteX1" fmla="*/ 168017 w 174334"/>
                <a:gd name="connsiteY1" fmla="*/ 5499 h 22581"/>
                <a:gd name="connsiteX2" fmla="*/ 160412 w 174334"/>
                <a:gd name="connsiteY2" fmla="*/ 8892 h 22581"/>
                <a:gd name="connsiteX3" fmla="*/ 149998 w 174334"/>
                <a:gd name="connsiteY3" fmla="*/ 12753 h 22581"/>
                <a:gd name="connsiteX4" fmla="*/ 137128 w 174334"/>
                <a:gd name="connsiteY4" fmla="*/ 16497 h 22581"/>
                <a:gd name="connsiteX5" fmla="*/ 122035 w 174334"/>
                <a:gd name="connsiteY5" fmla="*/ 19773 h 22581"/>
                <a:gd name="connsiteX6" fmla="*/ 86934 w 174334"/>
                <a:gd name="connsiteY6" fmla="*/ 22582 h 22581"/>
                <a:gd name="connsiteX7" fmla="*/ 51833 w 174334"/>
                <a:gd name="connsiteY7" fmla="*/ 18838 h 22581"/>
                <a:gd name="connsiteX8" fmla="*/ 36856 w 174334"/>
                <a:gd name="connsiteY8" fmla="*/ 15210 h 22581"/>
                <a:gd name="connsiteX9" fmla="*/ 24103 w 174334"/>
                <a:gd name="connsiteY9" fmla="*/ 11115 h 22581"/>
                <a:gd name="connsiteX10" fmla="*/ 13806 w 174334"/>
                <a:gd name="connsiteY10" fmla="*/ 7020 h 22581"/>
                <a:gd name="connsiteX11" fmla="*/ 6201 w 174334"/>
                <a:gd name="connsiteY11" fmla="*/ 3510 h 22581"/>
                <a:gd name="connsiteX12" fmla="*/ 0 w 174334"/>
                <a:gd name="connsiteY12" fmla="*/ 0 h 22581"/>
                <a:gd name="connsiteX13" fmla="*/ 6669 w 174334"/>
                <a:gd name="connsiteY13" fmla="*/ 2691 h 22581"/>
                <a:gd name="connsiteX14" fmla="*/ 14274 w 174334"/>
                <a:gd name="connsiteY14" fmla="*/ 5850 h 22581"/>
                <a:gd name="connsiteX15" fmla="*/ 24571 w 174334"/>
                <a:gd name="connsiteY15" fmla="*/ 9594 h 22581"/>
                <a:gd name="connsiteX16" fmla="*/ 37324 w 174334"/>
                <a:gd name="connsiteY16" fmla="*/ 13455 h 22581"/>
                <a:gd name="connsiteX17" fmla="*/ 52184 w 174334"/>
                <a:gd name="connsiteY17" fmla="*/ 16848 h 22581"/>
                <a:gd name="connsiteX18" fmla="*/ 87285 w 174334"/>
                <a:gd name="connsiteY18" fmla="*/ 20358 h 22581"/>
                <a:gd name="connsiteX19" fmla="*/ 122386 w 174334"/>
                <a:gd name="connsiteY19" fmla="*/ 17784 h 22581"/>
                <a:gd name="connsiteX20" fmla="*/ 137362 w 174334"/>
                <a:gd name="connsiteY20" fmla="*/ 14742 h 22581"/>
                <a:gd name="connsiteX21" fmla="*/ 150232 w 174334"/>
                <a:gd name="connsiteY21" fmla="*/ 11232 h 22581"/>
                <a:gd name="connsiteX22" fmla="*/ 160646 w 174334"/>
                <a:gd name="connsiteY22" fmla="*/ 7722 h 22581"/>
                <a:gd name="connsiteX23" fmla="*/ 168368 w 174334"/>
                <a:gd name="connsiteY23" fmla="*/ 4797 h 22581"/>
                <a:gd name="connsiteX24" fmla="*/ 174335 w 174334"/>
                <a:gd name="connsiteY24" fmla="*/ 2223 h 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334" h="22581">
                  <a:moveTo>
                    <a:pt x="174335" y="2223"/>
                  </a:moveTo>
                  <a:cubicBezTo>
                    <a:pt x="172334" y="3510"/>
                    <a:pt x="170216" y="4598"/>
                    <a:pt x="168017" y="5499"/>
                  </a:cubicBezTo>
                  <a:cubicBezTo>
                    <a:pt x="165548" y="6774"/>
                    <a:pt x="163009" y="7909"/>
                    <a:pt x="160412" y="8892"/>
                  </a:cubicBezTo>
                  <a:cubicBezTo>
                    <a:pt x="157370" y="10062"/>
                    <a:pt x="153976" y="11583"/>
                    <a:pt x="149998" y="12753"/>
                  </a:cubicBezTo>
                  <a:cubicBezTo>
                    <a:pt x="145774" y="14216"/>
                    <a:pt x="141480" y="15468"/>
                    <a:pt x="137128" y="16497"/>
                  </a:cubicBezTo>
                  <a:cubicBezTo>
                    <a:pt x="132448" y="17901"/>
                    <a:pt x="127417" y="18720"/>
                    <a:pt x="122035" y="19773"/>
                  </a:cubicBezTo>
                  <a:cubicBezTo>
                    <a:pt x="110428" y="21657"/>
                    <a:pt x="98692" y="22593"/>
                    <a:pt x="86934" y="22582"/>
                  </a:cubicBezTo>
                  <a:cubicBezTo>
                    <a:pt x="75151" y="22359"/>
                    <a:pt x="63404" y="21107"/>
                    <a:pt x="51833" y="18838"/>
                  </a:cubicBezTo>
                  <a:cubicBezTo>
                    <a:pt x="46567" y="17667"/>
                    <a:pt x="41419" y="16731"/>
                    <a:pt x="36856" y="15210"/>
                  </a:cubicBezTo>
                  <a:cubicBezTo>
                    <a:pt x="32539" y="14075"/>
                    <a:pt x="28280" y="12707"/>
                    <a:pt x="24103" y="11115"/>
                  </a:cubicBezTo>
                  <a:cubicBezTo>
                    <a:pt x="20125" y="9828"/>
                    <a:pt x="16849" y="8307"/>
                    <a:pt x="13806" y="7020"/>
                  </a:cubicBezTo>
                  <a:cubicBezTo>
                    <a:pt x="11209" y="5979"/>
                    <a:pt x="8670" y="4809"/>
                    <a:pt x="6201" y="3510"/>
                  </a:cubicBezTo>
                  <a:cubicBezTo>
                    <a:pt x="4060" y="2469"/>
                    <a:pt x="1989" y="1299"/>
                    <a:pt x="0" y="0"/>
                  </a:cubicBezTo>
                  <a:cubicBezTo>
                    <a:pt x="2293" y="714"/>
                    <a:pt x="4528" y="1615"/>
                    <a:pt x="6669" y="2691"/>
                  </a:cubicBezTo>
                  <a:cubicBezTo>
                    <a:pt x="9150" y="3885"/>
                    <a:pt x="11689" y="4938"/>
                    <a:pt x="14274" y="5850"/>
                  </a:cubicBezTo>
                  <a:cubicBezTo>
                    <a:pt x="17632" y="7278"/>
                    <a:pt x="21072" y="8529"/>
                    <a:pt x="24571" y="9594"/>
                  </a:cubicBezTo>
                  <a:cubicBezTo>
                    <a:pt x="28748" y="11103"/>
                    <a:pt x="33007" y="12391"/>
                    <a:pt x="37324" y="13455"/>
                  </a:cubicBezTo>
                  <a:cubicBezTo>
                    <a:pt x="41887" y="14859"/>
                    <a:pt x="46918" y="15795"/>
                    <a:pt x="52184" y="16848"/>
                  </a:cubicBezTo>
                  <a:cubicBezTo>
                    <a:pt x="63779" y="18931"/>
                    <a:pt x="75514" y="20101"/>
                    <a:pt x="87285" y="20358"/>
                  </a:cubicBezTo>
                  <a:cubicBezTo>
                    <a:pt x="99032" y="20347"/>
                    <a:pt x="110767" y="19481"/>
                    <a:pt x="122386" y="17784"/>
                  </a:cubicBezTo>
                  <a:cubicBezTo>
                    <a:pt x="127768" y="16731"/>
                    <a:pt x="132799" y="16029"/>
                    <a:pt x="137362" y="14742"/>
                  </a:cubicBezTo>
                  <a:cubicBezTo>
                    <a:pt x="141925" y="13455"/>
                    <a:pt x="146371" y="12402"/>
                    <a:pt x="150232" y="11232"/>
                  </a:cubicBezTo>
                  <a:cubicBezTo>
                    <a:pt x="154093" y="10062"/>
                    <a:pt x="157603" y="8775"/>
                    <a:pt x="160646" y="7722"/>
                  </a:cubicBezTo>
                  <a:lnTo>
                    <a:pt x="168368" y="4797"/>
                  </a:lnTo>
                  <a:cubicBezTo>
                    <a:pt x="170310" y="3826"/>
                    <a:pt x="172299" y="2972"/>
                    <a:pt x="174335" y="2223"/>
                  </a:cubicBezTo>
                  <a:close/>
                </a:path>
              </a:pathLst>
            </a:custGeom>
            <a:solidFill>
              <a:srgbClr val="263238"/>
            </a:solidFill>
            <a:ln w="11697" cap="flat">
              <a:noFill/>
              <a:prstDash val="solid"/>
              <a:miter/>
            </a:ln>
          </p:spPr>
          <p:txBody>
            <a:bodyPr rtlCol="0" anchor="ctr"/>
            <a:lstStyle/>
            <a:p>
              <a:endParaRPr lang="en-US"/>
            </a:p>
          </p:txBody>
        </p:sp>
        <p:sp>
          <p:nvSpPr>
            <p:cNvPr id="784" name="Hình tự do: Hình 783">
              <a:extLst>
                <a:ext uri="{FF2B5EF4-FFF2-40B4-BE49-F238E27FC236}">
                  <a16:creationId xmlns:a16="http://schemas.microsoft.com/office/drawing/2014/main" xmlns="" id="{2EF7228A-1BA4-89D9-A086-DCF4BC39209E}"/>
                </a:ext>
              </a:extLst>
            </p:cNvPr>
            <p:cNvSpPr/>
            <p:nvPr/>
          </p:nvSpPr>
          <p:spPr>
            <a:xfrm>
              <a:off x="8101684" y="3339951"/>
              <a:ext cx="48255" cy="237240"/>
            </a:xfrm>
            <a:custGeom>
              <a:avLst/>
              <a:gdLst>
                <a:gd name="connsiteX0" fmla="*/ 40667 w 48255"/>
                <a:gd name="connsiteY0" fmla="*/ 236707 h 237240"/>
                <a:gd name="connsiteX1" fmla="*/ 30137 w 48255"/>
                <a:gd name="connsiteY1" fmla="*/ 235654 h 237240"/>
                <a:gd name="connsiteX2" fmla="*/ 8374 w 48255"/>
                <a:gd name="connsiteY2" fmla="*/ 216231 h 237240"/>
                <a:gd name="connsiteX3" fmla="*/ 1237 w 48255"/>
                <a:gd name="connsiteY3" fmla="*/ 197043 h 237240"/>
                <a:gd name="connsiteX4" fmla="*/ 418 w 48255"/>
                <a:gd name="connsiteY4" fmla="*/ 173642 h 237240"/>
                <a:gd name="connsiteX5" fmla="*/ 10831 w 48255"/>
                <a:gd name="connsiteY5" fmla="*/ 123798 h 237240"/>
                <a:gd name="connsiteX6" fmla="*/ 47804 w 48255"/>
                <a:gd name="connsiteY6" fmla="*/ 9 h 237240"/>
                <a:gd name="connsiteX7" fmla="*/ 21712 w 48255"/>
                <a:gd name="connsiteY7" fmla="*/ 126489 h 237240"/>
                <a:gd name="connsiteX8" fmla="*/ 10714 w 48255"/>
                <a:gd name="connsiteY8" fmla="*/ 174695 h 237240"/>
                <a:gd name="connsiteX9" fmla="*/ 10714 w 48255"/>
                <a:gd name="connsiteY9" fmla="*/ 195404 h 237240"/>
                <a:gd name="connsiteX10" fmla="*/ 15628 w 48255"/>
                <a:gd name="connsiteY10" fmla="*/ 212253 h 237240"/>
                <a:gd name="connsiteX11" fmla="*/ 32360 w 48255"/>
                <a:gd name="connsiteY11" fmla="*/ 231442 h 237240"/>
                <a:gd name="connsiteX12" fmla="*/ 40667 w 48255"/>
                <a:gd name="connsiteY12" fmla="*/ 236707 h 23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55" h="237240">
                  <a:moveTo>
                    <a:pt x="40667" y="236707"/>
                  </a:moveTo>
                  <a:cubicBezTo>
                    <a:pt x="40667" y="237292"/>
                    <a:pt x="36689" y="237877"/>
                    <a:pt x="30137" y="235654"/>
                  </a:cubicBezTo>
                  <a:cubicBezTo>
                    <a:pt x="20928" y="231781"/>
                    <a:pt x="13265" y="224948"/>
                    <a:pt x="8374" y="216231"/>
                  </a:cubicBezTo>
                  <a:cubicBezTo>
                    <a:pt x="4887" y="210299"/>
                    <a:pt x="2465" y="203805"/>
                    <a:pt x="1237" y="197043"/>
                  </a:cubicBezTo>
                  <a:cubicBezTo>
                    <a:pt x="-62" y="189309"/>
                    <a:pt x="-343" y="181446"/>
                    <a:pt x="418" y="173642"/>
                  </a:cubicBezTo>
                  <a:cubicBezTo>
                    <a:pt x="2641" y="156793"/>
                    <a:pt x="6127" y="140132"/>
                    <a:pt x="10831" y="123798"/>
                  </a:cubicBezTo>
                  <a:cubicBezTo>
                    <a:pt x="28264" y="54649"/>
                    <a:pt x="44879" y="-810"/>
                    <a:pt x="47804" y="9"/>
                  </a:cubicBezTo>
                  <a:cubicBezTo>
                    <a:pt x="50729" y="828"/>
                    <a:pt x="39146" y="57340"/>
                    <a:pt x="21712" y="126489"/>
                  </a:cubicBezTo>
                  <a:cubicBezTo>
                    <a:pt x="17196" y="142355"/>
                    <a:pt x="13522" y="158443"/>
                    <a:pt x="10714" y="174695"/>
                  </a:cubicBezTo>
                  <a:cubicBezTo>
                    <a:pt x="9907" y="181575"/>
                    <a:pt x="9907" y="188525"/>
                    <a:pt x="10714" y="195404"/>
                  </a:cubicBezTo>
                  <a:cubicBezTo>
                    <a:pt x="11521" y="201231"/>
                    <a:pt x="13183" y="206906"/>
                    <a:pt x="15628" y="212253"/>
                  </a:cubicBezTo>
                  <a:cubicBezTo>
                    <a:pt x="19325" y="220069"/>
                    <a:pt x="25117" y="226714"/>
                    <a:pt x="32360" y="231442"/>
                  </a:cubicBezTo>
                  <a:cubicBezTo>
                    <a:pt x="37274" y="234834"/>
                    <a:pt x="40784" y="235771"/>
                    <a:pt x="40667" y="236707"/>
                  </a:cubicBezTo>
                  <a:close/>
                </a:path>
              </a:pathLst>
            </a:custGeom>
            <a:solidFill>
              <a:srgbClr val="FFFFFF"/>
            </a:solidFill>
            <a:ln w="11697" cap="flat">
              <a:noFill/>
              <a:prstDash val="solid"/>
              <a:miter/>
            </a:ln>
          </p:spPr>
          <p:txBody>
            <a:bodyPr rtlCol="0" anchor="ctr"/>
            <a:lstStyle/>
            <a:p>
              <a:endParaRPr lang="en-US"/>
            </a:p>
          </p:txBody>
        </p:sp>
        <p:sp>
          <p:nvSpPr>
            <p:cNvPr id="785" name="Hình tự do: Hình 784">
              <a:extLst>
                <a:ext uri="{FF2B5EF4-FFF2-40B4-BE49-F238E27FC236}">
                  <a16:creationId xmlns:a16="http://schemas.microsoft.com/office/drawing/2014/main" xmlns="" id="{A3E2F807-2EB9-A6E0-4C30-F424CFF57DDF}"/>
                </a:ext>
              </a:extLst>
            </p:cNvPr>
            <p:cNvSpPr/>
            <p:nvPr/>
          </p:nvSpPr>
          <p:spPr>
            <a:xfrm>
              <a:off x="8131703" y="3353765"/>
              <a:ext cx="148711" cy="27322"/>
            </a:xfrm>
            <a:custGeom>
              <a:avLst/>
              <a:gdLst>
                <a:gd name="connsiteX0" fmla="*/ 148711 w 148711"/>
                <a:gd name="connsiteY0" fmla="*/ 13691 h 27322"/>
                <a:gd name="connsiteX1" fmla="*/ 143212 w 148711"/>
                <a:gd name="connsiteY1" fmla="*/ 16382 h 27322"/>
                <a:gd name="connsiteX2" fmla="*/ 127534 w 148711"/>
                <a:gd name="connsiteY2" fmla="*/ 22349 h 27322"/>
                <a:gd name="connsiteX3" fmla="*/ 102963 w 148711"/>
                <a:gd name="connsiteY3" fmla="*/ 27263 h 27322"/>
                <a:gd name="connsiteX4" fmla="*/ 88103 w 148711"/>
                <a:gd name="connsiteY4" fmla="*/ 26210 h 27322"/>
                <a:gd name="connsiteX5" fmla="*/ 72893 w 148711"/>
                <a:gd name="connsiteY5" fmla="*/ 21530 h 27322"/>
                <a:gd name="connsiteX6" fmla="*/ 45397 w 148711"/>
                <a:gd name="connsiteY6" fmla="*/ 8425 h 27322"/>
                <a:gd name="connsiteX7" fmla="*/ 21996 w 148711"/>
                <a:gd name="connsiteY7" fmla="*/ 1756 h 27322"/>
                <a:gd name="connsiteX8" fmla="*/ 5733 w 148711"/>
                <a:gd name="connsiteY8" fmla="*/ 3160 h 27322"/>
                <a:gd name="connsiteX9" fmla="*/ 0 w 148711"/>
                <a:gd name="connsiteY9" fmla="*/ 5266 h 27322"/>
                <a:gd name="connsiteX10" fmla="*/ 1287 w 148711"/>
                <a:gd name="connsiteY10" fmla="*/ 4447 h 27322"/>
                <a:gd name="connsiteX11" fmla="*/ 5382 w 148711"/>
                <a:gd name="connsiteY11" fmla="*/ 2341 h 27322"/>
                <a:gd name="connsiteX12" fmla="*/ 22114 w 148711"/>
                <a:gd name="connsiteY12" fmla="*/ 118 h 27322"/>
                <a:gd name="connsiteX13" fmla="*/ 46333 w 148711"/>
                <a:gd name="connsiteY13" fmla="*/ 6436 h 27322"/>
                <a:gd name="connsiteX14" fmla="*/ 73829 w 148711"/>
                <a:gd name="connsiteY14" fmla="*/ 19424 h 27322"/>
                <a:gd name="connsiteX15" fmla="*/ 88688 w 148711"/>
                <a:gd name="connsiteY15" fmla="*/ 24104 h 27322"/>
                <a:gd name="connsiteX16" fmla="*/ 102963 w 148711"/>
                <a:gd name="connsiteY16" fmla="*/ 25157 h 27322"/>
                <a:gd name="connsiteX17" fmla="*/ 127183 w 148711"/>
                <a:gd name="connsiteY17" fmla="*/ 20828 h 27322"/>
                <a:gd name="connsiteX18" fmla="*/ 142978 w 148711"/>
                <a:gd name="connsiteY18" fmla="*/ 15562 h 27322"/>
                <a:gd name="connsiteX19" fmla="*/ 148711 w 148711"/>
                <a:gd name="connsiteY19" fmla="*/ 13691 h 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711" h="27322">
                  <a:moveTo>
                    <a:pt x="148711" y="13691"/>
                  </a:moveTo>
                  <a:cubicBezTo>
                    <a:pt x="146968" y="14755"/>
                    <a:pt x="145119" y="15656"/>
                    <a:pt x="143212" y="16382"/>
                  </a:cubicBezTo>
                  <a:cubicBezTo>
                    <a:pt x="139585" y="17903"/>
                    <a:pt x="134203" y="20009"/>
                    <a:pt x="127534" y="22349"/>
                  </a:cubicBezTo>
                  <a:cubicBezTo>
                    <a:pt x="119577" y="24970"/>
                    <a:pt x="111317" y="26631"/>
                    <a:pt x="102963" y="27263"/>
                  </a:cubicBezTo>
                  <a:cubicBezTo>
                    <a:pt x="97990" y="27473"/>
                    <a:pt x="93006" y="27122"/>
                    <a:pt x="88103" y="26210"/>
                  </a:cubicBezTo>
                  <a:cubicBezTo>
                    <a:pt x="82897" y="25133"/>
                    <a:pt x="77807" y="23566"/>
                    <a:pt x="72893" y="21530"/>
                  </a:cubicBezTo>
                  <a:cubicBezTo>
                    <a:pt x="62831" y="17201"/>
                    <a:pt x="53939" y="12169"/>
                    <a:pt x="45397" y="8425"/>
                  </a:cubicBezTo>
                  <a:cubicBezTo>
                    <a:pt x="38026" y="4892"/>
                    <a:pt x="30117" y="2634"/>
                    <a:pt x="21996" y="1756"/>
                  </a:cubicBezTo>
                  <a:cubicBezTo>
                    <a:pt x="16532" y="1195"/>
                    <a:pt x="11022" y="1674"/>
                    <a:pt x="5733" y="3160"/>
                  </a:cubicBezTo>
                  <a:cubicBezTo>
                    <a:pt x="3861" y="3967"/>
                    <a:pt x="1954" y="4669"/>
                    <a:pt x="0" y="5266"/>
                  </a:cubicBezTo>
                  <a:cubicBezTo>
                    <a:pt x="0" y="5266"/>
                    <a:pt x="0" y="5266"/>
                    <a:pt x="1287" y="4447"/>
                  </a:cubicBezTo>
                  <a:lnTo>
                    <a:pt x="5382" y="2341"/>
                  </a:lnTo>
                  <a:cubicBezTo>
                    <a:pt x="10741" y="446"/>
                    <a:pt x="16439" y="-315"/>
                    <a:pt x="22114" y="118"/>
                  </a:cubicBezTo>
                  <a:cubicBezTo>
                    <a:pt x="30491" y="844"/>
                    <a:pt x="38670" y="2973"/>
                    <a:pt x="46333" y="6436"/>
                  </a:cubicBezTo>
                  <a:cubicBezTo>
                    <a:pt x="54992" y="10180"/>
                    <a:pt x="64001" y="15329"/>
                    <a:pt x="73829" y="19424"/>
                  </a:cubicBezTo>
                  <a:cubicBezTo>
                    <a:pt x="78626" y="21448"/>
                    <a:pt x="83599" y="23004"/>
                    <a:pt x="88688" y="24104"/>
                  </a:cubicBezTo>
                  <a:cubicBezTo>
                    <a:pt x="93392" y="24970"/>
                    <a:pt x="98177" y="25321"/>
                    <a:pt x="102963" y="25157"/>
                  </a:cubicBezTo>
                  <a:cubicBezTo>
                    <a:pt x="111177" y="24677"/>
                    <a:pt x="119308" y="23215"/>
                    <a:pt x="127183" y="20828"/>
                  </a:cubicBezTo>
                  <a:lnTo>
                    <a:pt x="142978" y="15562"/>
                  </a:lnTo>
                  <a:cubicBezTo>
                    <a:pt x="144827" y="14755"/>
                    <a:pt x="146745" y="14123"/>
                    <a:pt x="148711" y="13691"/>
                  </a:cubicBezTo>
                  <a:close/>
                </a:path>
              </a:pathLst>
            </a:custGeom>
            <a:solidFill>
              <a:srgbClr val="FAFAFA"/>
            </a:solidFill>
            <a:ln w="11697" cap="flat">
              <a:noFill/>
              <a:prstDash val="solid"/>
              <a:miter/>
            </a:ln>
          </p:spPr>
          <p:txBody>
            <a:bodyPr rtlCol="0" anchor="ctr"/>
            <a:lstStyle/>
            <a:p>
              <a:endParaRPr lang="en-US"/>
            </a:p>
          </p:txBody>
        </p:sp>
      </p:grpSp>
      <p:grpSp>
        <p:nvGrpSpPr>
          <p:cNvPr id="786" name="Đồ họa 4">
            <a:extLst>
              <a:ext uri="{FF2B5EF4-FFF2-40B4-BE49-F238E27FC236}">
                <a16:creationId xmlns:a16="http://schemas.microsoft.com/office/drawing/2014/main" xmlns="" id="{266F3F72-EB77-00BA-593B-BF11758D5D17}"/>
              </a:ext>
            </a:extLst>
          </p:cNvPr>
          <p:cNvGrpSpPr/>
          <p:nvPr/>
        </p:nvGrpSpPr>
        <p:grpSpPr>
          <a:xfrm>
            <a:off x="9490370" y="4870138"/>
            <a:ext cx="6989295" cy="7365109"/>
            <a:chOff x="7780810" y="2434787"/>
            <a:chExt cx="3494420" cy="3682128"/>
          </a:xfrm>
        </p:grpSpPr>
        <p:sp>
          <p:nvSpPr>
            <p:cNvPr id="787" name="Hình tự do: Hình 786">
              <a:extLst>
                <a:ext uri="{FF2B5EF4-FFF2-40B4-BE49-F238E27FC236}">
                  <a16:creationId xmlns:a16="http://schemas.microsoft.com/office/drawing/2014/main" xmlns="" id="{BE2718F4-855F-A77A-5A2A-6D467142870F}"/>
                </a:ext>
              </a:extLst>
            </p:cNvPr>
            <p:cNvSpPr/>
            <p:nvPr/>
          </p:nvSpPr>
          <p:spPr>
            <a:xfrm>
              <a:off x="9544284" y="5688801"/>
              <a:ext cx="135723" cy="416063"/>
            </a:xfrm>
            <a:custGeom>
              <a:avLst/>
              <a:gdLst>
                <a:gd name="connsiteX0" fmla="*/ 49375 w 135723"/>
                <a:gd name="connsiteY0" fmla="*/ 0 h 416063"/>
                <a:gd name="connsiteX1" fmla="*/ 0 w 135723"/>
                <a:gd name="connsiteY1" fmla="*/ 416064 h 416063"/>
                <a:gd name="connsiteX2" fmla="*/ 92550 w 135723"/>
                <a:gd name="connsiteY2" fmla="*/ 412788 h 416063"/>
                <a:gd name="connsiteX3" fmla="*/ 135724 w 135723"/>
                <a:gd name="connsiteY3" fmla="*/ 0 h 416063"/>
                <a:gd name="connsiteX4" fmla="*/ 49375 w 135723"/>
                <a:gd name="connsiteY4" fmla="*/ 0 h 41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23" h="416063">
                  <a:moveTo>
                    <a:pt x="49375" y="0"/>
                  </a:moveTo>
                  <a:lnTo>
                    <a:pt x="0" y="416064"/>
                  </a:lnTo>
                  <a:lnTo>
                    <a:pt x="92550" y="412788"/>
                  </a:lnTo>
                  <a:lnTo>
                    <a:pt x="135724" y="0"/>
                  </a:lnTo>
                  <a:lnTo>
                    <a:pt x="49375" y="0"/>
                  </a:lnTo>
                  <a:close/>
                </a:path>
              </a:pathLst>
            </a:custGeom>
            <a:solidFill>
              <a:srgbClr val="455A64"/>
            </a:solidFill>
            <a:ln w="11697" cap="flat">
              <a:noFill/>
              <a:prstDash val="solid"/>
              <a:miter/>
            </a:ln>
          </p:spPr>
          <p:txBody>
            <a:bodyPr rtlCol="0" anchor="ctr"/>
            <a:lstStyle/>
            <a:p>
              <a:endParaRPr lang="en-US"/>
            </a:p>
          </p:txBody>
        </p:sp>
        <p:sp>
          <p:nvSpPr>
            <p:cNvPr id="788" name="Hình tự do: Hình 787">
              <a:extLst>
                <a:ext uri="{FF2B5EF4-FFF2-40B4-BE49-F238E27FC236}">
                  <a16:creationId xmlns:a16="http://schemas.microsoft.com/office/drawing/2014/main" xmlns="" id="{B1737B11-6E04-13B2-52D7-E002E1BECB64}"/>
                </a:ext>
              </a:extLst>
            </p:cNvPr>
            <p:cNvSpPr/>
            <p:nvPr/>
          </p:nvSpPr>
          <p:spPr>
            <a:xfrm>
              <a:off x="9960698" y="5687163"/>
              <a:ext cx="103781" cy="419339"/>
            </a:xfrm>
            <a:custGeom>
              <a:avLst/>
              <a:gdLst>
                <a:gd name="connsiteX0" fmla="*/ 17433 w 103781"/>
                <a:gd name="connsiteY0" fmla="*/ 0 h 419339"/>
                <a:gd name="connsiteX1" fmla="*/ 0 w 103781"/>
                <a:gd name="connsiteY1" fmla="*/ 419340 h 419339"/>
                <a:gd name="connsiteX2" fmla="*/ 92433 w 103781"/>
                <a:gd name="connsiteY2" fmla="*/ 416064 h 419339"/>
                <a:gd name="connsiteX3" fmla="*/ 103782 w 103781"/>
                <a:gd name="connsiteY3" fmla="*/ 0 h 419339"/>
                <a:gd name="connsiteX4" fmla="*/ 17433 w 103781"/>
                <a:gd name="connsiteY4" fmla="*/ 0 h 41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1" h="419339">
                  <a:moveTo>
                    <a:pt x="17433" y="0"/>
                  </a:moveTo>
                  <a:lnTo>
                    <a:pt x="0" y="419340"/>
                  </a:lnTo>
                  <a:lnTo>
                    <a:pt x="92433" y="416064"/>
                  </a:lnTo>
                  <a:lnTo>
                    <a:pt x="103782" y="0"/>
                  </a:lnTo>
                  <a:lnTo>
                    <a:pt x="17433" y="0"/>
                  </a:lnTo>
                  <a:close/>
                </a:path>
              </a:pathLst>
            </a:custGeom>
            <a:solidFill>
              <a:srgbClr val="455A64"/>
            </a:solidFill>
            <a:ln w="11697" cap="flat">
              <a:noFill/>
              <a:prstDash val="solid"/>
              <a:miter/>
            </a:ln>
          </p:spPr>
          <p:txBody>
            <a:bodyPr rtlCol="0" anchor="ctr"/>
            <a:lstStyle/>
            <a:p>
              <a:endParaRPr lang="en-US"/>
            </a:p>
          </p:txBody>
        </p:sp>
        <p:sp>
          <p:nvSpPr>
            <p:cNvPr id="789" name="Hình tự do: Hình 788">
              <a:extLst>
                <a:ext uri="{FF2B5EF4-FFF2-40B4-BE49-F238E27FC236}">
                  <a16:creationId xmlns:a16="http://schemas.microsoft.com/office/drawing/2014/main" xmlns="" id="{59D350CE-DB9A-0CFC-920C-A2D43F71FD7C}"/>
                </a:ext>
              </a:extLst>
            </p:cNvPr>
            <p:cNvSpPr/>
            <p:nvPr/>
          </p:nvSpPr>
          <p:spPr>
            <a:xfrm>
              <a:off x="10313697" y="5688801"/>
              <a:ext cx="135606" cy="416063"/>
            </a:xfrm>
            <a:custGeom>
              <a:avLst/>
              <a:gdLst>
                <a:gd name="connsiteX0" fmla="*/ 86231 w 135606"/>
                <a:gd name="connsiteY0" fmla="*/ 0 h 416063"/>
                <a:gd name="connsiteX1" fmla="*/ 135607 w 135606"/>
                <a:gd name="connsiteY1" fmla="*/ 416064 h 416063"/>
                <a:gd name="connsiteX2" fmla="*/ 43057 w 135606"/>
                <a:gd name="connsiteY2" fmla="*/ 412788 h 416063"/>
                <a:gd name="connsiteX3" fmla="*/ 0 w 135606"/>
                <a:gd name="connsiteY3" fmla="*/ 0 h 416063"/>
                <a:gd name="connsiteX4" fmla="*/ 86231 w 135606"/>
                <a:gd name="connsiteY4" fmla="*/ 0 h 41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6" h="416063">
                  <a:moveTo>
                    <a:pt x="86231" y="0"/>
                  </a:moveTo>
                  <a:lnTo>
                    <a:pt x="135607" y="416064"/>
                  </a:lnTo>
                  <a:lnTo>
                    <a:pt x="43057" y="412788"/>
                  </a:lnTo>
                  <a:lnTo>
                    <a:pt x="0" y="0"/>
                  </a:lnTo>
                  <a:lnTo>
                    <a:pt x="86231" y="0"/>
                  </a:lnTo>
                  <a:close/>
                </a:path>
              </a:pathLst>
            </a:custGeom>
            <a:solidFill>
              <a:srgbClr val="455A64"/>
            </a:solidFill>
            <a:ln w="11697" cap="flat">
              <a:noFill/>
              <a:prstDash val="solid"/>
              <a:miter/>
            </a:ln>
          </p:spPr>
          <p:txBody>
            <a:bodyPr rtlCol="0" anchor="ctr"/>
            <a:lstStyle/>
            <a:p>
              <a:endParaRPr lang="en-US"/>
            </a:p>
          </p:txBody>
        </p:sp>
        <p:sp>
          <p:nvSpPr>
            <p:cNvPr id="790" name="Hình tự do: Hình 789">
              <a:extLst>
                <a:ext uri="{FF2B5EF4-FFF2-40B4-BE49-F238E27FC236}">
                  <a16:creationId xmlns:a16="http://schemas.microsoft.com/office/drawing/2014/main" xmlns="" id="{C338D9F9-CDC9-0F0F-1F73-203FDAFD6AFF}"/>
                </a:ext>
              </a:extLst>
            </p:cNvPr>
            <p:cNvSpPr/>
            <p:nvPr/>
          </p:nvSpPr>
          <p:spPr>
            <a:xfrm>
              <a:off x="9612146" y="5861264"/>
              <a:ext cx="797845" cy="56278"/>
            </a:xfrm>
            <a:custGeom>
              <a:avLst/>
              <a:gdLst>
                <a:gd name="connsiteX0" fmla="*/ 0 w 797845"/>
                <a:gd name="connsiteY0" fmla="*/ 0 h 56278"/>
                <a:gd name="connsiteX1" fmla="*/ 797845 w 797845"/>
                <a:gd name="connsiteY1" fmla="*/ 0 h 56278"/>
                <a:gd name="connsiteX2" fmla="*/ 797845 w 797845"/>
                <a:gd name="connsiteY2" fmla="*/ 56279 h 56278"/>
                <a:gd name="connsiteX3" fmla="*/ 0 w 797845"/>
                <a:gd name="connsiteY3" fmla="*/ 56279 h 56278"/>
              </a:gdLst>
              <a:ahLst/>
              <a:cxnLst>
                <a:cxn ang="0">
                  <a:pos x="connsiteX0" y="connsiteY0"/>
                </a:cxn>
                <a:cxn ang="0">
                  <a:pos x="connsiteX1" y="connsiteY1"/>
                </a:cxn>
                <a:cxn ang="0">
                  <a:pos x="connsiteX2" y="connsiteY2"/>
                </a:cxn>
                <a:cxn ang="0">
                  <a:pos x="connsiteX3" y="connsiteY3"/>
                </a:cxn>
              </a:cxnLst>
              <a:rect l="l" t="t" r="r" b="b"/>
              <a:pathLst>
                <a:path w="797845" h="56278">
                  <a:moveTo>
                    <a:pt x="0" y="0"/>
                  </a:moveTo>
                  <a:lnTo>
                    <a:pt x="797845" y="0"/>
                  </a:lnTo>
                  <a:lnTo>
                    <a:pt x="797845" y="56279"/>
                  </a:lnTo>
                  <a:lnTo>
                    <a:pt x="0" y="56279"/>
                  </a:lnTo>
                  <a:close/>
                </a:path>
              </a:pathLst>
            </a:custGeom>
            <a:solidFill>
              <a:srgbClr val="455A64"/>
            </a:solidFill>
            <a:ln w="11697" cap="flat">
              <a:noFill/>
              <a:prstDash val="solid"/>
              <a:miter/>
            </a:ln>
          </p:spPr>
          <p:txBody>
            <a:bodyPr rtlCol="0" anchor="ctr"/>
            <a:lstStyle/>
            <a:p>
              <a:endParaRPr lang="en-US"/>
            </a:p>
          </p:txBody>
        </p:sp>
        <p:sp>
          <p:nvSpPr>
            <p:cNvPr id="791" name="Hình tự do: Hình 790">
              <a:extLst>
                <a:ext uri="{FF2B5EF4-FFF2-40B4-BE49-F238E27FC236}">
                  <a16:creationId xmlns:a16="http://schemas.microsoft.com/office/drawing/2014/main" xmlns="" id="{EAB8CB80-8BD5-27EC-38FA-B41151B50E1A}"/>
                </a:ext>
              </a:extLst>
            </p:cNvPr>
            <p:cNvSpPr/>
            <p:nvPr/>
          </p:nvSpPr>
          <p:spPr>
            <a:xfrm>
              <a:off x="9478996" y="5545004"/>
              <a:ext cx="418286" cy="336384"/>
            </a:xfrm>
            <a:custGeom>
              <a:avLst/>
              <a:gdLst>
                <a:gd name="connsiteX0" fmla="*/ 209319 w 418286"/>
                <a:gd name="connsiteY0" fmla="*/ 1053 h 336384"/>
                <a:gd name="connsiteX1" fmla="*/ 217509 w 418286"/>
                <a:gd name="connsiteY1" fmla="*/ 216573 h 336384"/>
                <a:gd name="connsiteX2" fmla="*/ 0 w 418286"/>
                <a:gd name="connsiteY2" fmla="*/ 332874 h 336384"/>
                <a:gd name="connsiteX3" fmla="*/ 417468 w 418286"/>
                <a:gd name="connsiteY3" fmla="*/ 336384 h 336384"/>
                <a:gd name="connsiteX4" fmla="*/ 418287 w 418286"/>
                <a:gd name="connsiteY4" fmla="*/ 0 h 33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384">
                  <a:moveTo>
                    <a:pt x="209319" y="1053"/>
                  </a:moveTo>
                  <a:lnTo>
                    <a:pt x="217509" y="216573"/>
                  </a:lnTo>
                  <a:cubicBezTo>
                    <a:pt x="217509" y="216573"/>
                    <a:pt x="2340" y="292859"/>
                    <a:pt x="0" y="332874"/>
                  </a:cubicBezTo>
                  <a:lnTo>
                    <a:pt x="417468" y="336384"/>
                  </a:lnTo>
                  <a:lnTo>
                    <a:pt x="418287" y="0"/>
                  </a:lnTo>
                  <a:close/>
                </a:path>
              </a:pathLst>
            </a:custGeom>
            <a:solidFill>
              <a:srgbClr val="7AC257"/>
            </a:solidFill>
            <a:ln w="11697" cap="flat">
              <a:noFill/>
              <a:prstDash val="solid"/>
              <a:miter/>
            </a:ln>
          </p:spPr>
          <p:txBody>
            <a:bodyPr rtlCol="0" anchor="ctr"/>
            <a:lstStyle/>
            <a:p>
              <a:endParaRPr lang="en-US"/>
            </a:p>
          </p:txBody>
        </p:sp>
        <p:sp>
          <p:nvSpPr>
            <p:cNvPr id="792" name="Hình tự do: Hình 791">
              <a:extLst>
                <a:ext uri="{FF2B5EF4-FFF2-40B4-BE49-F238E27FC236}">
                  <a16:creationId xmlns:a16="http://schemas.microsoft.com/office/drawing/2014/main" xmlns="" id="{0493A06C-6BF1-557E-E571-8B8FE8A57EC0}"/>
                </a:ext>
              </a:extLst>
            </p:cNvPr>
            <p:cNvSpPr/>
            <p:nvPr/>
          </p:nvSpPr>
          <p:spPr>
            <a:xfrm>
              <a:off x="9802622" y="5743368"/>
              <a:ext cx="32493" cy="32258"/>
            </a:xfrm>
            <a:custGeom>
              <a:avLst/>
              <a:gdLst>
                <a:gd name="connsiteX0" fmla="*/ 20481 w 32493"/>
                <a:gd name="connsiteY0" fmla="*/ 541 h 32258"/>
                <a:gd name="connsiteX1" fmla="*/ 32181 w 32493"/>
                <a:gd name="connsiteY1" fmla="*/ 20198 h 32258"/>
                <a:gd name="connsiteX2" fmla="*/ 12876 w 32493"/>
                <a:gd name="connsiteY2" fmla="*/ 31898 h 32258"/>
                <a:gd name="connsiteX3" fmla="*/ 356 w 32493"/>
                <a:gd name="connsiteY3" fmla="*/ 11071 h 32258"/>
                <a:gd name="connsiteX4" fmla="*/ 21885 w 32493"/>
                <a:gd name="connsiteY4" fmla="*/ 892 h 3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3" h="32258">
                  <a:moveTo>
                    <a:pt x="20481" y="541"/>
                  </a:moveTo>
                  <a:cubicBezTo>
                    <a:pt x="28800" y="3174"/>
                    <a:pt x="33831" y="11621"/>
                    <a:pt x="32181" y="20198"/>
                  </a:cubicBezTo>
                  <a:cubicBezTo>
                    <a:pt x="29841" y="28575"/>
                    <a:pt x="21393" y="33700"/>
                    <a:pt x="12876" y="31898"/>
                  </a:cubicBezTo>
                  <a:cubicBezTo>
                    <a:pt x="3948" y="29242"/>
                    <a:pt x="-1480" y="20209"/>
                    <a:pt x="356" y="11071"/>
                  </a:cubicBezTo>
                  <a:cubicBezTo>
                    <a:pt x="3644" y="2460"/>
                    <a:pt x="13145" y="-2033"/>
                    <a:pt x="21885" y="892"/>
                  </a:cubicBezTo>
                </a:path>
              </a:pathLst>
            </a:custGeom>
            <a:solidFill>
              <a:srgbClr val="E0E0E0"/>
            </a:solidFill>
            <a:ln w="11697" cap="flat">
              <a:noFill/>
              <a:prstDash val="solid"/>
              <a:miter/>
            </a:ln>
          </p:spPr>
          <p:txBody>
            <a:bodyPr rtlCol="0" anchor="ctr"/>
            <a:lstStyle/>
            <a:p>
              <a:endParaRPr lang="en-US"/>
            </a:p>
          </p:txBody>
        </p:sp>
        <p:sp>
          <p:nvSpPr>
            <p:cNvPr id="793" name="Hình tự do: Hình 792">
              <a:extLst>
                <a:ext uri="{FF2B5EF4-FFF2-40B4-BE49-F238E27FC236}">
                  <a16:creationId xmlns:a16="http://schemas.microsoft.com/office/drawing/2014/main" xmlns="" id="{68C239A9-1552-4B78-52D0-D797C955B775}"/>
                </a:ext>
              </a:extLst>
            </p:cNvPr>
            <p:cNvSpPr/>
            <p:nvPr/>
          </p:nvSpPr>
          <p:spPr>
            <a:xfrm>
              <a:off x="9476890" y="5854477"/>
              <a:ext cx="419573" cy="26793"/>
            </a:xfrm>
            <a:custGeom>
              <a:avLst/>
              <a:gdLst>
                <a:gd name="connsiteX0" fmla="*/ 419574 w 419573"/>
                <a:gd name="connsiteY0" fmla="*/ 26794 h 26793"/>
                <a:gd name="connsiteX1" fmla="*/ 419574 w 419573"/>
                <a:gd name="connsiteY1" fmla="*/ 0 h 26793"/>
                <a:gd name="connsiteX2" fmla="*/ 14392 w 419573"/>
                <a:gd name="connsiteY2" fmla="*/ 4797 h 26793"/>
                <a:gd name="connsiteX3" fmla="*/ 0 w 419573"/>
                <a:gd name="connsiteY3" fmla="*/ 25624 h 26793"/>
              </a:gdLst>
              <a:ahLst/>
              <a:cxnLst>
                <a:cxn ang="0">
                  <a:pos x="connsiteX0" y="connsiteY0"/>
                </a:cxn>
                <a:cxn ang="0">
                  <a:pos x="connsiteX1" y="connsiteY1"/>
                </a:cxn>
                <a:cxn ang="0">
                  <a:pos x="connsiteX2" y="connsiteY2"/>
                </a:cxn>
                <a:cxn ang="0">
                  <a:pos x="connsiteX3" y="connsiteY3"/>
                </a:cxn>
              </a:cxnLst>
              <a:rect l="l" t="t" r="r" b="b"/>
              <a:pathLst>
                <a:path w="419573" h="26793">
                  <a:moveTo>
                    <a:pt x="419574" y="26794"/>
                  </a:moveTo>
                  <a:lnTo>
                    <a:pt x="419574" y="0"/>
                  </a:lnTo>
                  <a:lnTo>
                    <a:pt x="14392" y="4797"/>
                  </a:lnTo>
                  <a:cubicBezTo>
                    <a:pt x="6915" y="9442"/>
                    <a:pt x="1697" y="16989"/>
                    <a:pt x="0" y="25624"/>
                  </a:cubicBezTo>
                  <a:close/>
                </a:path>
              </a:pathLst>
            </a:custGeom>
            <a:solidFill>
              <a:srgbClr val="263238"/>
            </a:solidFill>
            <a:ln w="11697" cap="flat">
              <a:noFill/>
              <a:prstDash val="solid"/>
              <a:miter/>
            </a:ln>
          </p:spPr>
          <p:txBody>
            <a:bodyPr rtlCol="0" anchor="ctr"/>
            <a:lstStyle/>
            <a:p>
              <a:endParaRPr lang="en-US"/>
            </a:p>
          </p:txBody>
        </p:sp>
        <p:sp>
          <p:nvSpPr>
            <p:cNvPr id="794" name="Hình tự do: Hình 793">
              <a:extLst>
                <a:ext uri="{FF2B5EF4-FFF2-40B4-BE49-F238E27FC236}">
                  <a16:creationId xmlns:a16="http://schemas.microsoft.com/office/drawing/2014/main" xmlns="" id="{D881E3DC-FDFB-8743-F805-CB15816F5485}"/>
                </a:ext>
              </a:extLst>
            </p:cNvPr>
            <p:cNvSpPr/>
            <p:nvPr/>
          </p:nvSpPr>
          <p:spPr>
            <a:xfrm>
              <a:off x="9692748" y="5761124"/>
              <a:ext cx="38429" cy="25896"/>
            </a:xfrm>
            <a:custGeom>
              <a:avLst/>
              <a:gdLst>
                <a:gd name="connsiteX0" fmla="*/ 13 w 38429"/>
                <a:gd name="connsiteY0" fmla="*/ 1857 h 25896"/>
                <a:gd name="connsiteX1" fmla="*/ 20488 w 38429"/>
                <a:gd name="connsiteY1" fmla="*/ 11451 h 25896"/>
                <a:gd name="connsiteX2" fmla="*/ 37922 w 38429"/>
                <a:gd name="connsiteY2" fmla="*/ 25842 h 25896"/>
                <a:gd name="connsiteX3" fmla="*/ 24349 w 38429"/>
                <a:gd name="connsiteY3" fmla="*/ 5367 h 25896"/>
                <a:gd name="connsiteX4" fmla="*/ 13 w 38429"/>
                <a:gd name="connsiteY4" fmla="*/ 1857 h 2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9" h="25896">
                  <a:moveTo>
                    <a:pt x="13" y="1857"/>
                  </a:moveTo>
                  <a:cubicBezTo>
                    <a:pt x="13" y="3845"/>
                    <a:pt x="10426" y="4782"/>
                    <a:pt x="20488" y="11451"/>
                  </a:cubicBezTo>
                  <a:cubicBezTo>
                    <a:pt x="30551" y="18120"/>
                    <a:pt x="36050" y="26661"/>
                    <a:pt x="37922" y="25842"/>
                  </a:cubicBezTo>
                  <a:cubicBezTo>
                    <a:pt x="39794" y="25023"/>
                    <a:pt x="36752" y="13089"/>
                    <a:pt x="24349" y="5367"/>
                  </a:cubicBezTo>
                  <a:cubicBezTo>
                    <a:pt x="11947" y="-2356"/>
                    <a:pt x="-455" y="-16"/>
                    <a:pt x="13" y="1857"/>
                  </a:cubicBezTo>
                  <a:close/>
                </a:path>
              </a:pathLst>
            </a:custGeom>
            <a:solidFill>
              <a:srgbClr val="263238"/>
            </a:solidFill>
            <a:ln w="11697" cap="flat">
              <a:noFill/>
              <a:prstDash val="solid"/>
              <a:miter/>
            </a:ln>
          </p:spPr>
          <p:txBody>
            <a:bodyPr rtlCol="0" anchor="ctr"/>
            <a:lstStyle/>
            <a:p>
              <a:endParaRPr lang="en-US"/>
            </a:p>
          </p:txBody>
        </p:sp>
        <p:sp>
          <p:nvSpPr>
            <p:cNvPr id="795" name="Hình tự do: Hình 794">
              <a:extLst>
                <a:ext uri="{FF2B5EF4-FFF2-40B4-BE49-F238E27FC236}">
                  <a16:creationId xmlns:a16="http://schemas.microsoft.com/office/drawing/2014/main" xmlns="" id="{BAC33B47-3E4A-9D14-AA56-6E424A4E92B6}"/>
                </a:ext>
              </a:extLst>
            </p:cNvPr>
            <p:cNvSpPr/>
            <p:nvPr/>
          </p:nvSpPr>
          <p:spPr>
            <a:xfrm>
              <a:off x="9648650" y="5780511"/>
              <a:ext cx="28055" cy="32782"/>
            </a:xfrm>
            <a:custGeom>
              <a:avLst/>
              <a:gdLst>
                <a:gd name="connsiteX0" fmla="*/ 0 w 28055"/>
                <a:gd name="connsiteY0" fmla="*/ 839 h 32782"/>
                <a:gd name="connsiteX1" fmla="*/ 15445 w 28055"/>
                <a:gd name="connsiteY1" fmla="*/ 14997 h 32782"/>
                <a:gd name="connsiteX2" fmla="*/ 26560 w 28055"/>
                <a:gd name="connsiteY2" fmla="*/ 32781 h 32782"/>
                <a:gd name="connsiteX3" fmla="*/ 20944 w 28055"/>
                <a:gd name="connsiteY3" fmla="*/ 10433 h 32782"/>
                <a:gd name="connsiteX4" fmla="*/ 0 w 28055"/>
                <a:gd name="connsiteY4" fmla="*/ 839 h 3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782">
                  <a:moveTo>
                    <a:pt x="0" y="839"/>
                  </a:moveTo>
                  <a:cubicBezTo>
                    <a:pt x="0" y="2828"/>
                    <a:pt x="8424" y="6338"/>
                    <a:pt x="15445" y="14997"/>
                  </a:cubicBezTo>
                  <a:cubicBezTo>
                    <a:pt x="22465" y="23655"/>
                    <a:pt x="24454" y="32898"/>
                    <a:pt x="26560" y="32781"/>
                  </a:cubicBezTo>
                  <a:cubicBezTo>
                    <a:pt x="28666" y="32664"/>
                    <a:pt x="29836" y="21081"/>
                    <a:pt x="20944" y="10433"/>
                  </a:cubicBezTo>
                  <a:cubicBezTo>
                    <a:pt x="12052" y="-214"/>
                    <a:pt x="0" y="-1150"/>
                    <a:pt x="0" y="839"/>
                  </a:cubicBezTo>
                  <a:close/>
                </a:path>
              </a:pathLst>
            </a:custGeom>
            <a:solidFill>
              <a:srgbClr val="263238"/>
            </a:solidFill>
            <a:ln w="11697" cap="flat">
              <a:noFill/>
              <a:prstDash val="solid"/>
              <a:miter/>
            </a:ln>
          </p:spPr>
          <p:txBody>
            <a:bodyPr rtlCol="0" anchor="ctr"/>
            <a:lstStyle/>
            <a:p>
              <a:endParaRPr lang="en-US"/>
            </a:p>
          </p:txBody>
        </p:sp>
        <p:sp>
          <p:nvSpPr>
            <p:cNvPr id="796" name="Hình tự do: Hình 795">
              <a:extLst>
                <a:ext uri="{FF2B5EF4-FFF2-40B4-BE49-F238E27FC236}">
                  <a16:creationId xmlns:a16="http://schemas.microsoft.com/office/drawing/2014/main" xmlns="" id="{2ABB0024-1885-3621-5A89-B878F7375CE6}"/>
                </a:ext>
              </a:extLst>
            </p:cNvPr>
            <p:cNvSpPr/>
            <p:nvPr/>
          </p:nvSpPr>
          <p:spPr>
            <a:xfrm>
              <a:off x="9607154" y="5798875"/>
              <a:ext cx="18903" cy="35477"/>
            </a:xfrm>
            <a:custGeom>
              <a:avLst/>
              <a:gdLst>
                <a:gd name="connsiteX0" fmla="*/ 16458 w 18903"/>
                <a:gd name="connsiteY0" fmla="*/ 35478 h 35477"/>
                <a:gd name="connsiteX1" fmla="*/ 15873 w 18903"/>
                <a:gd name="connsiteY1" fmla="*/ 14300 h 35477"/>
                <a:gd name="connsiteX2" fmla="*/ 77 w 18903"/>
                <a:gd name="connsiteY2" fmla="*/ 377 h 35477"/>
                <a:gd name="connsiteX3" fmla="*/ 9320 w 18903"/>
                <a:gd name="connsiteY3" fmla="*/ 17343 h 35477"/>
                <a:gd name="connsiteX4" fmla="*/ 16458 w 18903"/>
                <a:gd name="connsiteY4" fmla="*/ 35478 h 3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3" h="35477">
                  <a:moveTo>
                    <a:pt x="16458" y="35478"/>
                  </a:moveTo>
                  <a:cubicBezTo>
                    <a:pt x="18330" y="35478"/>
                    <a:pt x="21138" y="25650"/>
                    <a:pt x="15873" y="14300"/>
                  </a:cubicBezTo>
                  <a:cubicBezTo>
                    <a:pt x="10608" y="2951"/>
                    <a:pt x="897" y="-1378"/>
                    <a:pt x="77" y="377"/>
                  </a:cubicBezTo>
                  <a:cubicBezTo>
                    <a:pt x="-742" y="2132"/>
                    <a:pt x="5109" y="8099"/>
                    <a:pt x="9320" y="17343"/>
                  </a:cubicBezTo>
                  <a:cubicBezTo>
                    <a:pt x="13533" y="26586"/>
                    <a:pt x="14469" y="35244"/>
                    <a:pt x="16458" y="35478"/>
                  </a:cubicBezTo>
                  <a:close/>
                </a:path>
              </a:pathLst>
            </a:custGeom>
            <a:solidFill>
              <a:srgbClr val="263238"/>
            </a:solidFill>
            <a:ln w="11697" cap="flat">
              <a:noFill/>
              <a:prstDash val="solid"/>
              <a:miter/>
            </a:ln>
          </p:spPr>
          <p:txBody>
            <a:bodyPr rtlCol="0" anchor="ctr"/>
            <a:lstStyle/>
            <a:p>
              <a:endParaRPr lang="en-US"/>
            </a:p>
          </p:txBody>
        </p:sp>
        <p:sp>
          <p:nvSpPr>
            <p:cNvPr id="797" name="Hình tự do: Hình 796">
              <a:extLst>
                <a:ext uri="{FF2B5EF4-FFF2-40B4-BE49-F238E27FC236}">
                  <a16:creationId xmlns:a16="http://schemas.microsoft.com/office/drawing/2014/main" xmlns="" id="{8A4AB5C5-6F3C-E00A-C5E2-9F692168DDB6}"/>
                </a:ext>
              </a:extLst>
            </p:cNvPr>
            <p:cNvSpPr/>
            <p:nvPr/>
          </p:nvSpPr>
          <p:spPr>
            <a:xfrm>
              <a:off x="9696310" y="5706062"/>
              <a:ext cx="43806" cy="10367"/>
            </a:xfrm>
            <a:custGeom>
              <a:avLst/>
              <a:gdLst>
                <a:gd name="connsiteX0" fmla="*/ 78 w 43806"/>
                <a:gd name="connsiteY0" fmla="*/ 7193 h 10367"/>
                <a:gd name="connsiteX1" fmla="*/ 21958 w 43806"/>
                <a:gd name="connsiteY1" fmla="*/ 7193 h 10367"/>
                <a:gd name="connsiteX2" fmla="*/ 43720 w 43806"/>
                <a:gd name="connsiteY2" fmla="*/ 9883 h 10367"/>
                <a:gd name="connsiteX3" fmla="*/ 22426 w 43806"/>
                <a:gd name="connsiteY3" fmla="*/ 55 h 10367"/>
                <a:gd name="connsiteX4" fmla="*/ 78 w 43806"/>
                <a:gd name="connsiteY4" fmla="*/ 7193 h 10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67">
                  <a:moveTo>
                    <a:pt x="78" y="7193"/>
                  </a:moveTo>
                  <a:cubicBezTo>
                    <a:pt x="897" y="9065"/>
                    <a:pt x="10374" y="6256"/>
                    <a:pt x="21958" y="7193"/>
                  </a:cubicBezTo>
                  <a:cubicBezTo>
                    <a:pt x="33541" y="8128"/>
                    <a:pt x="42667" y="11638"/>
                    <a:pt x="43720" y="9883"/>
                  </a:cubicBezTo>
                  <a:cubicBezTo>
                    <a:pt x="44773" y="8128"/>
                    <a:pt x="36115" y="757"/>
                    <a:pt x="22426" y="55"/>
                  </a:cubicBezTo>
                  <a:cubicBezTo>
                    <a:pt x="8736" y="-647"/>
                    <a:pt x="-975" y="5554"/>
                    <a:pt x="78" y="7193"/>
                  </a:cubicBezTo>
                  <a:close/>
                </a:path>
              </a:pathLst>
            </a:custGeom>
            <a:solidFill>
              <a:srgbClr val="263238"/>
            </a:solidFill>
            <a:ln w="11697" cap="flat">
              <a:noFill/>
              <a:prstDash val="solid"/>
              <a:miter/>
            </a:ln>
          </p:spPr>
          <p:txBody>
            <a:bodyPr rtlCol="0" anchor="ctr"/>
            <a:lstStyle/>
            <a:p>
              <a:endParaRPr lang="en-US"/>
            </a:p>
          </p:txBody>
        </p:sp>
        <p:sp>
          <p:nvSpPr>
            <p:cNvPr id="798" name="Hình tự do: Hình 797">
              <a:extLst>
                <a:ext uri="{FF2B5EF4-FFF2-40B4-BE49-F238E27FC236}">
                  <a16:creationId xmlns:a16="http://schemas.microsoft.com/office/drawing/2014/main" xmlns="" id="{DAC7E6BC-8A51-D27C-C2B0-2E9196796CE9}"/>
                </a:ext>
              </a:extLst>
            </p:cNvPr>
            <p:cNvSpPr/>
            <p:nvPr/>
          </p:nvSpPr>
          <p:spPr>
            <a:xfrm>
              <a:off x="9688783" y="5632873"/>
              <a:ext cx="63957" cy="35700"/>
            </a:xfrm>
            <a:custGeom>
              <a:avLst/>
              <a:gdLst>
                <a:gd name="connsiteX0" fmla="*/ 0 w 63957"/>
                <a:gd name="connsiteY0" fmla="*/ 33931 h 35700"/>
                <a:gd name="connsiteX1" fmla="*/ 21060 w 63957"/>
                <a:gd name="connsiteY1" fmla="*/ 33931 h 35700"/>
                <a:gd name="connsiteX2" fmla="*/ 55226 w 63957"/>
                <a:gd name="connsiteY2" fmla="*/ 20593 h 35700"/>
                <a:gd name="connsiteX3" fmla="*/ 61543 w 63957"/>
                <a:gd name="connsiteY3" fmla="*/ 15679 h 35700"/>
                <a:gd name="connsiteX4" fmla="*/ 62480 w 63957"/>
                <a:gd name="connsiteY4" fmla="*/ 4681 h 35700"/>
                <a:gd name="connsiteX5" fmla="*/ 53470 w 63957"/>
                <a:gd name="connsiteY5" fmla="*/ 0 h 35700"/>
                <a:gd name="connsiteX6" fmla="*/ 45514 w 63957"/>
                <a:gd name="connsiteY6" fmla="*/ 1170 h 35700"/>
                <a:gd name="connsiteX7" fmla="*/ 32410 w 63957"/>
                <a:gd name="connsiteY7" fmla="*/ 5734 h 35700"/>
                <a:gd name="connsiteX8" fmla="*/ 12987 w 63957"/>
                <a:gd name="connsiteY8" fmla="*/ 18487 h 35700"/>
                <a:gd name="connsiteX9" fmla="*/ 1287 w 63957"/>
                <a:gd name="connsiteY9" fmla="*/ 35686 h 35700"/>
                <a:gd name="connsiteX10" fmla="*/ 16849 w 63957"/>
                <a:gd name="connsiteY10" fmla="*/ 22348 h 35700"/>
                <a:gd name="connsiteX11" fmla="*/ 35686 w 63957"/>
                <a:gd name="connsiteY11" fmla="*/ 11701 h 35700"/>
                <a:gd name="connsiteX12" fmla="*/ 47386 w 63957"/>
                <a:gd name="connsiteY12" fmla="*/ 7957 h 35700"/>
                <a:gd name="connsiteX13" fmla="*/ 56863 w 63957"/>
                <a:gd name="connsiteY13" fmla="*/ 8775 h 35700"/>
                <a:gd name="connsiteX14" fmla="*/ 56863 w 63957"/>
                <a:gd name="connsiteY14" fmla="*/ 11116 h 35700"/>
                <a:gd name="connsiteX15" fmla="*/ 52183 w 63957"/>
                <a:gd name="connsiteY15" fmla="*/ 14743 h 35700"/>
                <a:gd name="connsiteX16" fmla="*/ 41068 w 63957"/>
                <a:gd name="connsiteY16" fmla="*/ 21178 h 35700"/>
                <a:gd name="connsiteX17" fmla="*/ 20592 w 63957"/>
                <a:gd name="connsiteY17" fmla="*/ 29017 h 35700"/>
                <a:gd name="connsiteX18" fmla="*/ 0 w 63957"/>
                <a:gd name="connsiteY18" fmla="*/ 33931 h 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957" h="35700">
                  <a:moveTo>
                    <a:pt x="0" y="33931"/>
                  </a:moveTo>
                  <a:cubicBezTo>
                    <a:pt x="6880" y="35897"/>
                    <a:pt x="14181" y="35897"/>
                    <a:pt x="21060" y="33931"/>
                  </a:cubicBezTo>
                  <a:cubicBezTo>
                    <a:pt x="33229" y="31814"/>
                    <a:pt x="44847" y="27285"/>
                    <a:pt x="55226" y="20593"/>
                  </a:cubicBezTo>
                  <a:cubicBezTo>
                    <a:pt x="57601" y="19341"/>
                    <a:pt x="59742" y="17680"/>
                    <a:pt x="61543" y="15679"/>
                  </a:cubicBezTo>
                  <a:cubicBezTo>
                    <a:pt x="64363" y="12672"/>
                    <a:pt x="64761" y="8120"/>
                    <a:pt x="62480" y="4681"/>
                  </a:cubicBezTo>
                  <a:cubicBezTo>
                    <a:pt x="60350" y="1826"/>
                    <a:pt x="57027" y="106"/>
                    <a:pt x="53470" y="0"/>
                  </a:cubicBezTo>
                  <a:cubicBezTo>
                    <a:pt x="50779" y="-11"/>
                    <a:pt x="48088" y="387"/>
                    <a:pt x="45514" y="1170"/>
                  </a:cubicBezTo>
                  <a:cubicBezTo>
                    <a:pt x="41010" y="2282"/>
                    <a:pt x="36634" y="3815"/>
                    <a:pt x="32410" y="5734"/>
                  </a:cubicBezTo>
                  <a:cubicBezTo>
                    <a:pt x="25320" y="8975"/>
                    <a:pt x="18779" y="13268"/>
                    <a:pt x="12987" y="18487"/>
                  </a:cubicBezTo>
                  <a:cubicBezTo>
                    <a:pt x="3276" y="27613"/>
                    <a:pt x="0" y="35335"/>
                    <a:pt x="1287" y="35686"/>
                  </a:cubicBezTo>
                  <a:cubicBezTo>
                    <a:pt x="2574" y="36037"/>
                    <a:pt x="6903" y="29953"/>
                    <a:pt x="16849" y="22348"/>
                  </a:cubicBezTo>
                  <a:cubicBezTo>
                    <a:pt x="22675" y="18054"/>
                    <a:pt x="29005" y="14474"/>
                    <a:pt x="35686" y="11701"/>
                  </a:cubicBezTo>
                  <a:cubicBezTo>
                    <a:pt x="39477" y="10144"/>
                    <a:pt x="43396" y="8893"/>
                    <a:pt x="47386" y="7957"/>
                  </a:cubicBezTo>
                  <a:cubicBezTo>
                    <a:pt x="51832" y="6787"/>
                    <a:pt x="55693" y="6787"/>
                    <a:pt x="56863" y="8775"/>
                  </a:cubicBezTo>
                  <a:cubicBezTo>
                    <a:pt x="58034" y="10765"/>
                    <a:pt x="56863" y="9829"/>
                    <a:pt x="56863" y="11116"/>
                  </a:cubicBezTo>
                  <a:cubicBezTo>
                    <a:pt x="55436" y="12485"/>
                    <a:pt x="53868" y="13702"/>
                    <a:pt x="52183" y="14743"/>
                  </a:cubicBezTo>
                  <a:cubicBezTo>
                    <a:pt x="48591" y="17083"/>
                    <a:pt x="44882" y="19224"/>
                    <a:pt x="41068" y="21178"/>
                  </a:cubicBezTo>
                  <a:cubicBezTo>
                    <a:pt x="34493" y="24384"/>
                    <a:pt x="27636" y="27017"/>
                    <a:pt x="20592" y="29017"/>
                  </a:cubicBezTo>
                  <a:cubicBezTo>
                    <a:pt x="13619" y="30187"/>
                    <a:pt x="6739" y="31825"/>
                    <a:pt x="0" y="33931"/>
                  </a:cubicBezTo>
                  <a:close/>
                </a:path>
              </a:pathLst>
            </a:custGeom>
            <a:solidFill>
              <a:srgbClr val="263238"/>
            </a:solidFill>
            <a:ln w="11697" cap="flat">
              <a:noFill/>
              <a:prstDash val="solid"/>
              <a:miter/>
            </a:ln>
          </p:spPr>
          <p:txBody>
            <a:bodyPr rtlCol="0" anchor="ctr"/>
            <a:lstStyle/>
            <a:p>
              <a:endParaRPr lang="en-US"/>
            </a:p>
          </p:txBody>
        </p:sp>
        <p:sp>
          <p:nvSpPr>
            <p:cNvPr id="799" name="Hình tự do: Hình 798">
              <a:extLst>
                <a:ext uri="{FF2B5EF4-FFF2-40B4-BE49-F238E27FC236}">
                  <a16:creationId xmlns:a16="http://schemas.microsoft.com/office/drawing/2014/main" xmlns="" id="{F68BB7F7-C04D-3110-F521-675BFCDC8599}"/>
                </a:ext>
              </a:extLst>
            </p:cNvPr>
            <p:cNvSpPr/>
            <p:nvPr/>
          </p:nvSpPr>
          <p:spPr>
            <a:xfrm>
              <a:off x="9694984" y="5674176"/>
              <a:ext cx="202532" cy="47854"/>
            </a:xfrm>
            <a:custGeom>
              <a:avLst/>
              <a:gdLst>
                <a:gd name="connsiteX0" fmla="*/ 202533 w 202532"/>
                <a:gd name="connsiteY0" fmla="*/ 0 h 47854"/>
                <a:gd name="connsiteX1" fmla="*/ 201831 w 202532"/>
                <a:gd name="connsiteY1" fmla="*/ 47854 h 47854"/>
                <a:gd name="connsiteX2" fmla="*/ 0 w 202532"/>
                <a:gd name="connsiteY2" fmla="*/ 46801 h 47854"/>
                <a:gd name="connsiteX3" fmla="*/ 234 w 202532"/>
                <a:gd name="connsiteY3" fmla="*/ 3510 h 47854"/>
                <a:gd name="connsiteX4" fmla="*/ 202533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202533" y="0"/>
                  </a:moveTo>
                  <a:lnTo>
                    <a:pt x="201831" y="47854"/>
                  </a:lnTo>
                  <a:lnTo>
                    <a:pt x="0" y="46801"/>
                  </a:lnTo>
                  <a:lnTo>
                    <a:pt x="234" y="3510"/>
                  </a:lnTo>
                  <a:lnTo>
                    <a:pt x="202533" y="0"/>
                  </a:lnTo>
                  <a:close/>
                </a:path>
              </a:pathLst>
            </a:custGeom>
            <a:solidFill>
              <a:srgbClr val="000000"/>
            </a:solidFill>
            <a:ln w="11697" cap="flat">
              <a:noFill/>
              <a:prstDash val="solid"/>
              <a:miter/>
            </a:ln>
          </p:spPr>
          <p:txBody>
            <a:bodyPr rtlCol="0" anchor="ctr"/>
            <a:lstStyle/>
            <a:p>
              <a:endParaRPr lang="en-US"/>
            </a:p>
          </p:txBody>
        </p:sp>
        <p:sp>
          <p:nvSpPr>
            <p:cNvPr id="800" name="Hình tự do: Hình 799">
              <a:extLst>
                <a:ext uri="{FF2B5EF4-FFF2-40B4-BE49-F238E27FC236}">
                  <a16:creationId xmlns:a16="http://schemas.microsoft.com/office/drawing/2014/main" xmlns="" id="{34390676-569E-2773-3318-3A90E82FA517}"/>
                </a:ext>
              </a:extLst>
            </p:cNvPr>
            <p:cNvSpPr/>
            <p:nvPr/>
          </p:nvSpPr>
          <p:spPr>
            <a:xfrm>
              <a:off x="10282808" y="5780765"/>
              <a:ext cx="418286" cy="336150"/>
            </a:xfrm>
            <a:custGeom>
              <a:avLst/>
              <a:gdLst>
                <a:gd name="connsiteX0" fmla="*/ 208968 w 418286"/>
                <a:gd name="connsiteY0" fmla="*/ 819 h 336150"/>
                <a:gd name="connsiteX1" fmla="*/ 200661 w 418286"/>
                <a:gd name="connsiteY1" fmla="*/ 216339 h 336150"/>
                <a:gd name="connsiteX2" fmla="*/ 418287 w 418286"/>
                <a:gd name="connsiteY2" fmla="*/ 332640 h 336150"/>
                <a:gd name="connsiteX3" fmla="*/ 819 w 418286"/>
                <a:gd name="connsiteY3" fmla="*/ 336151 h 336150"/>
                <a:gd name="connsiteX4" fmla="*/ 0 w 418286"/>
                <a:gd name="connsiteY4" fmla="*/ 0 h 3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150">
                  <a:moveTo>
                    <a:pt x="208968" y="819"/>
                  </a:moveTo>
                  <a:lnTo>
                    <a:pt x="200661" y="216339"/>
                  </a:lnTo>
                  <a:cubicBezTo>
                    <a:pt x="200661" y="216339"/>
                    <a:pt x="415947" y="292742"/>
                    <a:pt x="418287" y="332640"/>
                  </a:cubicBezTo>
                  <a:lnTo>
                    <a:pt x="819" y="336151"/>
                  </a:lnTo>
                  <a:lnTo>
                    <a:pt x="0" y="0"/>
                  </a:lnTo>
                  <a:close/>
                </a:path>
              </a:pathLst>
            </a:custGeom>
            <a:solidFill>
              <a:srgbClr val="7AC257"/>
            </a:solidFill>
            <a:ln w="11697" cap="flat">
              <a:noFill/>
              <a:prstDash val="solid"/>
              <a:miter/>
            </a:ln>
          </p:spPr>
          <p:txBody>
            <a:bodyPr rtlCol="0" anchor="ctr"/>
            <a:lstStyle/>
            <a:p>
              <a:endParaRPr lang="en-US"/>
            </a:p>
          </p:txBody>
        </p:sp>
        <p:sp>
          <p:nvSpPr>
            <p:cNvPr id="801" name="Hình tự do: Hình 800">
              <a:extLst>
                <a:ext uri="{FF2B5EF4-FFF2-40B4-BE49-F238E27FC236}">
                  <a16:creationId xmlns:a16="http://schemas.microsoft.com/office/drawing/2014/main" xmlns="" id="{B2B7C39C-94F8-D577-E0CD-613D04C45665}"/>
                </a:ext>
              </a:extLst>
            </p:cNvPr>
            <p:cNvSpPr/>
            <p:nvPr/>
          </p:nvSpPr>
          <p:spPr>
            <a:xfrm>
              <a:off x="10344991" y="5978993"/>
              <a:ext cx="32576" cy="32379"/>
            </a:xfrm>
            <a:custGeom>
              <a:avLst/>
              <a:gdLst>
                <a:gd name="connsiteX0" fmla="*/ 11998 w 32576"/>
                <a:gd name="connsiteY0" fmla="*/ 678 h 32379"/>
                <a:gd name="connsiteX1" fmla="*/ 297 w 32576"/>
                <a:gd name="connsiteY1" fmla="*/ 20334 h 32379"/>
                <a:gd name="connsiteX2" fmla="*/ 19720 w 32576"/>
                <a:gd name="connsiteY2" fmla="*/ 32034 h 32379"/>
                <a:gd name="connsiteX3" fmla="*/ 32239 w 32576"/>
                <a:gd name="connsiteY3" fmla="*/ 11208 h 32379"/>
                <a:gd name="connsiteX4" fmla="*/ 10711 w 32576"/>
                <a:gd name="connsiteY4" fmla="*/ 911 h 3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6" h="32379">
                  <a:moveTo>
                    <a:pt x="11998" y="678"/>
                  </a:moveTo>
                  <a:cubicBezTo>
                    <a:pt x="3714" y="3357"/>
                    <a:pt x="-1306" y="11769"/>
                    <a:pt x="297" y="20334"/>
                  </a:cubicBezTo>
                  <a:cubicBezTo>
                    <a:pt x="2743" y="28700"/>
                    <a:pt x="11190" y="33789"/>
                    <a:pt x="19720" y="32034"/>
                  </a:cubicBezTo>
                  <a:cubicBezTo>
                    <a:pt x="28612" y="29332"/>
                    <a:pt x="34018" y="20334"/>
                    <a:pt x="32239" y="11208"/>
                  </a:cubicBezTo>
                  <a:cubicBezTo>
                    <a:pt x="29045" y="2503"/>
                    <a:pt x="19497" y="-2072"/>
                    <a:pt x="10711" y="911"/>
                  </a:cubicBezTo>
                </a:path>
              </a:pathLst>
            </a:custGeom>
            <a:solidFill>
              <a:srgbClr val="E0E0E0"/>
            </a:solidFill>
            <a:ln w="11697" cap="flat">
              <a:noFill/>
              <a:prstDash val="solid"/>
              <a:miter/>
            </a:ln>
          </p:spPr>
          <p:txBody>
            <a:bodyPr rtlCol="0" anchor="ctr"/>
            <a:lstStyle/>
            <a:p>
              <a:endParaRPr lang="en-US"/>
            </a:p>
          </p:txBody>
        </p:sp>
        <p:sp>
          <p:nvSpPr>
            <p:cNvPr id="802" name="Hình tự do: Hình 801">
              <a:extLst>
                <a:ext uri="{FF2B5EF4-FFF2-40B4-BE49-F238E27FC236}">
                  <a16:creationId xmlns:a16="http://schemas.microsoft.com/office/drawing/2014/main" xmlns="" id="{2DC6B4E9-3E51-4FB1-0B48-A6A0BC608CB7}"/>
                </a:ext>
              </a:extLst>
            </p:cNvPr>
            <p:cNvSpPr/>
            <p:nvPr/>
          </p:nvSpPr>
          <p:spPr>
            <a:xfrm>
              <a:off x="10283627" y="6090122"/>
              <a:ext cx="419573" cy="26793"/>
            </a:xfrm>
            <a:custGeom>
              <a:avLst/>
              <a:gdLst>
                <a:gd name="connsiteX0" fmla="*/ 0 w 419573"/>
                <a:gd name="connsiteY0" fmla="*/ 26794 h 26793"/>
                <a:gd name="connsiteX1" fmla="*/ 0 w 419573"/>
                <a:gd name="connsiteY1" fmla="*/ 0 h 26793"/>
                <a:gd name="connsiteX2" fmla="*/ 405182 w 419573"/>
                <a:gd name="connsiteY2" fmla="*/ 4797 h 26793"/>
                <a:gd name="connsiteX3" fmla="*/ 419574 w 419573"/>
                <a:gd name="connsiteY3" fmla="*/ 25507 h 26793"/>
              </a:gdLst>
              <a:ahLst/>
              <a:cxnLst>
                <a:cxn ang="0">
                  <a:pos x="connsiteX0" y="connsiteY0"/>
                </a:cxn>
                <a:cxn ang="0">
                  <a:pos x="connsiteX1" y="connsiteY1"/>
                </a:cxn>
                <a:cxn ang="0">
                  <a:pos x="connsiteX2" y="connsiteY2"/>
                </a:cxn>
                <a:cxn ang="0">
                  <a:pos x="connsiteX3" y="connsiteY3"/>
                </a:cxn>
              </a:cxnLst>
              <a:rect l="l" t="t" r="r" b="b"/>
              <a:pathLst>
                <a:path w="419573" h="26793">
                  <a:moveTo>
                    <a:pt x="0" y="26794"/>
                  </a:moveTo>
                  <a:lnTo>
                    <a:pt x="0" y="0"/>
                  </a:lnTo>
                  <a:lnTo>
                    <a:pt x="405182" y="4797"/>
                  </a:lnTo>
                  <a:cubicBezTo>
                    <a:pt x="412635" y="9419"/>
                    <a:pt x="417842" y="16907"/>
                    <a:pt x="419574" y="25507"/>
                  </a:cubicBezTo>
                  <a:close/>
                </a:path>
              </a:pathLst>
            </a:custGeom>
            <a:solidFill>
              <a:srgbClr val="263238"/>
            </a:solidFill>
            <a:ln w="11697" cap="flat">
              <a:noFill/>
              <a:prstDash val="solid"/>
              <a:miter/>
            </a:ln>
          </p:spPr>
          <p:txBody>
            <a:bodyPr rtlCol="0" anchor="ctr"/>
            <a:lstStyle/>
            <a:p>
              <a:endParaRPr lang="en-US"/>
            </a:p>
          </p:txBody>
        </p:sp>
        <p:sp>
          <p:nvSpPr>
            <p:cNvPr id="803" name="Hình tự do: Hình 802">
              <a:extLst>
                <a:ext uri="{FF2B5EF4-FFF2-40B4-BE49-F238E27FC236}">
                  <a16:creationId xmlns:a16="http://schemas.microsoft.com/office/drawing/2014/main" xmlns="" id="{EAD0AD34-31AC-DF03-83FD-B328D335C8D6}"/>
                </a:ext>
              </a:extLst>
            </p:cNvPr>
            <p:cNvSpPr/>
            <p:nvPr/>
          </p:nvSpPr>
          <p:spPr>
            <a:xfrm>
              <a:off x="10448296" y="5996652"/>
              <a:ext cx="38614" cy="25896"/>
            </a:xfrm>
            <a:custGeom>
              <a:avLst/>
              <a:gdLst>
                <a:gd name="connsiteX0" fmla="*/ 38566 w 38614"/>
                <a:gd name="connsiteY0" fmla="*/ 1856 h 25896"/>
                <a:gd name="connsiteX1" fmla="*/ 18090 w 38614"/>
                <a:gd name="connsiteY1" fmla="*/ 11451 h 25896"/>
                <a:gd name="connsiteX2" fmla="*/ 540 w 38614"/>
                <a:gd name="connsiteY2" fmla="*/ 25842 h 25896"/>
                <a:gd name="connsiteX3" fmla="*/ 14230 w 38614"/>
                <a:gd name="connsiteY3" fmla="*/ 5367 h 25896"/>
                <a:gd name="connsiteX4" fmla="*/ 38566 w 38614"/>
                <a:gd name="connsiteY4" fmla="*/ 1856 h 2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4" h="25896">
                  <a:moveTo>
                    <a:pt x="38566" y="1856"/>
                  </a:moveTo>
                  <a:cubicBezTo>
                    <a:pt x="38566" y="3963"/>
                    <a:pt x="28153" y="4781"/>
                    <a:pt x="18090" y="11451"/>
                  </a:cubicBezTo>
                  <a:cubicBezTo>
                    <a:pt x="8028" y="18120"/>
                    <a:pt x="2529" y="26661"/>
                    <a:pt x="540" y="25842"/>
                  </a:cubicBezTo>
                  <a:cubicBezTo>
                    <a:pt x="-1449" y="25023"/>
                    <a:pt x="1827" y="13089"/>
                    <a:pt x="14230" y="5367"/>
                  </a:cubicBezTo>
                  <a:cubicBezTo>
                    <a:pt x="26632" y="-2356"/>
                    <a:pt x="39502" y="-15"/>
                    <a:pt x="38566" y="1856"/>
                  </a:cubicBezTo>
                  <a:close/>
                </a:path>
              </a:pathLst>
            </a:custGeom>
            <a:solidFill>
              <a:srgbClr val="263238"/>
            </a:solidFill>
            <a:ln w="11697" cap="flat">
              <a:noFill/>
              <a:prstDash val="solid"/>
              <a:miter/>
            </a:ln>
          </p:spPr>
          <p:txBody>
            <a:bodyPr rtlCol="0" anchor="ctr"/>
            <a:lstStyle/>
            <a:p>
              <a:endParaRPr lang="en-US"/>
            </a:p>
          </p:txBody>
        </p:sp>
        <p:sp>
          <p:nvSpPr>
            <p:cNvPr id="804" name="Hình tự do: Hình 803">
              <a:extLst>
                <a:ext uri="{FF2B5EF4-FFF2-40B4-BE49-F238E27FC236}">
                  <a16:creationId xmlns:a16="http://schemas.microsoft.com/office/drawing/2014/main" xmlns="" id="{5854AC8E-939D-84B0-D676-C0FD3D366734}"/>
                </a:ext>
              </a:extLst>
            </p:cNvPr>
            <p:cNvSpPr/>
            <p:nvPr/>
          </p:nvSpPr>
          <p:spPr>
            <a:xfrm>
              <a:off x="10503385" y="6015989"/>
              <a:ext cx="28055" cy="32832"/>
            </a:xfrm>
            <a:custGeom>
              <a:avLst/>
              <a:gdLst>
                <a:gd name="connsiteX0" fmla="*/ 28055 w 28055"/>
                <a:gd name="connsiteY0" fmla="*/ 889 h 32832"/>
                <a:gd name="connsiteX1" fmla="*/ 12611 w 28055"/>
                <a:gd name="connsiteY1" fmla="*/ 15047 h 32832"/>
                <a:gd name="connsiteX2" fmla="*/ 1496 w 28055"/>
                <a:gd name="connsiteY2" fmla="*/ 32831 h 32832"/>
                <a:gd name="connsiteX3" fmla="*/ 7112 w 28055"/>
                <a:gd name="connsiteY3" fmla="*/ 10483 h 32832"/>
                <a:gd name="connsiteX4" fmla="*/ 28055 w 28055"/>
                <a:gd name="connsiteY4" fmla="*/ 889 h 3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832">
                  <a:moveTo>
                    <a:pt x="28055" y="889"/>
                  </a:moveTo>
                  <a:cubicBezTo>
                    <a:pt x="28055" y="2878"/>
                    <a:pt x="19631" y="6388"/>
                    <a:pt x="12611" y="15047"/>
                  </a:cubicBezTo>
                  <a:cubicBezTo>
                    <a:pt x="5591" y="23705"/>
                    <a:pt x="3602" y="32948"/>
                    <a:pt x="1496" y="32831"/>
                  </a:cubicBezTo>
                  <a:cubicBezTo>
                    <a:pt x="-611" y="32714"/>
                    <a:pt x="-1780" y="21131"/>
                    <a:pt x="7112" y="10483"/>
                  </a:cubicBezTo>
                  <a:cubicBezTo>
                    <a:pt x="16004" y="-164"/>
                    <a:pt x="28055" y="-1217"/>
                    <a:pt x="28055" y="889"/>
                  </a:cubicBezTo>
                  <a:close/>
                </a:path>
              </a:pathLst>
            </a:custGeom>
            <a:solidFill>
              <a:srgbClr val="263238"/>
            </a:solidFill>
            <a:ln w="11697" cap="flat">
              <a:noFill/>
              <a:prstDash val="solid"/>
              <a:miter/>
            </a:ln>
          </p:spPr>
          <p:txBody>
            <a:bodyPr rtlCol="0" anchor="ctr"/>
            <a:lstStyle/>
            <a:p>
              <a:endParaRPr lang="en-US"/>
            </a:p>
          </p:txBody>
        </p:sp>
        <p:sp>
          <p:nvSpPr>
            <p:cNvPr id="805" name="Hình tự do: Hình 804">
              <a:extLst>
                <a:ext uri="{FF2B5EF4-FFF2-40B4-BE49-F238E27FC236}">
                  <a16:creationId xmlns:a16="http://schemas.microsoft.com/office/drawing/2014/main" xmlns="" id="{FBCD8364-C326-2CEE-3CC9-4BA581311B49}"/>
                </a:ext>
              </a:extLst>
            </p:cNvPr>
            <p:cNvSpPr/>
            <p:nvPr/>
          </p:nvSpPr>
          <p:spPr>
            <a:xfrm>
              <a:off x="10554619" y="6034415"/>
              <a:ext cx="18902" cy="35465"/>
            </a:xfrm>
            <a:custGeom>
              <a:avLst/>
              <a:gdLst>
                <a:gd name="connsiteX0" fmla="*/ 2445 w 18902"/>
                <a:gd name="connsiteY0" fmla="*/ 35466 h 35465"/>
                <a:gd name="connsiteX1" fmla="*/ 3030 w 18902"/>
                <a:gd name="connsiteY1" fmla="*/ 14405 h 35465"/>
                <a:gd name="connsiteX2" fmla="*/ 18826 w 18902"/>
                <a:gd name="connsiteY2" fmla="*/ 365 h 35465"/>
                <a:gd name="connsiteX3" fmla="*/ 9465 w 18902"/>
                <a:gd name="connsiteY3" fmla="*/ 17447 h 35465"/>
                <a:gd name="connsiteX4" fmla="*/ 2445 w 18902"/>
                <a:gd name="connsiteY4" fmla="*/ 35466 h 3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2" h="35465">
                  <a:moveTo>
                    <a:pt x="2445" y="35466"/>
                  </a:moveTo>
                  <a:cubicBezTo>
                    <a:pt x="573" y="35466"/>
                    <a:pt x="-2235" y="25637"/>
                    <a:pt x="3030" y="14405"/>
                  </a:cubicBezTo>
                  <a:cubicBezTo>
                    <a:pt x="8295" y="3173"/>
                    <a:pt x="18006" y="-1390"/>
                    <a:pt x="18826" y="365"/>
                  </a:cubicBezTo>
                  <a:cubicBezTo>
                    <a:pt x="19645" y="2120"/>
                    <a:pt x="13794" y="8087"/>
                    <a:pt x="9465" y="17447"/>
                  </a:cubicBezTo>
                  <a:cubicBezTo>
                    <a:pt x="5136" y="26808"/>
                    <a:pt x="3849" y="35232"/>
                    <a:pt x="2445" y="35466"/>
                  </a:cubicBezTo>
                  <a:close/>
                </a:path>
              </a:pathLst>
            </a:custGeom>
            <a:solidFill>
              <a:srgbClr val="263238"/>
            </a:solidFill>
            <a:ln w="11697" cap="flat">
              <a:noFill/>
              <a:prstDash val="solid"/>
              <a:miter/>
            </a:ln>
          </p:spPr>
          <p:txBody>
            <a:bodyPr rtlCol="0" anchor="ctr"/>
            <a:lstStyle/>
            <a:p>
              <a:endParaRPr lang="en-US"/>
            </a:p>
          </p:txBody>
        </p:sp>
        <p:sp>
          <p:nvSpPr>
            <p:cNvPr id="806" name="Hình tự do: Hình 805">
              <a:extLst>
                <a:ext uri="{FF2B5EF4-FFF2-40B4-BE49-F238E27FC236}">
                  <a16:creationId xmlns:a16="http://schemas.microsoft.com/office/drawing/2014/main" xmlns="" id="{8E2ED32E-4E8B-19E9-B72F-318A2A334A49}"/>
                </a:ext>
              </a:extLst>
            </p:cNvPr>
            <p:cNvSpPr/>
            <p:nvPr/>
          </p:nvSpPr>
          <p:spPr>
            <a:xfrm>
              <a:off x="10439974" y="5941591"/>
              <a:ext cx="43806" cy="10389"/>
            </a:xfrm>
            <a:custGeom>
              <a:avLst/>
              <a:gdLst>
                <a:gd name="connsiteX0" fmla="*/ 43729 w 43806"/>
                <a:gd name="connsiteY0" fmla="*/ 7308 h 10389"/>
                <a:gd name="connsiteX1" fmla="*/ 21849 w 43806"/>
                <a:gd name="connsiteY1" fmla="*/ 7308 h 10389"/>
                <a:gd name="connsiteX2" fmla="*/ 86 w 43806"/>
                <a:gd name="connsiteY2" fmla="*/ 9882 h 10389"/>
                <a:gd name="connsiteX3" fmla="*/ 21381 w 43806"/>
                <a:gd name="connsiteY3" fmla="*/ 54 h 10389"/>
                <a:gd name="connsiteX4" fmla="*/ 43729 w 43806"/>
                <a:gd name="connsiteY4" fmla="*/ 7308 h 1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89">
                  <a:moveTo>
                    <a:pt x="43729" y="7308"/>
                  </a:moveTo>
                  <a:cubicBezTo>
                    <a:pt x="42910" y="9180"/>
                    <a:pt x="33432" y="6255"/>
                    <a:pt x="21849" y="7308"/>
                  </a:cubicBezTo>
                  <a:cubicBezTo>
                    <a:pt x="10266" y="8361"/>
                    <a:pt x="1139" y="11637"/>
                    <a:pt x="86" y="9882"/>
                  </a:cubicBezTo>
                  <a:cubicBezTo>
                    <a:pt x="-967" y="8127"/>
                    <a:pt x="7692" y="756"/>
                    <a:pt x="21381" y="54"/>
                  </a:cubicBezTo>
                  <a:cubicBezTo>
                    <a:pt x="35070" y="-648"/>
                    <a:pt x="44782" y="5670"/>
                    <a:pt x="43729" y="7308"/>
                  </a:cubicBezTo>
                  <a:close/>
                </a:path>
              </a:pathLst>
            </a:custGeom>
            <a:solidFill>
              <a:srgbClr val="263238"/>
            </a:solidFill>
            <a:ln w="11697" cap="flat">
              <a:noFill/>
              <a:prstDash val="solid"/>
              <a:miter/>
            </a:ln>
          </p:spPr>
          <p:txBody>
            <a:bodyPr rtlCol="0" anchor="ctr"/>
            <a:lstStyle/>
            <a:p>
              <a:endParaRPr lang="en-US"/>
            </a:p>
          </p:txBody>
        </p:sp>
        <p:sp>
          <p:nvSpPr>
            <p:cNvPr id="807" name="Hình tự do: Hình 806">
              <a:extLst>
                <a:ext uri="{FF2B5EF4-FFF2-40B4-BE49-F238E27FC236}">
                  <a16:creationId xmlns:a16="http://schemas.microsoft.com/office/drawing/2014/main" xmlns="" id="{97F66669-C989-322E-9173-72FF01FB9BAB}"/>
                </a:ext>
              </a:extLst>
            </p:cNvPr>
            <p:cNvSpPr/>
            <p:nvPr/>
          </p:nvSpPr>
          <p:spPr>
            <a:xfrm>
              <a:off x="10427699" y="5868631"/>
              <a:ext cx="63609" cy="35587"/>
            </a:xfrm>
            <a:custGeom>
              <a:avLst/>
              <a:gdLst>
                <a:gd name="connsiteX0" fmla="*/ 63609 w 63609"/>
                <a:gd name="connsiteY0" fmla="*/ 33818 h 35587"/>
                <a:gd name="connsiteX1" fmla="*/ 42548 w 63609"/>
                <a:gd name="connsiteY1" fmla="*/ 33818 h 35587"/>
                <a:gd name="connsiteX2" fmla="*/ 20435 w 63609"/>
                <a:gd name="connsiteY2" fmla="*/ 27032 h 35587"/>
                <a:gd name="connsiteX3" fmla="*/ 8735 w 63609"/>
                <a:gd name="connsiteY3" fmla="*/ 20596 h 35587"/>
                <a:gd name="connsiteX4" fmla="*/ 2300 w 63609"/>
                <a:gd name="connsiteY4" fmla="*/ 15565 h 35587"/>
                <a:gd name="connsiteX5" fmla="*/ 1481 w 63609"/>
                <a:gd name="connsiteY5" fmla="*/ 4684 h 35587"/>
                <a:gd name="connsiteX6" fmla="*/ 10490 w 63609"/>
                <a:gd name="connsiteY6" fmla="*/ 4 h 35587"/>
                <a:gd name="connsiteX7" fmla="*/ 18329 w 63609"/>
                <a:gd name="connsiteY7" fmla="*/ 1057 h 35587"/>
                <a:gd name="connsiteX8" fmla="*/ 31550 w 63609"/>
                <a:gd name="connsiteY8" fmla="*/ 5620 h 35587"/>
                <a:gd name="connsiteX9" fmla="*/ 50973 w 63609"/>
                <a:gd name="connsiteY9" fmla="*/ 18373 h 35587"/>
                <a:gd name="connsiteX10" fmla="*/ 63258 w 63609"/>
                <a:gd name="connsiteY10" fmla="*/ 35573 h 35587"/>
                <a:gd name="connsiteX11" fmla="*/ 47697 w 63609"/>
                <a:gd name="connsiteY11" fmla="*/ 22352 h 35587"/>
                <a:gd name="connsiteX12" fmla="*/ 28859 w 63609"/>
                <a:gd name="connsiteY12" fmla="*/ 11704 h 35587"/>
                <a:gd name="connsiteX13" fmla="*/ 17159 w 63609"/>
                <a:gd name="connsiteY13" fmla="*/ 7843 h 35587"/>
                <a:gd name="connsiteX14" fmla="*/ 7682 w 63609"/>
                <a:gd name="connsiteY14" fmla="*/ 8662 h 35587"/>
                <a:gd name="connsiteX15" fmla="*/ 7682 w 63609"/>
                <a:gd name="connsiteY15" fmla="*/ 11002 h 35587"/>
                <a:gd name="connsiteX16" fmla="*/ 12362 w 63609"/>
                <a:gd name="connsiteY16" fmla="*/ 14630 h 35587"/>
                <a:gd name="connsiteX17" fmla="*/ 23477 w 63609"/>
                <a:gd name="connsiteY17" fmla="*/ 21065 h 35587"/>
                <a:gd name="connsiteX18" fmla="*/ 43953 w 63609"/>
                <a:gd name="connsiteY18" fmla="*/ 28904 h 35587"/>
                <a:gd name="connsiteX19" fmla="*/ 63609 w 63609"/>
                <a:gd name="connsiteY19" fmla="*/ 33818 h 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609" h="35587">
                  <a:moveTo>
                    <a:pt x="63609" y="33818"/>
                  </a:moveTo>
                  <a:cubicBezTo>
                    <a:pt x="56718" y="35737"/>
                    <a:pt x="49440" y="35737"/>
                    <a:pt x="42548" y="33818"/>
                  </a:cubicBezTo>
                  <a:cubicBezTo>
                    <a:pt x="34932" y="32461"/>
                    <a:pt x="27502" y="30179"/>
                    <a:pt x="20435" y="27032"/>
                  </a:cubicBezTo>
                  <a:cubicBezTo>
                    <a:pt x="16398" y="25148"/>
                    <a:pt x="12490" y="22995"/>
                    <a:pt x="8735" y="20596"/>
                  </a:cubicBezTo>
                  <a:cubicBezTo>
                    <a:pt x="6359" y="19239"/>
                    <a:pt x="4195" y="17543"/>
                    <a:pt x="2300" y="15565"/>
                  </a:cubicBezTo>
                  <a:cubicBezTo>
                    <a:pt x="-427" y="12547"/>
                    <a:pt x="-766" y="8077"/>
                    <a:pt x="1481" y="4684"/>
                  </a:cubicBezTo>
                  <a:cubicBezTo>
                    <a:pt x="3528" y="1736"/>
                    <a:pt x="6898" y="-19"/>
                    <a:pt x="10490" y="4"/>
                  </a:cubicBezTo>
                  <a:cubicBezTo>
                    <a:pt x="13146" y="-43"/>
                    <a:pt x="15790" y="308"/>
                    <a:pt x="18329" y="1057"/>
                  </a:cubicBezTo>
                  <a:cubicBezTo>
                    <a:pt x="22869" y="2157"/>
                    <a:pt x="27303" y="3678"/>
                    <a:pt x="31550" y="5620"/>
                  </a:cubicBezTo>
                  <a:cubicBezTo>
                    <a:pt x="38641" y="8861"/>
                    <a:pt x="45181" y="13155"/>
                    <a:pt x="50973" y="18373"/>
                  </a:cubicBezTo>
                  <a:cubicBezTo>
                    <a:pt x="60684" y="27500"/>
                    <a:pt x="63960" y="35222"/>
                    <a:pt x="63258" y="35573"/>
                  </a:cubicBezTo>
                  <a:cubicBezTo>
                    <a:pt x="62556" y="35924"/>
                    <a:pt x="57642" y="29840"/>
                    <a:pt x="47697" y="22352"/>
                  </a:cubicBezTo>
                  <a:cubicBezTo>
                    <a:pt x="41929" y="17976"/>
                    <a:pt x="35587" y="14395"/>
                    <a:pt x="28859" y="11704"/>
                  </a:cubicBezTo>
                  <a:cubicBezTo>
                    <a:pt x="25057" y="10160"/>
                    <a:pt x="21137" y="8861"/>
                    <a:pt x="17159" y="7843"/>
                  </a:cubicBezTo>
                  <a:cubicBezTo>
                    <a:pt x="12713" y="6673"/>
                    <a:pt x="8852" y="6673"/>
                    <a:pt x="7682" y="8662"/>
                  </a:cubicBezTo>
                  <a:cubicBezTo>
                    <a:pt x="6512" y="10651"/>
                    <a:pt x="7682" y="9715"/>
                    <a:pt x="7682" y="11002"/>
                  </a:cubicBezTo>
                  <a:cubicBezTo>
                    <a:pt x="9062" y="12430"/>
                    <a:pt x="10630" y="13658"/>
                    <a:pt x="12362" y="14630"/>
                  </a:cubicBezTo>
                  <a:cubicBezTo>
                    <a:pt x="15954" y="16969"/>
                    <a:pt x="19663" y="19111"/>
                    <a:pt x="23477" y="21065"/>
                  </a:cubicBezTo>
                  <a:cubicBezTo>
                    <a:pt x="30041" y="24329"/>
                    <a:pt x="36897" y="26950"/>
                    <a:pt x="43953" y="28904"/>
                  </a:cubicBezTo>
                  <a:cubicBezTo>
                    <a:pt x="50622" y="30004"/>
                    <a:pt x="57197" y="31653"/>
                    <a:pt x="63609" y="33818"/>
                  </a:cubicBezTo>
                  <a:close/>
                </a:path>
              </a:pathLst>
            </a:custGeom>
            <a:solidFill>
              <a:srgbClr val="263238"/>
            </a:solidFill>
            <a:ln w="11697" cap="flat">
              <a:noFill/>
              <a:prstDash val="solid"/>
              <a:miter/>
            </a:ln>
          </p:spPr>
          <p:txBody>
            <a:bodyPr rtlCol="0" anchor="ctr"/>
            <a:lstStyle/>
            <a:p>
              <a:endParaRPr lang="en-US"/>
            </a:p>
          </p:txBody>
        </p:sp>
        <p:sp>
          <p:nvSpPr>
            <p:cNvPr id="808" name="Hình tự do: Hình 807">
              <a:extLst>
                <a:ext uri="{FF2B5EF4-FFF2-40B4-BE49-F238E27FC236}">
                  <a16:creationId xmlns:a16="http://schemas.microsoft.com/office/drawing/2014/main" xmlns="" id="{9D297858-50D6-D527-5640-C664F19DA1B9}"/>
                </a:ext>
              </a:extLst>
            </p:cNvPr>
            <p:cNvSpPr/>
            <p:nvPr/>
          </p:nvSpPr>
          <p:spPr>
            <a:xfrm>
              <a:off x="10282574" y="5909703"/>
              <a:ext cx="202532" cy="47854"/>
            </a:xfrm>
            <a:custGeom>
              <a:avLst/>
              <a:gdLst>
                <a:gd name="connsiteX0" fmla="*/ 0 w 202532"/>
                <a:gd name="connsiteY0" fmla="*/ 0 h 47854"/>
                <a:gd name="connsiteX1" fmla="*/ 702 w 202532"/>
                <a:gd name="connsiteY1" fmla="*/ 47854 h 47854"/>
                <a:gd name="connsiteX2" fmla="*/ 202533 w 202532"/>
                <a:gd name="connsiteY2" fmla="*/ 46801 h 47854"/>
                <a:gd name="connsiteX3" fmla="*/ 202298 w 202532"/>
                <a:gd name="connsiteY3" fmla="*/ 3510 h 47854"/>
                <a:gd name="connsiteX4" fmla="*/ 0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0" y="0"/>
                  </a:moveTo>
                  <a:lnTo>
                    <a:pt x="702" y="47854"/>
                  </a:lnTo>
                  <a:lnTo>
                    <a:pt x="202533" y="46801"/>
                  </a:lnTo>
                  <a:lnTo>
                    <a:pt x="202298" y="3510"/>
                  </a:lnTo>
                  <a:lnTo>
                    <a:pt x="0" y="0"/>
                  </a:lnTo>
                  <a:close/>
                </a:path>
              </a:pathLst>
            </a:custGeom>
            <a:solidFill>
              <a:srgbClr val="000000"/>
            </a:solidFill>
            <a:ln w="11697" cap="flat">
              <a:noFill/>
              <a:prstDash val="solid"/>
              <a:miter/>
            </a:ln>
          </p:spPr>
          <p:txBody>
            <a:bodyPr rtlCol="0" anchor="ctr"/>
            <a:lstStyle/>
            <a:p>
              <a:endParaRPr lang="en-US"/>
            </a:p>
          </p:txBody>
        </p:sp>
        <p:sp>
          <p:nvSpPr>
            <p:cNvPr id="809" name="Hình tự do: Hình 808">
              <a:extLst>
                <a:ext uri="{FF2B5EF4-FFF2-40B4-BE49-F238E27FC236}">
                  <a16:creationId xmlns:a16="http://schemas.microsoft.com/office/drawing/2014/main" xmlns="" id="{D6BBE612-7AC4-193C-7211-5D28B55A760E}"/>
                </a:ext>
              </a:extLst>
            </p:cNvPr>
            <p:cNvSpPr/>
            <p:nvPr/>
          </p:nvSpPr>
          <p:spPr>
            <a:xfrm>
              <a:off x="10210266" y="5687163"/>
              <a:ext cx="321174" cy="238569"/>
            </a:xfrm>
            <a:custGeom>
              <a:avLst/>
              <a:gdLst>
                <a:gd name="connsiteX0" fmla="*/ 10413 w 321174"/>
                <a:gd name="connsiteY0" fmla="*/ 238570 h 238569"/>
                <a:gd name="connsiteX1" fmla="*/ 321174 w 321174"/>
                <a:gd name="connsiteY1" fmla="*/ 238570 h 238569"/>
                <a:gd name="connsiteX2" fmla="*/ 321174 w 321174"/>
                <a:gd name="connsiteY2" fmla="*/ 1638 h 238569"/>
                <a:gd name="connsiteX3" fmla="*/ 0 w 321174"/>
                <a:gd name="connsiteY3" fmla="*/ 0 h 238569"/>
                <a:gd name="connsiteX4" fmla="*/ 10413 w 321174"/>
                <a:gd name="connsiteY4" fmla="*/ 238570 h 23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74" h="238569">
                  <a:moveTo>
                    <a:pt x="10413" y="238570"/>
                  </a:moveTo>
                  <a:lnTo>
                    <a:pt x="321174" y="238570"/>
                  </a:lnTo>
                  <a:lnTo>
                    <a:pt x="321174" y="1638"/>
                  </a:lnTo>
                  <a:lnTo>
                    <a:pt x="0" y="0"/>
                  </a:lnTo>
                  <a:lnTo>
                    <a:pt x="10413" y="238570"/>
                  </a:lnTo>
                  <a:close/>
                </a:path>
              </a:pathLst>
            </a:custGeom>
            <a:solidFill>
              <a:srgbClr val="263238"/>
            </a:solidFill>
            <a:ln w="11697" cap="flat">
              <a:noFill/>
              <a:prstDash val="solid"/>
              <a:miter/>
            </a:ln>
          </p:spPr>
          <p:txBody>
            <a:bodyPr rtlCol="0" anchor="ctr"/>
            <a:lstStyle/>
            <a:p>
              <a:endParaRPr lang="en-US"/>
            </a:p>
          </p:txBody>
        </p:sp>
        <p:sp>
          <p:nvSpPr>
            <p:cNvPr id="810" name="Hình tự do: Hình 809">
              <a:extLst>
                <a:ext uri="{FF2B5EF4-FFF2-40B4-BE49-F238E27FC236}">
                  <a16:creationId xmlns:a16="http://schemas.microsoft.com/office/drawing/2014/main" xmlns="" id="{F47D4796-350C-1754-02E6-D28D64F351CC}"/>
                </a:ext>
              </a:extLst>
            </p:cNvPr>
            <p:cNvSpPr/>
            <p:nvPr/>
          </p:nvSpPr>
          <p:spPr>
            <a:xfrm>
              <a:off x="8026049" y="5698044"/>
              <a:ext cx="119577" cy="418871"/>
            </a:xfrm>
            <a:custGeom>
              <a:avLst/>
              <a:gdLst>
                <a:gd name="connsiteX0" fmla="*/ 0 w 119577"/>
                <a:gd name="connsiteY0" fmla="*/ 0 h 418871"/>
                <a:gd name="connsiteX1" fmla="*/ 119577 w 119577"/>
                <a:gd name="connsiteY1" fmla="*/ 0 h 418871"/>
                <a:gd name="connsiteX2" fmla="*/ 119577 w 119577"/>
                <a:gd name="connsiteY2" fmla="*/ 418872 h 418871"/>
                <a:gd name="connsiteX3" fmla="*/ 0 w 119577"/>
                <a:gd name="connsiteY3" fmla="*/ 418872 h 418871"/>
              </a:gdLst>
              <a:ahLst/>
              <a:cxnLst>
                <a:cxn ang="0">
                  <a:pos x="connsiteX0" y="connsiteY0"/>
                </a:cxn>
                <a:cxn ang="0">
                  <a:pos x="connsiteX1" y="connsiteY1"/>
                </a:cxn>
                <a:cxn ang="0">
                  <a:pos x="connsiteX2" y="connsiteY2"/>
                </a:cxn>
                <a:cxn ang="0">
                  <a:pos x="connsiteX3" y="connsiteY3"/>
                </a:cxn>
              </a:cxnLst>
              <a:rect l="l" t="t" r="r" b="b"/>
              <a:pathLst>
                <a:path w="119577" h="418871">
                  <a:moveTo>
                    <a:pt x="0" y="0"/>
                  </a:moveTo>
                  <a:lnTo>
                    <a:pt x="119577" y="0"/>
                  </a:lnTo>
                  <a:lnTo>
                    <a:pt x="119577" y="418872"/>
                  </a:lnTo>
                  <a:lnTo>
                    <a:pt x="0" y="418872"/>
                  </a:lnTo>
                  <a:close/>
                </a:path>
              </a:pathLst>
            </a:custGeom>
            <a:solidFill>
              <a:srgbClr val="263238"/>
            </a:solidFill>
            <a:ln w="11697" cap="flat">
              <a:noFill/>
              <a:prstDash val="solid"/>
              <a:miter/>
            </a:ln>
          </p:spPr>
          <p:txBody>
            <a:bodyPr rtlCol="0" anchor="ctr"/>
            <a:lstStyle/>
            <a:p>
              <a:endParaRPr lang="en-US"/>
            </a:p>
          </p:txBody>
        </p:sp>
        <p:sp>
          <p:nvSpPr>
            <p:cNvPr id="811" name="Hình tự do: Hình 810">
              <a:extLst>
                <a:ext uri="{FF2B5EF4-FFF2-40B4-BE49-F238E27FC236}">
                  <a16:creationId xmlns:a16="http://schemas.microsoft.com/office/drawing/2014/main" xmlns="" id="{CA665024-D45F-980A-37EE-FF36D91634F0}"/>
                </a:ext>
              </a:extLst>
            </p:cNvPr>
            <p:cNvSpPr/>
            <p:nvPr/>
          </p:nvSpPr>
          <p:spPr>
            <a:xfrm>
              <a:off x="10792709" y="5698044"/>
              <a:ext cx="119577" cy="418871"/>
            </a:xfrm>
            <a:custGeom>
              <a:avLst/>
              <a:gdLst>
                <a:gd name="connsiteX0" fmla="*/ 0 w 119577"/>
                <a:gd name="connsiteY0" fmla="*/ 0 h 418871"/>
                <a:gd name="connsiteX1" fmla="*/ 119578 w 119577"/>
                <a:gd name="connsiteY1" fmla="*/ 0 h 418871"/>
                <a:gd name="connsiteX2" fmla="*/ 119578 w 119577"/>
                <a:gd name="connsiteY2" fmla="*/ 418872 h 418871"/>
                <a:gd name="connsiteX3" fmla="*/ 0 w 119577"/>
                <a:gd name="connsiteY3" fmla="*/ 418872 h 418871"/>
              </a:gdLst>
              <a:ahLst/>
              <a:cxnLst>
                <a:cxn ang="0">
                  <a:pos x="connsiteX0" y="connsiteY0"/>
                </a:cxn>
                <a:cxn ang="0">
                  <a:pos x="connsiteX1" y="connsiteY1"/>
                </a:cxn>
                <a:cxn ang="0">
                  <a:pos x="connsiteX2" y="connsiteY2"/>
                </a:cxn>
                <a:cxn ang="0">
                  <a:pos x="connsiteX3" y="connsiteY3"/>
                </a:cxn>
              </a:cxnLst>
              <a:rect l="l" t="t" r="r" b="b"/>
              <a:pathLst>
                <a:path w="119577" h="418871">
                  <a:moveTo>
                    <a:pt x="0" y="0"/>
                  </a:moveTo>
                  <a:lnTo>
                    <a:pt x="119578" y="0"/>
                  </a:lnTo>
                  <a:lnTo>
                    <a:pt x="119578" y="418872"/>
                  </a:lnTo>
                  <a:lnTo>
                    <a:pt x="0" y="418872"/>
                  </a:lnTo>
                  <a:close/>
                </a:path>
              </a:pathLst>
            </a:custGeom>
            <a:solidFill>
              <a:srgbClr val="263238"/>
            </a:solidFill>
            <a:ln w="11697" cap="flat">
              <a:noFill/>
              <a:prstDash val="solid"/>
              <a:miter/>
            </a:ln>
          </p:spPr>
          <p:txBody>
            <a:bodyPr rtlCol="0" anchor="ctr"/>
            <a:lstStyle/>
            <a:p>
              <a:endParaRPr lang="en-US"/>
            </a:p>
          </p:txBody>
        </p:sp>
        <p:sp>
          <p:nvSpPr>
            <p:cNvPr id="812" name="Hình tự do: Hình 811">
              <a:extLst>
                <a:ext uri="{FF2B5EF4-FFF2-40B4-BE49-F238E27FC236}">
                  <a16:creationId xmlns:a16="http://schemas.microsoft.com/office/drawing/2014/main" xmlns="" id="{F6389CA5-8E5F-FEC9-8E33-DD02936F7C64}"/>
                </a:ext>
              </a:extLst>
            </p:cNvPr>
            <p:cNvSpPr/>
            <p:nvPr/>
          </p:nvSpPr>
          <p:spPr>
            <a:xfrm>
              <a:off x="7940637" y="4047713"/>
              <a:ext cx="3090758" cy="1650331"/>
            </a:xfrm>
            <a:custGeom>
              <a:avLst/>
              <a:gdLst>
                <a:gd name="connsiteX0" fmla="*/ 0 w 3090758"/>
                <a:gd name="connsiteY0" fmla="*/ 0 h 1650331"/>
                <a:gd name="connsiteX1" fmla="*/ 3090759 w 3090758"/>
                <a:gd name="connsiteY1" fmla="*/ 0 h 1650331"/>
                <a:gd name="connsiteX2" fmla="*/ 3090759 w 3090758"/>
                <a:gd name="connsiteY2" fmla="*/ 1650331 h 1650331"/>
                <a:gd name="connsiteX3" fmla="*/ 0 w 3090758"/>
                <a:gd name="connsiteY3" fmla="*/ 1650331 h 1650331"/>
              </a:gdLst>
              <a:ahLst/>
              <a:cxnLst>
                <a:cxn ang="0">
                  <a:pos x="connsiteX0" y="connsiteY0"/>
                </a:cxn>
                <a:cxn ang="0">
                  <a:pos x="connsiteX1" y="connsiteY1"/>
                </a:cxn>
                <a:cxn ang="0">
                  <a:pos x="connsiteX2" y="connsiteY2"/>
                </a:cxn>
                <a:cxn ang="0">
                  <a:pos x="connsiteX3" y="connsiteY3"/>
                </a:cxn>
              </a:cxnLst>
              <a:rect l="l" t="t" r="r" b="b"/>
              <a:pathLst>
                <a:path w="3090758" h="1650331">
                  <a:moveTo>
                    <a:pt x="0" y="0"/>
                  </a:moveTo>
                  <a:lnTo>
                    <a:pt x="3090759" y="0"/>
                  </a:lnTo>
                  <a:lnTo>
                    <a:pt x="3090759" y="1650331"/>
                  </a:lnTo>
                  <a:lnTo>
                    <a:pt x="0" y="1650331"/>
                  </a:lnTo>
                  <a:close/>
                </a:path>
              </a:pathLst>
            </a:custGeom>
            <a:solidFill>
              <a:srgbClr val="455A64"/>
            </a:solidFill>
            <a:ln w="11697" cap="flat">
              <a:noFill/>
              <a:prstDash val="solid"/>
              <a:miter/>
            </a:ln>
          </p:spPr>
          <p:txBody>
            <a:bodyPr rtlCol="0" anchor="ctr"/>
            <a:lstStyle/>
            <a:p>
              <a:endParaRPr lang="en-US"/>
            </a:p>
          </p:txBody>
        </p:sp>
        <p:sp>
          <p:nvSpPr>
            <p:cNvPr id="813" name="Hình tự do: Hình 812">
              <a:extLst>
                <a:ext uri="{FF2B5EF4-FFF2-40B4-BE49-F238E27FC236}">
                  <a16:creationId xmlns:a16="http://schemas.microsoft.com/office/drawing/2014/main" xmlns="" id="{5E33DD91-B8BB-3486-431F-E167E760C196}"/>
                </a:ext>
              </a:extLst>
            </p:cNvPr>
            <p:cNvSpPr/>
            <p:nvPr/>
          </p:nvSpPr>
          <p:spPr>
            <a:xfrm>
              <a:off x="7781512" y="4036481"/>
              <a:ext cx="3490675" cy="93602"/>
            </a:xfrm>
            <a:custGeom>
              <a:avLst/>
              <a:gdLst>
                <a:gd name="connsiteX0" fmla="*/ 0 w 3490675"/>
                <a:gd name="connsiteY0" fmla="*/ 0 h 93602"/>
                <a:gd name="connsiteX1" fmla="*/ 3490676 w 3490675"/>
                <a:gd name="connsiteY1" fmla="*/ 0 h 93602"/>
                <a:gd name="connsiteX2" fmla="*/ 3490676 w 3490675"/>
                <a:gd name="connsiteY2" fmla="*/ 93603 h 93602"/>
                <a:gd name="connsiteX3" fmla="*/ 0 w 3490675"/>
                <a:gd name="connsiteY3" fmla="*/ 93603 h 93602"/>
              </a:gdLst>
              <a:ahLst/>
              <a:cxnLst>
                <a:cxn ang="0">
                  <a:pos x="connsiteX0" y="connsiteY0"/>
                </a:cxn>
                <a:cxn ang="0">
                  <a:pos x="connsiteX1" y="connsiteY1"/>
                </a:cxn>
                <a:cxn ang="0">
                  <a:pos x="connsiteX2" y="connsiteY2"/>
                </a:cxn>
                <a:cxn ang="0">
                  <a:pos x="connsiteX3" y="connsiteY3"/>
                </a:cxn>
              </a:cxnLst>
              <a:rect l="l" t="t" r="r" b="b"/>
              <a:pathLst>
                <a:path w="3490675" h="93602">
                  <a:moveTo>
                    <a:pt x="0" y="0"/>
                  </a:moveTo>
                  <a:lnTo>
                    <a:pt x="3490676" y="0"/>
                  </a:lnTo>
                  <a:lnTo>
                    <a:pt x="3490676" y="93603"/>
                  </a:lnTo>
                  <a:lnTo>
                    <a:pt x="0" y="93603"/>
                  </a:lnTo>
                  <a:close/>
                </a:path>
              </a:pathLst>
            </a:custGeom>
            <a:solidFill>
              <a:srgbClr val="EBEBEB"/>
            </a:solidFill>
            <a:ln w="11697" cap="flat">
              <a:noFill/>
              <a:prstDash val="solid"/>
              <a:miter/>
            </a:ln>
          </p:spPr>
          <p:txBody>
            <a:bodyPr rtlCol="0" anchor="ctr"/>
            <a:lstStyle/>
            <a:p>
              <a:endParaRPr lang="en-US"/>
            </a:p>
          </p:txBody>
        </p:sp>
        <p:sp>
          <p:nvSpPr>
            <p:cNvPr id="814" name="Hình tự do: Hình 813">
              <a:extLst>
                <a:ext uri="{FF2B5EF4-FFF2-40B4-BE49-F238E27FC236}">
                  <a16:creationId xmlns:a16="http://schemas.microsoft.com/office/drawing/2014/main" xmlns="" id="{1FEBAD79-B6F6-1C92-6575-48D06E0C6A12}"/>
                </a:ext>
              </a:extLst>
            </p:cNvPr>
            <p:cNvSpPr/>
            <p:nvPr/>
          </p:nvSpPr>
          <p:spPr>
            <a:xfrm>
              <a:off x="7780810" y="4035311"/>
              <a:ext cx="3494420" cy="99803"/>
            </a:xfrm>
            <a:custGeom>
              <a:avLst/>
              <a:gdLst>
                <a:gd name="connsiteX0" fmla="*/ 702 w 3494420"/>
                <a:gd name="connsiteY0" fmla="*/ 1170 h 99803"/>
                <a:gd name="connsiteX1" fmla="*/ 702 w 3494420"/>
                <a:gd name="connsiteY1" fmla="*/ 24571 h 99803"/>
                <a:gd name="connsiteX2" fmla="*/ 702 w 3494420"/>
                <a:gd name="connsiteY2" fmla="*/ 94773 h 99803"/>
                <a:gd name="connsiteX3" fmla="*/ 0 w 3494420"/>
                <a:gd name="connsiteY3" fmla="*/ 94070 h 99803"/>
                <a:gd name="connsiteX4" fmla="*/ 3490559 w 3494420"/>
                <a:gd name="connsiteY4" fmla="*/ 91731 h 99803"/>
                <a:gd name="connsiteX5" fmla="*/ 3490559 w 3494420"/>
                <a:gd name="connsiteY5" fmla="*/ 91731 h 99803"/>
                <a:gd name="connsiteX6" fmla="*/ 3487517 w 3494420"/>
                <a:gd name="connsiteY6" fmla="*/ 94773 h 99803"/>
                <a:gd name="connsiteX7" fmla="*/ 3487517 w 3494420"/>
                <a:gd name="connsiteY7" fmla="*/ 1170 h 99803"/>
                <a:gd name="connsiteX8" fmla="*/ 3490559 w 3494420"/>
                <a:gd name="connsiteY8" fmla="*/ 4212 h 99803"/>
                <a:gd name="connsiteX9" fmla="*/ 1019684 w 3494420"/>
                <a:gd name="connsiteY9" fmla="*/ 2925 h 99803"/>
                <a:gd name="connsiteX10" fmla="*/ 274373 w 3494420"/>
                <a:gd name="connsiteY10" fmla="*/ 2106 h 99803"/>
                <a:gd name="connsiteX11" fmla="*/ 71606 w 3494420"/>
                <a:gd name="connsiteY11" fmla="*/ 2106 h 99803"/>
                <a:gd name="connsiteX12" fmla="*/ 18838 w 3494420"/>
                <a:gd name="connsiteY12" fmla="*/ 2106 h 99803"/>
                <a:gd name="connsiteX13" fmla="*/ 702 w 3494420"/>
                <a:gd name="connsiteY13" fmla="*/ 2106 h 99803"/>
                <a:gd name="connsiteX14" fmla="*/ 18369 w 3494420"/>
                <a:gd name="connsiteY14" fmla="*/ 2106 h 99803"/>
                <a:gd name="connsiteX15" fmla="*/ 70787 w 3494420"/>
                <a:gd name="connsiteY15" fmla="*/ 2106 h 99803"/>
                <a:gd name="connsiteX16" fmla="*/ 272852 w 3494420"/>
                <a:gd name="connsiteY16" fmla="*/ 2106 h 99803"/>
                <a:gd name="connsiteX17" fmla="*/ 1018280 w 3494420"/>
                <a:gd name="connsiteY17" fmla="*/ 1170 h 99803"/>
                <a:gd name="connsiteX18" fmla="*/ 3491378 w 3494420"/>
                <a:gd name="connsiteY18" fmla="*/ 0 h 99803"/>
                <a:gd name="connsiteX19" fmla="*/ 3494420 w 3494420"/>
                <a:gd name="connsiteY19" fmla="*/ 0 h 99803"/>
                <a:gd name="connsiteX20" fmla="*/ 3494420 w 3494420"/>
                <a:gd name="connsiteY20" fmla="*/ 99804 h 99803"/>
                <a:gd name="connsiteX21" fmla="*/ 3491261 w 3494420"/>
                <a:gd name="connsiteY21" fmla="*/ 99804 h 99803"/>
                <a:gd name="connsiteX22" fmla="*/ 702 w 3494420"/>
                <a:gd name="connsiteY22" fmla="*/ 95709 h 99803"/>
                <a:gd name="connsiteX23" fmla="*/ 0 w 3494420"/>
                <a:gd name="connsiteY23" fmla="*/ 95709 h 99803"/>
                <a:gd name="connsiteX24" fmla="*/ 0 w 3494420"/>
                <a:gd name="connsiteY24" fmla="*/ 95124 h 99803"/>
                <a:gd name="connsiteX25" fmla="*/ 0 w 3494420"/>
                <a:gd name="connsiteY25" fmla="*/ 24337 h 99803"/>
                <a:gd name="connsiteX26" fmla="*/ 702 w 3494420"/>
                <a:gd name="connsiteY26" fmla="*/ 1170 h 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4420" h="99803">
                  <a:moveTo>
                    <a:pt x="702" y="1170"/>
                  </a:moveTo>
                  <a:cubicBezTo>
                    <a:pt x="702" y="1170"/>
                    <a:pt x="702" y="8892"/>
                    <a:pt x="702" y="24571"/>
                  </a:cubicBezTo>
                  <a:cubicBezTo>
                    <a:pt x="702" y="40249"/>
                    <a:pt x="702" y="63416"/>
                    <a:pt x="702" y="94773"/>
                  </a:cubicBezTo>
                  <a:lnTo>
                    <a:pt x="0" y="94070"/>
                  </a:lnTo>
                  <a:lnTo>
                    <a:pt x="3490559" y="91731"/>
                  </a:lnTo>
                  <a:lnTo>
                    <a:pt x="3490559" y="91731"/>
                  </a:lnTo>
                  <a:lnTo>
                    <a:pt x="3487517" y="94773"/>
                  </a:lnTo>
                  <a:lnTo>
                    <a:pt x="3487517" y="1170"/>
                  </a:lnTo>
                  <a:lnTo>
                    <a:pt x="3490559" y="4212"/>
                  </a:lnTo>
                  <a:lnTo>
                    <a:pt x="1019684" y="2925"/>
                  </a:lnTo>
                  <a:lnTo>
                    <a:pt x="274373" y="2106"/>
                  </a:lnTo>
                  <a:lnTo>
                    <a:pt x="71606" y="2106"/>
                  </a:lnTo>
                  <a:lnTo>
                    <a:pt x="18838" y="2106"/>
                  </a:lnTo>
                  <a:lnTo>
                    <a:pt x="702" y="2106"/>
                  </a:lnTo>
                  <a:lnTo>
                    <a:pt x="18369" y="2106"/>
                  </a:lnTo>
                  <a:lnTo>
                    <a:pt x="70787" y="2106"/>
                  </a:lnTo>
                  <a:lnTo>
                    <a:pt x="272852" y="2106"/>
                  </a:lnTo>
                  <a:lnTo>
                    <a:pt x="1018280" y="1170"/>
                  </a:lnTo>
                  <a:lnTo>
                    <a:pt x="3491378" y="0"/>
                  </a:lnTo>
                  <a:lnTo>
                    <a:pt x="3494420" y="0"/>
                  </a:lnTo>
                  <a:lnTo>
                    <a:pt x="3494420" y="99804"/>
                  </a:lnTo>
                  <a:lnTo>
                    <a:pt x="3491261" y="99804"/>
                  </a:lnTo>
                  <a:lnTo>
                    <a:pt x="702" y="95709"/>
                  </a:lnTo>
                  <a:lnTo>
                    <a:pt x="0" y="95709"/>
                  </a:lnTo>
                  <a:lnTo>
                    <a:pt x="0" y="95124"/>
                  </a:lnTo>
                  <a:cubicBezTo>
                    <a:pt x="0" y="63416"/>
                    <a:pt x="0" y="39898"/>
                    <a:pt x="0" y="24337"/>
                  </a:cubicBezTo>
                  <a:cubicBezTo>
                    <a:pt x="0" y="8775"/>
                    <a:pt x="702" y="1170"/>
                    <a:pt x="702" y="1170"/>
                  </a:cubicBezTo>
                  <a:close/>
                </a:path>
              </a:pathLst>
            </a:custGeom>
            <a:solidFill>
              <a:srgbClr val="263238"/>
            </a:solidFill>
            <a:ln w="11697" cap="flat">
              <a:noFill/>
              <a:prstDash val="solid"/>
              <a:miter/>
            </a:ln>
          </p:spPr>
          <p:txBody>
            <a:bodyPr rtlCol="0" anchor="ctr"/>
            <a:lstStyle/>
            <a:p>
              <a:endParaRPr lang="en-US"/>
            </a:p>
          </p:txBody>
        </p:sp>
        <p:sp>
          <p:nvSpPr>
            <p:cNvPr id="815" name="Hình tự do: Hình 814">
              <a:extLst>
                <a:ext uri="{FF2B5EF4-FFF2-40B4-BE49-F238E27FC236}">
                  <a16:creationId xmlns:a16="http://schemas.microsoft.com/office/drawing/2014/main" xmlns="" id="{B47DD39A-0538-E9EF-E36C-3565E09F8475}"/>
                </a:ext>
              </a:extLst>
            </p:cNvPr>
            <p:cNvSpPr/>
            <p:nvPr/>
          </p:nvSpPr>
          <p:spPr>
            <a:xfrm>
              <a:off x="8671907" y="4385267"/>
              <a:ext cx="433497" cy="622457"/>
            </a:xfrm>
            <a:custGeom>
              <a:avLst/>
              <a:gdLst>
                <a:gd name="connsiteX0" fmla="*/ 0 w 433497"/>
                <a:gd name="connsiteY0" fmla="*/ 622457 h 622457"/>
                <a:gd name="connsiteX1" fmla="*/ 3744 w 433497"/>
                <a:gd name="connsiteY1" fmla="*/ 615671 h 622457"/>
                <a:gd name="connsiteX2" fmla="*/ 15444 w 433497"/>
                <a:gd name="connsiteY2" fmla="*/ 596951 h 622457"/>
                <a:gd name="connsiteX3" fmla="*/ 59789 w 433497"/>
                <a:gd name="connsiteY3" fmla="*/ 528738 h 622457"/>
                <a:gd name="connsiteX4" fmla="*/ 210489 w 433497"/>
                <a:gd name="connsiteY4" fmla="*/ 306432 h 622457"/>
                <a:gd name="connsiteX5" fmla="*/ 366454 w 433497"/>
                <a:gd name="connsiteY5" fmla="*/ 88571 h 622457"/>
                <a:gd name="connsiteX6" fmla="*/ 415011 w 433497"/>
                <a:gd name="connsiteY6" fmla="*/ 23401 h 622457"/>
                <a:gd name="connsiteX7" fmla="*/ 428466 w 433497"/>
                <a:gd name="connsiteY7" fmla="*/ 5850 h 622457"/>
                <a:gd name="connsiteX8" fmla="*/ 433497 w 433497"/>
                <a:gd name="connsiteY8" fmla="*/ 0 h 622457"/>
                <a:gd name="connsiteX9" fmla="*/ 429519 w 433497"/>
                <a:gd name="connsiteY9" fmla="*/ 6669 h 622457"/>
                <a:gd name="connsiteX10" fmla="*/ 416883 w 433497"/>
                <a:gd name="connsiteY10" fmla="*/ 24805 h 622457"/>
                <a:gd name="connsiteX11" fmla="*/ 370081 w 433497"/>
                <a:gd name="connsiteY11" fmla="*/ 91145 h 622457"/>
                <a:gd name="connsiteX12" fmla="*/ 215637 w 433497"/>
                <a:gd name="connsiteY12" fmla="*/ 310410 h 622457"/>
                <a:gd name="connsiteX13" fmla="*/ 63533 w 433497"/>
                <a:gd name="connsiteY13" fmla="*/ 531195 h 622457"/>
                <a:gd name="connsiteX14" fmla="*/ 17550 w 433497"/>
                <a:gd name="connsiteY14" fmla="*/ 598238 h 622457"/>
                <a:gd name="connsiteX15" fmla="*/ 4914 w 433497"/>
                <a:gd name="connsiteY15" fmla="*/ 616373 h 622457"/>
                <a:gd name="connsiteX16" fmla="*/ 0 w 433497"/>
                <a:gd name="connsiteY16" fmla="*/ 622457 h 62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497" h="622457">
                  <a:moveTo>
                    <a:pt x="0" y="622457"/>
                  </a:moveTo>
                  <a:cubicBezTo>
                    <a:pt x="936" y="620035"/>
                    <a:pt x="2200" y="617754"/>
                    <a:pt x="3744" y="615671"/>
                  </a:cubicBezTo>
                  <a:lnTo>
                    <a:pt x="15444" y="596951"/>
                  </a:lnTo>
                  <a:cubicBezTo>
                    <a:pt x="25741" y="580687"/>
                    <a:pt x="40951" y="557403"/>
                    <a:pt x="59789" y="528738"/>
                  </a:cubicBezTo>
                  <a:cubicBezTo>
                    <a:pt x="97581" y="471523"/>
                    <a:pt x="150700" y="392897"/>
                    <a:pt x="210489" y="306432"/>
                  </a:cubicBezTo>
                  <a:cubicBezTo>
                    <a:pt x="270278" y="219966"/>
                    <a:pt x="325737" y="143563"/>
                    <a:pt x="366454" y="88571"/>
                  </a:cubicBezTo>
                  <a:cubicBezTo>
                    <a:pt x="386813" y="60959"/>
                    <a:pt x="403310" y="38728"/>
                    <a:pt x="415011" y="23401"/>
                  </a:cubicBezTo>
                  <a:lnTo>
                    <a:pt x="428466" y="5850"/>
                  </a:lnTo>
                  <a:cubicBezTo>
                    <a:pt x="429999" y="3779"/>
                    <a:pt x="431683" y="1825"/>
                    <a:pt x="433497" y="0"/>
                  </a:cubicBezTo>
                  <a:cubicBezTo>
                    <a:pt x="432468" y="2387"/>
                    <a:pt x="431134" y="4633"/>
                    <a:pt x="429519" y="6669"/>
                  </a:cubicBezTo>
                  <a:lnTo>
                    <a:pt x="416883" y="24805"/>
                  </a:lnTo>
                  <a:lnTo>
                    <a:pt x="370081" y="91145"/>
                  </a:lnTo>
                  <a:cubicBezTo>
                    <a:pt x="330300" y="147073"/>
                    <a:pt x="275543" y="224412"/>
                    <a:pt x="215637" y="310410"/>
                  </a:cubicBezTo>
                  <a:cubicBezTo>
                    <a:pt x="155731" y="396407"/>
                    <a:pt x="102261" y="474214"/>
                    <a:pt x="63533" y="531195"/>
                  </a:cubicBezTo>
                  <a:cubicBezTo>
                    <a:pt x="44461" y="559042"/>
                    <a:pt x="28432" y="581740"/>
                    <a:pt x="17550" y="598238"/>
                  </a:cubicBezTo>
                  <a:lnTo>
                    <a:pt x="4914" y="616373"/>
                  </a:lnTo>
                  <a:cubicBezTo>
                    <a:pt x="3440" y="618526"/>
                    <a:pt x="1802" y="620562"/>
                    <a:pt x="0" y="622457"/>
                  </a:cubicBezTo>
                  <a:close/>
                </a:path>
              </a:pathLst>
            </a:custGeom>
            <a:solidFill>
              <a:srgbClr val="263238"/>
            </a:solidFill>
            <a:ln w="11697" cap="flat">
              <a:noFill/>
              <a:prstDash val="solid"/>
              <a:miter/>
            </a:ln>
          </p:spPr>
          <p:txBody>
            <a:bodyPr rtlCol="0" anchor="ctr"/>
            <a:lstStyle/>
            <a:p>
              <a:endParaRPr lang="en-US"/>
            </a:p>
          </p:txBody>
        </p:sp>
        <p:sp>
          <p:nvSpPr>
            <p:cNvPr id="816" name="Hình tự do: Hình 815">
              <a:extLst>
                <a:ext uri="{FF2B5EF4-FFF2-40B4-BE49-F238E27FC236}">
                  <a16:creationId xmlns:a16="http://schemas.microsoft.com/office/drawing/2014/main" xmlns="" id="{127AC92B-AEB4-8651-E62A-BA3FB40773DA}"/>
                </a:ext>
              </a:extLst>
            </p:cNvPr>
            <p:cNvSpPr/>
            <p:nvPr/>
          </p:nvSpPr>
          <p:spPr>
            <a:xfrm>
              <a:off x="8624162" y="4383977"/>
              <a:ext cx="660150" cy="919068"/>
            </a:xfrm>
            <a:custGeom>
              <a:avLst/>
              <a:gdLst>
                <a:gd name="connsiteX0" fmla="*/ 8 w 660150"/>
                <a:gd name="connsiteY0" fmla="*/ 919064 h 919068"/>
                <a:gd name="connsiteX1" fmla="*/ 327617 w 660150"/>
                <a:gd name="connsiteY1" fmla="*/ 457837 h 919068"/>
                <a:gd name="connsiteX2" fmla="*/ 660141 w 660150"/>
                <a:gd name="connsiteY2" fmla="*/ 3 h 919068"/>
                <a:gd name="connsiteX3" fmla="*/ 332532 w 660150"/>
                <a:gd name="connsiteY3" fmla="*/ 461347 h 919068"/>
                <a:gd name="connsiteX4" fmla="*/ 8 w 660150"/>
                <a:gd name="connsiteY4" fmla="*/ 919064 h 91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50" h="919068">
                  <a:moveTo>
                    <a:pt x="8" y="919064"/>
                  </a:moveTo>
                  <a:cubicBezTo>
                    <a:pt x="-1279" y="918128"/>
                    <a:pt x="145326" y="711617"/>
                    <a:pt x="327617" y="457837"/>
                  </a:cubicBezTo>
                  <a:cubicBezTo>
                    <a:pt x="509909" y="204057"/>
                    <a:pt x="658737" y="-933"/>
                    <a:pt x="660141" y="3"/>
                  </a:cubicBezTo>
                  <a:cubicBezTo>
                    <a:pt x="661545" y="939"/>
                    <a:pt x="514823" y="207450"/>
                    <a:pt x="332532" y="461347"/>
                  </a:cubicBezTo>
                  <a:cubicBezTo>
                    <a:pt x="150241" y="715244"/>
                    <a:pt x="1412" y="920117"/>
                    <a:pt x="8" y="919064"/>
                  </a:cubicBezTo>
                  <a:close/>
                </a:path>
              </a:pathLst>
            </a:custGeom>
            <a:solidFill>
              <a:srgbClr val="263238"/>
            </a:solidFill>
            <a:ln w="11697" cap="flat">
              <a:noFill/>
              <a:prstDash val="solid"/>
              <a:miter/>
            </a:ln>
          </p:spPr>
          <p:txBody>
            <a:bodyPr rtlCol="0" anchor="ctr"/>
            <a:lstStyle/>
            <a:p>
              <a:endParaRPr lang="en-US"/>
            </a:p>
          </p:txBody>
        </p:sp>
        <p:sp>
          <p:nvSpPr>
            <p:cNvPr id="817" name="Hình tự do: Hình 816">
              <a:extLst>
                <a:ext uri="{FF2B5EF4-FFF2-40B4-BE49-F238E27FC236}">
                  <a16:creationId xmlns:a16="http://schemas.microsoft.com/office/drawing/2014/main" xmlns="" id="{3C6895EF-248D-781D-4073-29E1F005F830}"/>
                </a:ext>
              </a:extLst>
            </p:cNvPr>
            <p:cNvSpPr/>
            <p:nvPr/>
          </p:nvSpPr>
          <p:spPr>
            <a:xfrm>
              <a:off x="8882747" y="4887445"/>
              <a:ext cx="216690" cy="290168"/>
            </a:xfrm>
            <a:custGeom>
              <a:avLst/>
              <a:gdLst>
                <a:gd name="connsiteX0" fmla="*/ 0 w 216690"/>
                <a:gd name="connsiteY0" fmla="*/ 290168 h 290168"/>
                <a:gd name="connsiteX1" fmla="*/ 6903 w 216690"/>
                <a:gd name="connsiteY1" fmla="*/ 277649 h 290168"/>
                <a:gd name="connsiteX2" fmla="*/ 27847 w 216690"/>
                <a:gd name="connsiteY2" fmla="*/ 244888 h 290168"/>
                <a:gd name="connsiteX3" fmla="*/ 101793 w 216690"/>
                <a:gd name="connsiteY3" fmla="*/ 140170 h 290168"/>
                <a:gd name="connsiteX4" fmla="*/ 181238 w 216690"/>
                <a:gd name="connsiteY4" fmla="*/ 39547 h 290168"/>
                <a:gd name="connsiteX5" fmla="*/ 206628 w 216690"/>
                <a:gd name="connsiteY5" fmla="*/ 10179 h 290168"/>
                <a:gd name="connsiteX6" fmla="*/ 216690 w 216690"/>
                <a:gd name="connsiteY6" fmla="*/ 0 h 290168"/>
                <a:gd name="connsiteX7" fmla="*/ 208500 w 216690"/>
                <a:gd name="connsiteY7" fmla="*/ 11700 h 290168"/>
                <a:gd name="connsiteX8" fmla="*/ 184514 w 216690"/>
                <a:gd name="connsiteY8" fmla="*/ 42355 h 290168"/>
                <a:gd name="connsiteX9" fmla="*/ 106707 w 216690"/>
                <a:gd name="connsiteY9" fmla="*/ 143797 h 290168"/>
                <a:gd name="connsiteX10" fmla="*/ 31474 w 216690"/>
                <a:gd name="connsiteY10" fmla="*/ 247345 h 290168"/>
                <a:gd name="connsiteX11" fmla="*/ 8892 w 216690"/>
                <a:gd name="connsiteY11" fmla="*/ 278936 h 290168"/>
                <a:gd name="connsiteX12" fmla="*/ 0 w 216690"/>
                <a:gd name="connsiteY12" fmla="*/ 290168 h 2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690" h="290168">
                  <a:moveTo>
                    <a:pt x="0" y="290168"/>
                  </a:moveTo>
                  <a:cubicBezTo>
                    <a:pt x="1814" y="285745"/>
                    <a:pt x="4130" y="281545"/>
                    <a:pt x="6903" y="277649"/>
                  </a:cubicBezTo>
                  <a:cubicBezTo>
                    <a:pt x="11700" y="269810"/>
                    <a:pt x="18604" y="258577"/>
                    <a:pt x="27847" y="244888"/>
                  </a:cubicBezTo>
                  <a:cubicBezTo>
                    <a:pt x="45982" y="217626"/>
                    <a:pt x="71840" y="180302"/>
                    <a:pt x="101793" y="140170"/>
                  </a:cubicBezTo>
                  <a:cubicBezTo>
                    <a:pt x="131746" y="100038"/>
                    <a:pt x="160295" y="64703"/>
                    <a:pt x="181238" y="39547"/>
                  </a:cubicBezTo>
                  <a:cubicBezTo>
                    <a:pt x="191769" y="27028"/>
                    <a:pt x="200427" y="16966"/>
                    <a:pt x="206628" y="10179"/>
                  </a:cubicBezTo>
                  <a:cubicBezTo>
                    <a:pt x="209611" y="6447"/>
                    <a:pt x="212993" y="3030"/>
                    <a:pt x="216690" y="0"/>
                  </a:cubicBezTo>
                  <a:cubicBezTo>
                    <a:pt x="214350" y="4166"/>
                    <a:pt x="211612" y="8085"/>
                    <a:pt x="208500" y="11700"/>
                  </a:cubicBezTo>
                  <a:lnTo>
                    <a:pt x="184514" y="42355"/>
                  </a:lnTo>
                  <a:cubicBezTo>
                    <a:pt x="164390" y="68096"/>
                    <a:pt x="136543" y="103782"/>
                    <a:pt x="106707" y="143797"/>
                  </a:cubicBezTo>
                  <a:cubicBezTo>
                    <a:pt x="76871" y="183812"/>
                    <a:pt x="50428" y="220668"/>
                    <a:pt x="31474" y="247345"/>
                  </a:cubicBezTo>
                  <a:lnTo>
                    <a:pt x="8892" y="278936"/>
                  </a:lnTo>
                  <a:cubicBezTo>
                    <a:pt x="6365" y="283008"/>
                    <a:pt x="3381" y="286775"/>
                    <a:pt x="0" y="290168"/>
                  </a:cubicBezTo>
                  <a:close/>
                </a:path>
              </a:pathLst>
            </a:custGeom>
            <a:solidFill>
              <a:srgbClr val="263238"/>
            </a:solidFill>
            <a:ln w="11697" cap="flat">
              <a:noFill/>
              <a:prstDash val="solid"/>
              <a:miter/>
            </a:ln>
          </p:spPr>
          <p:txBody>
            <a:bodyPr rtlCol="0" anchor="ctr"/>
            <a:lstStyle/>
            <a:p>
              <a:endParaRPr lang="en-US"/>
            </a:p>
          </p:txBody>
        </p:sp>
        <p:sp>
          <p:nvSpPr>
            <p:cNvPr id="818" name="Hình tự do: Hình 817">
              <a:extLst>
                <a:ext uri="{FF2B5EF4-FFF2-40B4-BE49-F238E27FC236}">
                  <a16:creationId xmlns:a16="http://schemas.microsoft.com/office/drawing/2014/main" xmlns="" id="{1B79B2DC-9470-6575-A66B-C5BAD57BBDE8}"/>
                </a:ext>
              </a:extLst>
            </p:cNvPr>
            <p:cNvSpPr/>
            <p:nvPr/>
          </p:nvSpPr>
          <p:spPr>
            <a:xfrm>
              <a:off x="9227556" y="3172879"/>
              <a:ext cx="141456" cy="109046"/>
            </a:xfrm>
            <a:custGeom>
              <a:avLst/>
              <a:gdLst>
                <a:gd name="connsiteX0" fmla="*/ 41887 w 141456"/>
                <a:gd name="connsiteY0" fmla="*/ 0 h 109046"/>
                <a:gd name="connsiteX1" fmla="*/ 0 w 141456"/>
                <a:gd name="connsiteY1" fmla="*/ 98868 h 109046"/>
                <a:gd name="connsiteX2" fmla="*/ 120163 w 141456"/>
                <a:gd name="connsiteY2" fmla="*/ 109047 h 109046"/>
                <a:gd name="connsiteX3" fmla="*/ 141457 w 141456"/>
                <a:gd name="connsiteY3" fmla="*/ 42121 h 109046"/>
                <a:gd name="connsiteX4" fmla="*/ 41887 w 141456"/>
                <a:gd name="connsiteY4" fmla="*/ 0 h 10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6" h="109046">
                  <a:moveTo>
                    <a:pt x="41887" y="0"/>
                  </a:moveTo>
                  <a:lnTo>
                    <a:pt x="0" y="98868"/>
                  </a:lnTo>
                  <a:lnTo>
                    <a:pt x="120163" y="109047"/>
                  </a:lnTo>
                  <a:lnTo>
                    <a:pt x="141457" y="42121"/>
                  </a:lnTo>
                  <a:lnTo>
                    <a:pt x="41887" y="0"/>
                  </a:lnTo>
                  <a:close/>
                </a:path>
              </a:pathLst>
            </a:custGeom>
            <a:solidFill>
              <a:srgbClr val="B78876"/>
            </a:solidFill>
            <a:ln w="11697" cap="flat">
              <a:noFill/>
              <a:prstDash val="solid"/>
              <a:miter/>
            </a:ln>
          </p:spPr>
          <p:txBody>
            <a:bodyPr rtlCol="0" anchor="ctr"/>
            <a:lstStyle/>
            <a:p>
              <a:endParaRPr lang="en-US"/>
            </a:p>
          </p:txBody>
        </p:sp>
        <p:sp>
          <p:nvSpPr>
            <p:cNvPr id="819" name="Hình tự do: Hình 818">
              <a:extLst>
                <a:ext uri="{FF2B5EF4-FFF2-40B4-BE49-F238E27FC236}">
                  <a16:creationId xmlns:a16="http://schemas.microsoft.com/office/drawing/2014/main" xmlns="" id="{2BA2338D-6F48-F881-889E-C1E327C9385A}"/>
                </a:ext>
              </a:extLst>
            </p:cNvPr>
            <p:cNvSpPr/>
            <p:nvPr/>
          </p:nvSpPr>
          <p:spPr>
            <a:xfrm>
              <a:off x="9362929" y="2946985"/>
              <a:ext cx="91548" cy="50037"/>
            </a:xfrm>
            <a:custGeom>
              <a:avLst/>
              <a:gdLst>
                <a:gd name="connsiteX0" fmla="*/ 0 w 91548"/>
                <a:gd name="connsiteY0" fmla="*/ 25701 h 50037"/>
                <a:gd name="connsiteX1" fmla="*/ 82838 w 91548"/>
                <a:gd name="connsiteY1" fmla="*/ 663 h 50037"/>
                <a:gd name="connsiteX2" fmla="*/ 89858 w 91548"/>
                <a:gd name="connsiteY2" fmla="*/ 33306 h 50037"/>
                <a:gd name="connsiteX3" fmla="*/ 76403 w 91548"/>
                <a:gd name="connsiteY3" fmla="*/ 50038 h 50037"/>
              </a:gdLst>
              <a:ahLst/>
              <a:cxnLst>
                <a:cxn ang="0">
                  <a:pos x="connsiteX0" y="connsiteY0"/>
                </a:cxn>
                <a:cxn ang="0">
                  <a:pos x="connsiteX1" y="connsiteY1"/>
                </a:cxn>
                <a:cxn ang="0">
                  <a:pos x="connsiteX2" y="connsiteY2"/>
                </a:cxn>
                <a:cxn ang="0">
                  <a:pos x="connsiteX3" y="connsiteY3"/>
                </a:cxn>
              </a:cxnLst>
              <a:rect l="l" t="t" r="r" b="b"/>
              <a:pathLst>
                <a:path w="91548" h="50037">
                  <a:moveTo>
                    <a:pt x="0" y="25701"/>
                  </a:moveTo>
                  <a:cubicBezTo>
                    <a:pt x="0" y="25701"/>
                    <a:pt x="75935" y="-4837"/>
                    <a:pt x="82838" y="663"/>
                  </a:cubicBezTo>
                  <a:cubicBezTo>
                    <a:pt x="90958" y="9449"/>
                    <a:pt x="93649" y="21957"/>
                    <a:pt x="89858" y="33306"/>
                  </a:cubicBezTo>
                  <a:cubicBezTo>
                    <a:pt x="87343" y="40210"/>
                    <a:pt x="82604" y="46095"/>
                    <a:pt x="76403" y="50038"/>
                  </a:cubicBezTo>
                  <a:close/>
                </a:path>
              </a:pathLst>
            </a:custGeom>
            <a:solidFill>
              <a:srgbClr val="455A64"/>
            </a:solidFill>
            <a:ln w="11697" cap="flat">
              <a:noFill/>
              <a:prstDash val="solid"/>
              <a:miter/>
            </a:ln>
          </p:spPr>
          <p:txBody>
            <a:bodyPr rtlCol="0" anchor="ctr"/>
            <a:lstStyle/>
            <a:p>
              <a:endParaRPr lang="en-US"/>
            </a:p>
          </p:txBody>
        </p:sp>
        <p:sp>
          <p:nvSpPr>
            <p:cNvPr id="820" name="Hình tự do: Hình 819">
              <a:extLst>
                <a:ext uri="{FF2B5EF4-FFF2-40B4-BE49-F238E27FC236}">
                  <a16:creationId xmlns:a16="http://schemas.microsoft.com/office/drawing/2014/main" xmlns="" id="{4843CFFF-5BF8-DEF0-7FD0-6799E69B41CD}"/>
                </a:ext>
              </a:extLst>
            </p:cNvPr>
            <p:cNvSpPr/>
            <p:nvPr/>
          </p:nvSpPr>
          <p:spPr>
            <a:xfrm>
              <a:off x="9405518" y="2922700"/>
              <a:ext cx="204414" cy="121345"/>
            </a:xfrm>
            <a:custGeom>
              <a:avLst/>
              <a:gdLst>
                <a:gd name="connsiteX0" fmla="*/ 5733 w 204414"/>
                <a:gd name="connsiteY0" fmla="*/ 22023 h 121345"/>
                <a:gd name="connsiteX1" fmla="*/ 113142 w 204414"/>
                <a:gd name="connsiteY1" fmla="*/ 2718 h 121345"/>
                <a:gd name="connsiteX2" fmla="*/ 204405 w 204414"/>
                <a:gd name="connsiteY2" fmla="*/ 65080 h 121345"/>
                <a:gd name="connsiteX3" fmla="*/ 195981 w 204414"/>
                <a:gd name="connsiteY3" fmla="*/ 105329 h 121345"/>
                <a:gd name="connsiteX4" fmla="*/ 92316 w 204414"/>
                <a:gd name="connsiteY4" fmla="*/ 120072 h 121345"/>
                <a:gd name="connsiteX5" fmla="*/ 0 w 204414"/>
                <a:gd name="connsiteY5" fmla="*/ 56422 h 121345"/>
                <a:gd name="connsiteX6" fmla="*/ 5733 w 204414"/>
                <a:gd name="connsiteY6" fmla="*/ 22023 h 12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14" h="121345">
                  <a:moveTo>
                    <a:pt x="5733" y="22023"/>
                  </a:moveTo>
                  <a:cubicBezTo>
                    <a:pt x="5733" y="22023"/>
                    <a:pt x="36739" y="-9217"/>
                    <a:pt x="113142" y="2718"/>
                  </a:cubicBezTo>
                  <a:cubicBezTo>
                    <a:pt x="179015" y="13131"/>
                    <a:pt x="204990" y="51040"/>
                    <a:pt x="204405" y="65080"/>
                  </a:cubicBezTo>
                  <a:cubicBezTo>
                    <a:pt x="202849" y="78735"/>
                    <a:pt x="200029" y="92202"/>
                    <a:pt x="195981" y="105329"/>
                  </a:cubicBezTo>
                  <a:cubicBezTo>
                    <a:pt x="163220" y="118890"/>
                    <a:pt x="127557" y="123968"/>
                    <a:pt x="92316" y="120072"/>
                  </a:cubicBezTo>
                  <a:cubicBezTo>
                    <a:pt x="33814" y="113286"/>
                    <a:pt x="936" y="59815"/>
                    <a:pt x="0" y="56422"/>
                  </a:cubicBezTo>
                  <a:cubicBezTo>
                    <a:pt x="1182" y="44850"/>
                    <a:pt x="3101" y="33361"/>
                    <a:pt x="5733" y="22023"/>
                  </a:cubicBezTo>
                  <a:close/>
                </a:path>
              </a:pathLst>
            </a:custGeom>
            <a:solidFill>
              <a:srgbClr val="E0E0E0"/>
            </a:solidFill>
            <a:ln w="11697" cap="flat">
              <a:noFill/>
              <a:prstDash val="solid"/>
              <a:miter/>
            </a:ln>
          </p:spPr>
          <p:txBody>
            <a:bodyPr rtlCol="0" anchor="ctr"/>
            <a:lstStyle/>
            <a:p>
              <a:endParaRPr lang="en-US"/>
            </a:p>
          </p:txBody>
        </p:sp>
        <p:sp>
          <p:nvSpPr>
            <p:cNvPr id="821" name="Hình tự do: Hình 820">
              <a:extLst>
                <a:ext uri="{FF2B5EF4-FFF2-40B4-BE49-F238E27FC236}">
                  <a16:creationId xmlns:a16="http://schemas.microsoft.com/office/drawing/2014/main" xmlns="" id="{DD11106C-E600-CAAB-1DC3-638FBC39D21A}"/>
                </a:ext>
              </a:extLst>
            </p:cNvPr>
            <p:cNvSpPr/>
            <p:nvPr/>
          </p:nvSpPr>
          <p:spPr>
            <a:xfrm>
              <a:off x="9404348" y="2921481"/>
              <a:ext cx="208742" cy="126362"/>
            </a:xfrm>
            <a:custGeom>
              <a:avLst/>
              <a:gdLst>
                <a:gd name="connsiteX0" fmla="*/ 6903 w 208742"/>
                <a:gd name="connsiteY0" fmla="*/ 23242 h 126362"/>
                <a:gd name="connsiteX1" fmla="*/ 4095 w 208742"/>
                <a:gd name="connsiteY1" fmla="*/ 43133 h 126362"/>
                <a:gd name="connsiteX2" fmla="*/ 2691 w 208742"/>
                <a:gd name="connsiteY2" fmla="*/ 53663 h 126362"/>
                <a:gd name="connsiteX3" fmla="*/ 2691 w 208742"/>
                <a:gd name="connsiteY3" fmla="*/ 56588 h 126362"/>
                <a:gd name="connsiteX4" fmla="*/ 3510 w 208742"/>
                <a:gd name="connsiteY4" fmla="*/ 58694 h 126362"/>
                <a:gd name="connsiteX5" fmla="*/ 7137 w 208742"/>
                <a:gd name="connsiteY5" fmla="*/ 64076 h 126362"/>
                <a:gd name="connsiteX6" fmla="*/ 27846 w 208742"/>
                <a:gd name="connsiteY6" fmla="*/ 87477 h 126362"/>
                <a:gd name="connsiteX7" fmla="*/ 99336 w 208742"/>
                <a:gd name="connsiteY7" fmla="*/ 119536 h 126362"/>
                <a:gd name="connsiteX8" fmla="*/ 195981 w 208742"/>
                <a:gd name="connsiteY8" fmla="*/ 104442 h 126362"/>
                <a:gd name="connsiteX9" fmla="*/ 194342 w 208742"/>
                <a:gd name="connsiteY9" fmla="*/ 106315 h 126362"/>
                <a:gd name="connsiteX10" fmla="*/ 196214 w 208742"/>
                <a:gd name="connsiteY10" fmla="*/ 99762 h 126362"/>
                <a:gd name="connsiteX11" fmla="*/ 201947 w 208742"/>
                <a:gd name="connsiteY11" fmla="*/ 73787 h 126362"/>
                <a:gd name="connsiteX12" fmla="*/ 202649 w 208742"/>
                <a:gd name="connsiteY12" fmla="*/ 67469 h 126362"/>
                <a:gd name="connsiteX13" fmla="*/ 201947 w 208742"/>
                <a:gd name="connsiteY13" fmla="*/ 61970 h 126362"/>
                <a:gd name="connsiteX14" fmla="*/ 196448 w 208742"/>
                <a:gd name="connsiteY14" fmla="*/ 51323 h 126362"/>
                <a:gd name="connsiteX15" fmla="*/ 159592 w 208742"/>
                <a:gd name="connsiteY15" fmla="*/ 21370 h 126362"/>
                <a:gd name="connsiteX16" fmla="*/ 79445 w 208742"/>
                <a:gd name="connsiteY16" fmla="*/ 4054 h 126362"/>
                <a:gd name="connsiteX17" fmla="*/ 24921 w 208742"/>
                <a:gd name="connsiteY17" fmla="*/ 13882 h 126362"/>
                <a:gd name="connsiteX18" fmla="*/ 7020 w 208742"/>
                <a:gd name="connsiteY18" fmla="*/ 23827 h 126362"/>
                <a:gd name="connsiteX19" fmla="*/ 10764 w 208742"/>
                <a:gd name="connsiteY19" fmla="*/ 19966 h 126362"/>
                <a:gd name="connsiteX20" fmla="*/ 23986 w 208742"/>
                <a:gd name="connsiteY20" fmla="*/ 11776 h 126362"/>
                <a:gd name="connsiteX21" fmla="*/ 79445 w 208742"/>
                <a:gd name="connsiteY21" fmla="*/ 76 h 126362"/>
                <a:gd name="connsiteX22" fmla="*/ 162049 w 208742"/>
                <a:gd name="connsiteY22" fmla="*/ 16690 h 126362"/>
                <a:gd name="connsiteX23" fmla="*/ 201363 w 208742"/>
                <a:gd name="connsiteY23" fmla="*/ 48281 h 126362"/>
                <a:gd name="connsiteX24" fmla="*/ 207681 w 208742"/>
                <a:gd name="connsiteY24" fmla="*/ 60566 h 126362"/>
                <a:gd name="connsiteX25" fmla="*/ 208734 w 208742"/>
                <a:gd name="connsiteY25" fmla="*/ 68171 h 126362"/>
                <a:gd name="connsiteX26" fmla="*/ 208032 w 208742"/>
                <a:gd name="connsiteY26" fmla="*/ 74958 h 126362"/>
                <a:gd name="connsiteX27" fmla="*/ 202065 w 208742"/>
                <a:gd name="connsiteY27" fmla="*/ 101634 h 126362"/>
                <a:gd name="connsiteX28" fmla="*/ 200192 w 208742"/>
                <a:gd name="connsiteY28" fmla="*/ 108420 h 126362"/>
                <a:gd name="connsiteX29" fmla="*/ 200192 w 208742"/>
                <a:gd name="connsiteY29" fmla="*/ 109708 h 126362"/>
                <a:gd name="connsiteX30" fmla="*/ 198906 w 208742"/>
                <a:gd name="connsiteY30" fmla="*/ 110293 h 126362"/>
                <a:gd name="connsiteX31" fmla="*/ 99219 w 208742"/>
                <a:gd name="connsiteY31" fmla="*/ 125503 h 126362"/>
                <a:gd name="connsiteX32" fmla="*/ 25273 w 208742"/>
                <a:gd name="connsiteY32" fmla="*/ 90402 h 126362"/>
                <a:gd name="connsiteX33" fmla="*/ 4797 w 208742"/>
                <a:gd name="connsiteY33" fmla="*/ 66299 h 126362"/>
                <a:gd name="connsiteX34" fmla="*/ 1170 w 208742"/>
                <a:gd name="connsiteY34" fmla="*/ 60566 h 126362"/>
                <a:gd name="connsiteX35" fmla="*/ 0 w 208742"/>
                <a:gd name="connsiteY35" fmla="*/ 56939 h 126362"/>
                <a:gd name="connsiteX36" fmla="*/ 0 w 208742"/>
                <a:gd name="connsiteY36" fmla="*/ 53663 h 126362"/>
                <a:gd name="connsiteX37" fmla="*/ 1872 w 208742"/>
                <a:gd name="connsiteY37" fmla="*/ 43016 h 126362"/>
                <a:gd name="connsiteX38" fmla="*/ 5265 w 208742"/>
                <a:gd name="connsiteY38" fmla="*/ 28507 h 126362"/>
                <a:gd name="connsiteX39" fmla="*/ 6903 w 208742"/>
                <a:gd name="connsiteY39" fmla="*/ 23242 h 1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742" h="126362">
                  <a:moveTo>
                    <a:pt x="6903" y="23242"/>
                  </a:moveTo>
                  <a:cubicBezTo>
                    <a:pt x="6318" y="29911"/>
                    <a:pt x="5370" y="36557"/>
                    <a:pt x="4095" y="43133"/>
                  </a:cubicBezTo>
                  <a:cubicBezTo>
                    <a:pt x="4095" y="46292"/>
                    <a:pt x="3042" y="49802"/>
                    <a:pt x="2691" y="53663"/>
                  </a:cubicBezTo>
                  <a:cubicBezTo>
                    <a:pt x="2632" y="54634"/>
                    <a:pt x="2632" y="55617"/>
                    <a:pt x="2691" y="56588"/>
                  </a:cubicBezTo>
                  <a:cubicBezTo>
                    <a:pt x="2738" y="57360"/>
                    <a:pt x="3030" y="58097"/>
                    <a:pt x="3510" y="58694"/>
                  </a:cubicBezTo>
                  <a:cubicBezTo>
                    <a:pt x="4563" y="60449"/>
                    <a:pt x="5850" y="62204"/>
                    <a:pt x="7137" y="64076"/>
                  </a:cubicBezTo>
                  <a:cubicBezTo>
                    <a:pt x="13210" y="72571"/>
                    <a:pt x="20148" y="80422"/>
                    <a:pt x="27846" y="87477"/>
                  </a:cubicBezTo>
                  <a:cubicBezTo>
                    <a:pt x="47316" y="106022"/>
                    <a:pt x="72542" y="117336"/>
                    <a:pt x="99336" y="119536"/>
                  </a:cubicBezTo>
                  <a:cubicBezTo>
                    <a:pt x="132284" y="122133"/>
                    <a:pt x="165384" y="116962"/>
                    <a:pt x="195981" y="104442"/>
                  </a:cubicBezTo>
                  <a:lnTo>
                    <a:pt x="194342" y="106315"/>
                  </a:lnTo>
                  <a:cubicBezTo>
                    <a:pt x="194928" y="104208"/>
                    <a:pt x="195630" y="101985"/>
                    <a:pt x="196214" y="99762"/>
                  </a:cubicBezTo>
                  <a:cubicBezTo>
                    <a:pt x="198601" y="91221"/>
                    <a:pt x="200520" y="82539"/>
                    <a:pt x="201947" y="73787"/>
                  </a:cubicBezTo>
                  <a:cubicBezTo>
                    <a:pt x="202287" y="71693"/>
                    <a:pt x="202521" y="69587"/>
                    <a:pt x="202649" y="67469"/>
                  </a:cubicBezTo>
                  <a:cubicBezTo>
                    <a:pt x="202708" y="65609"/>
                    <a:pt x="202462" y="63760"/>
                    <a:pt x="201947" y="61970"/>
                  </a:cubicBezTo>
                  <a:cubicBezTo>
                    <a:pt x="200614" y="58191"/>
                    <a:pt x="198765" y="54599"/>
                    <a:pt x="196448" y="51323"/>
                  </a:cubicBezTo>
                  <a:cubicBezTo>
                    <a:pt x="186877" y="38406"/>
                    <a:pt x="174194" y="28098"/>
                    <a:pt x="159592" y="21370"/>
                  </a:cubicBezTo>
                  <a:cubicBezTo>
                    <a:pt x="134448" y="9845"/>
                    <a:pt x="107105" y="3937"/>
                    <a:pt x="79445" y="4054"/>
                  </a:cubicBezTo>
                  <a:cubicBezTo>
                    <a:pt x="60795" y="3609"/>
                    <a:pt x="42238" y="6943"/>
                    <a:pt x="24921" y="13882"/>
                  </a:cubicBezTo>
                  <a:cubicBezTo>
                    <a:pt x="18650" y="16631"/>
                    <a:pt x="12660" y="19954"/>
                    <a:pt x="7020" y="23827"/>
                  </a:cubicBezTo>
                  <a:cubicBezTo>
                    <a:pt x="7020" y="23827"/>
                    <a:pt x="8073" y="22189"/>
                    <a:pt x="10764" y="19966"/>
                  </a:cubicBezTo>
                  <a:cubicBezTo>
                    <a:pt x="14824" y="16713"/>
                    <a:pt x="19259" y="13964"/>
                    <a:pt x="23986" y="11776"/>
                  </a:cubicBezTo>
                  <a:cubicBezTo>
                    <a:pt x="41384" y="3843"/>
                    <a:pt x="60327" y="-147"/>
                    <a:pt x="79445" y="76"/>
                  </a:cubicBezTo>
                  <a:cubicBezTo>
                    <a:pt x="107888" y="-732"/>
                    <a:pt x="136133" y="4943"/>
                    <a:pt x="162049" y="16690"/>
                  </a:cubicBezTo>
                  <a:cubicBezTo>
                    <a:pt x="177634" y="23698"/>
                    <a:pt x="191172" y="34568"/>
                    <a:pt x="201363" y="48281"/>
                  </a:cubicBezTo>
                  <a:cubicBezTo>
                    <a:pt x="204065" y="52037"/>
                    <a:pt x="206195" y="56179"/>
                    <a:pt x="207681" y="60566"/>
                  </a:cubicBezTo>
                  <a:cubicBezTo>
                    <a:pt x="208453" y="63023"/>
                    <a:pt x="208804" y="65597"/>
                    <a:pt x="208734" y="68171"/>
                  </a:cubicBezTo>
                  <a:cubicBezTo>
                    <a:pt x="208617" y="70441"/>
                    <a:pt x="208383" y="72711"/>
                    <a:pt x="208032" y="74958"/>
                  </a:cubicBezTo>
                  <a:cubicBezTo>
                    <a:pt x="206558" y="83955"/>
                    <a:pt x="204568" y="92859"/>
                    <a:pt x="202065" y="101634"/>
                  </a:cubicBezTo>
                  <a:lnTo>
                    <a:pt x="200192" y="108420"/>
                  </a:lnTo>
                  <a:lnTo>
                    <a:pt x="200192" y="109708"/>
                  </a:lnTo>
                  <a:lnTo>
                    <a:pt x="198906" y="110293"/>
                  </a:lnTo>
                  <a:cubicBezTo>
                    <a:pt x="167396" y="123362"/>
                    <a:pt x="133185" y="128580"/>
                    <a:pt x="99219" y="125503"/>
                  </a:cubicBezTo>
                  <a:cubicBezTo>
                    <a:pt x="71267" y="122636"/>
                    <a:pt x="45163" y="110246"/>
                    <a:pt x="25273" y="90402"/>
                  </a:cubicBezTo>
                  <a:cubicBezTo>
                    <a:pt x="17597" y="83124"/>
                    <a:pt x="10729" y="75051"/>
                    <a:pt x="4797" y="66299"/>
                  </a:cubicBezTo>
                  <a:cubicBezTo>
                    <a:pt x="3475" y="64462"/>
                    <a:pt x="2270" y="62543"/>
                    <a:pt x="1170" y="60566"/>
                  </a:cubicBezTo>
                  <a:cubicBezTo>
                    <a:pt x="456" y="59490"/>
                    <a:pt x="47" y="58238"/>
                    <a:pt x="0" y="56939"/>
                  </a:cubicBezTo>
                  <a:lnTo>
                    <a:pt x="0" y="53663"/>
                  </a:lnTo>
                  <a:cubicBezTo>
                    <a:pt x="0" y="49685"/>
                    <a:pt x="1287" y="46175"/>
                    <a:pt x="1872" y="43016"/>
                  </a:cubicBezTo>
                  <a:cubicBezTo>
                    <a:pt x="3276" y="36697"/>
                    <a:pt x="4446" y="31315"/>
                    <a:pt x="5265" y="28507"/>
                  </a:cubicBezTo>
                  <a:cubicBezTo>
                    <a:pt x="6084" y="25699"/>
                    <a:pt x="6669" y="23125"/>
                    <a:pt x="6903" y="23242"/>
                  </a:cubicBezTo>
                  <a:close/>
                </a:path>
              </a:pathLst>
            </a:custGeom>
            <a:solidFill>
              <a:srgbClr val="263238"/>
            </a:solidFill>
            <a:ln w="11697" cap="flat">
              <a:noFill/>
              <a:prstDash val="solid"/>
              <a:miter/>
            </a:ln>
          </p:spPr>
          <p:txBody>
            <a:bodyPr rtlCol="0" anchor="ctr"/>
            <a:lstStyle/>
            <a:p>
              <a:endParaRPr lang="en-US"/>
            </a:p>
          </p:txBody>
        </p:sp>
        <p:sp>
          <p:nvSpPr>
            <p:cNvPr id="822" name="Hình tự do: Hình 821">
              <a:extLst>
                <a:ext uri="{FF2B5EF4-FFF2-40B4-BE49-F238E27FC236}">
                  <a16:creationId xmlns:a16="http://schemas.microsoft.com/office/drawing/2014/main" xmlns="" id="{72B17E8B-77AE-5920-3320-5763B50D0C41}"/>
                </a:ext>
              </a:extLst>
            </p:cNvPr>
            <p:cNvSpPr/>
            <p:nvPr/>
          </p:nvSpPr>
          <p:spPr>
            <a:xfrm>
              <a:off x="9258328" y="2958997"/>
              <a:ext cx="242470" cy="269933"/>
            </a:xfrm>
            <a:custGeom>
              <a:avLst/>
              <a:gdLst>
                <a:gd name="connsiteX0" fmla="*/ 227337 w 242470"/>
                <a:gd name="connsiteY0" fmla="*/ 85529 h 269933"/>
                <a:gd name="connsiteX1" fmla="*/ 242431 w 242470"/>
                <a:gd name="connsiteY1" fmla="*/ 64352 h 269933"/>
                <a:gd name="connsiteX2" fmla="*/ 182291 w 242470"/>
                <a:gd name="connsiteY2" fmla="*/ 26677 h 269933"/>
                <a:gd name="connsiteX3" fmla="*/ 70319 w 242470"/>
                <a:gd name="connsiteY3" fmla="*/ 0 h 269933"/>
                <a:gd name="connsiteX4" fmla="*/ 29134 w 242470"/>
                <a:gd name="connsiteY4" fmla="*/ 13104 h 269933"/>
                <a:gd name="connsiteX5" fmla="*/ 21060 w 242470"/>
                <a:gd name="connsiteY5" fmla="*/ 41302 h 269933"/>
                <a:gd name="connsiteX6" fmla="*/ 0 w 242470"/>
                <a:gd name="connsiteY6" fmla="*/ 71489 h 269933"/>
                <a:gd name="connsiteX7" fmla="*/ 9009 w 242470"/>
                <a:gd name="connsiteY7" fmla="*/ 127768 h 269933"/>
                <a:gd name="connsiteX8" fmla="*/ 20709 w 242470"/>
                <a:gd name="connsiteY8" fmla="*/ 171059 h 269933"/>
                <a:gd name="connsiteX9" fmla="*/ 9009 w 242470"/>
                <a:gd name="connsiteY9" fmla="*/ 216339 h 269933"/>
                <a:gd name="connsiteX10" fmla="*/ 57332 w 242470"/>
                <a:gd name="connsiteY10" fmla="*/ 268406 h 269933"/>
                <a:gd name="connsiteX11" fmla="*/ 113493 w 242470"/>
                <a:gd name="connsiteY11" fmla="*/ 257758 h 269933"/>
                <a:gd name="connsiteX12" fmla="*/ 150817 w 242470"/>
                <a:gd name="connsiteY12" fmla="*/ 179132 h 269933"/>
                <a:gd name="connsiteX13" fmla="*/ 160751 w 242470"/>
                <a:gd name="connsiteY13" fmla="*/ 154596 h 269933"/>
                <a:gd name="connsiteX14" fmla="*/ 159944 w 242470"/>
                <a:gd name="connsiteY14" fmla="*/ 152923 h 269933"/>
                <a:gd name="connsiteX15" fmla="*/ 190715 w 242470"/>
                <a:gd name="connsiteY15" fmla="*/ 151519 h 269933"/>
                <a:gd name="connsiteX16" fmla="*/ 208266 w 242470"/>
                <a:gd name="connsiteY16" fmla="*/ 142159 h 269933"/>
                <a:gd name="connsiteX17" fmla="*/ 211542 w 242470"/>
                <a:gd name="connsiteY17" fmla="*/ 120864 h 269933"/>
                <a:gd name="connsiteX18" fmla="*/ 238336 w 242470"/>
                <a:gd name="connsiteY18" fmla="*/ 107877 h 269933"/>
                <a:gd name="connsiteX19" fmla="*/ 227337 w 242470"/>
                <a:gd name="connsiteY19" fmla="*/ 85529 h 26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470" h="269933">
                  <a:moveTo>
                    <a:pt x="227337" y="85529"/>
                  </a:moveTo>
                  <a:cubicBezTo>
                    <a:pt x="227337" y="85529"/>
                    <a:pt x="243367" y="72425"/>
                    <a:pt x="242431" y="64352"/>
                  </a:cubicBezTo>
                  <a:cubicBezTo>
                    <a:pt x="241495" y="56279"/>
                    <a:pt x="182291" y="26677"/>
                    <a:pt x="182291" y="26677"/>
                  </a:cubicBezTo>
                  <a:cubicBezTo>
                    <a:pt x="182291" y="26677"/>
                    <a:pt x="80849" y="1638"/>
                    <a:pt x="70319" y="0"/>
                  </a:cubicBezTo>
                  <a:cubicBezTo>
                    <a:pt x="56021" y="2317"/>
                    <a:pt x="42144" y="6728"/>
                    <a:pt x="29134" y="13104"/>
                  </a:cubicBezTo>
                  <a:cubicBezTo>
                    <a:pt x="21060" y="17082"/>
                    <a:pt x="21060" y="41302"/>
                    <a:pt x="21060" y="41302"/>
                  </a:cubicBezTo>
                  <a:lnTo>
                    <a:pt x="0" y="71489"/>
                  </a:lnTo>
                  <a:cubicBezTo>
                    <a:pt x="0" y="71489"/>
                    <a:pt x="7020" y="110685"/>
                    <a:pt x="9009" y="127768"/>
                  </a:cubicBezTo>
                  <a:cubicBezTo>
                    <a:pt x="11501" y="142545"/>
                    <a:pt x="15421" y="157042"/>
                    <a:pt x="20709" y="171059"/>
                  </a:cubicBezTo>
                  <a:lnTo>
                    <a:pt x="9009" y="216339"/>
                  </a:lnTo>
                  <a:cubicBezTo>
                    <a:pt x="9009" y="216339"/>
                    <a:pt x="22348" y="260098"/>
                    <a:pt x="57332" y="268406"/>
                  </a:cubicBezTo>
                  <a:cubicBezTo>
                    <a:pt x="76719" y="272372"/>
                    <a:pt x="96902" y="268546"/>
                    <a:pt x="113493" y="257758"/>
                  </a:cubicBezTo>
                  <a:lnTo>
                    <a:pt x="150817" y="179132"/>
                  </a:lnTo>
                  <a:cubicBezTo>
                    <a:pt x="160341" y="175095"/>
                    <a:pt x="164788" y="164109"/>
                    <a:pt x="160751" y="154596"/>
                  </a:cubicBezTo>
                  <a:cubicBezTo>
                    <a:pt x="160505" y="154023"/>
                    <a:pt x="160236" y="153461"/>
                    <a:pt x="159944" y="152923"/>
                  </a:cubicBezTo>
                  <a:lnTo>
                    <a:pt x="190715" y="151519"/>
                  </a:lnTo>
                  <a:cubicBezTo>
                    <a:pt x="198028" y="152841"/>
                    <a:pt x="205294" y="148969"/>
                    <a:pt x="208266" y="142159"/>
                  </a:cubicBezTo>
                  <a:cubicBezTo>
                    <a:pt x="211823" y="135665"/>
                    <a:pt x="212981" y="128130"/>
                    <a:pt x="211542" y="120864"/>
                  </a:cubicBezTo>
                  <a:cubicBezTo>
                    <a:pt x="221464" y="118981"/>
                    <a:pt x="230719" y="114499"/>
                    <a:pt x="238336" y="107877"/>
                  </a:cubicBezTo>
                  <a:cubicBezTo>
                    <a:pt x="245707" y="99102"/>
                    <a:pt x="227337" y="85529"/>
                    <a:pt x="227337" y="85529"/>
                  </a:cubicBezTo>
                  <a:close/>
                </a:path>
              </a:pathLst>
            </a:custGeom>
            <a:solidFill>
              <a:srgbClr val="455A64"/>
            </a:solidFill>
            <a:ln w="11697" cap="flat">
              <a:noFill/>
              <a:prstDash val="solid"/>
              <a:miter/>
            </a:ln>
          </p:spPr>
          <p:txBody>
            <a:bodyPr rtlCol="0" anchor="ctr"/>
            <a:lstStyle/>
            <a:p>
              <a:endParaRPr lang="en-US"/>
            </a:p>
          </p:txBody>
        </p:sp>
        <p:sp>
          <p:nvSpPr>
            <p:cNvPr id="823" name="Hình tự do: Hình 822">
              <a:extLst>
                <a:ext uri="{FF2B5EF4-FFF2-40B4-BE49-F238E27FC236}">
                  <a16:creationId xmlns:a16="http://schemas.microsoft.com/office/drawing/2014/main" xmlns="" id="{D5767AA0-1FEA-AB31-DB48-9CB80C8BF9E9}"/>
                </a:ext>
              </a:extLst>
            </p:cNvPr>
            <p:cNvSpPr/>
            <p:nvPr/>
          </p:nvSpPr>
          <p:spPr>
            <a:xfrm>
              <a:off x="9344091" y="3008932"/>
              <a:ext cx="138415" cy="36296"/>
            </a:xfrm>
            <a:custGeom>
              <a:avLst/>
              <a:gdLst>
                <a:gd name="connsiteX0" fmla="*/ 138415 w 138415"/>
                <a:gd name="connsiteY0" fmla="*/ 36297 h 36296"/>
                <a:gd name="connsiteX1" fmla="*/ 69149 w 138415"/>
                <a:gd name="connsiteY1" fmla="*/ 16055 h 36296"/>
                <a:gd name="connsiteX2" fmla="*/ 42589 w 138415"/>
                <a:gd name="connsiteY2" fmla="*/ 6227 h 36296"/>
                <a:gd name="connsiteX3" fmla="*/ 31708 w 138415"/>
                <a:gd name="connsiteY3" fmla="*/ 4472 h 36296"/>
                <a:gd name="connsiteX4" fmla="*/ 21178 w 138415"/>
                <a:gd name="connsiteY4" fmla="*/ 4472 h 36296"/>
                <a:gd name="connsiteX5" fmla="*/ 0 w 138415"/>
                <a:gd name="connsiteY5" fmla="*/ 3419 h 36296"/>
                <a:gd name="connsiteX6" fmla="*/ 21061 w 138415"/>
                <a:gd name="connsiteY6" fmla="*/ 143 h 36296"/>
                <a:gd name="connsiteX7" fmla="*/ 31825 w 138415"/>
                <a:gd name="connsiteY7" fmla="*/ 143 h 36296"/>
                <a:gd name="connsiteX8" fmla="*/ 44930 w 138415"/>
                <a:gd name="connsiteY8" fmla="*/ 1898 h 36296"/>
                <a:gd name="connsiteX9" fmla="*/ 71138 w 138415"/>
                <a:gd name="connsiteY9" fmla="*/ 11024 h 36296"/>
                <a:gd name="connsiteX10" fmla="*/ 138415 w 138415"/>
                <a:gd name="connsiteY10" fmla="*/ 36297 h 3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 h="36296">
                  <a:moveTo>
                    <a:pt x="138415" y="36297"/>
                  </a:moveTo>
                  <a:cubicBezTo>
                    <a:pt x="114769" y="31652"/>
                    <a:pt x="91579" y="24877"/>
                    <a:pt x="69149" y="16055"/>
                  </a:cubicBezTo>
                  <a:cubicBezTo>
                    <a:pt x="59672" y="12779"/>
                    <a:pt x="51014" y="9737"/>
                    <a:pt x="42589" y="6227"/>
                  </a:cubicBezTo>
                  <a:cubicBezTo>
                    <a:pt x="39126" y="4893"/>
                    <a:pt x="35417" y="4296"/>
                    <a:pt x="31708" y="4472"/>
                  </a:cubicBezTo>
                  <a:lnTo>
                    <a:pt x="21178" y="4472"/>
                  </a:lnTo>
                  <a:cubicBezTo>
                    <a:pt x="14099" y="5045"/>
                    <a:pt x="6985" y="4682"/>
                    <a:pt x="0" y="3419"/>
                  </a:cubicBezTo>
                  <a:cubicBezTo>
                    <a:pt x="6798" y="1207"/>
                    <a:pt x="13912" y="96"/>
                    <a:pt x="21061" y="143"/>
                  </a:cubicBezTo>
                  <a:cubicBezTo>
                    <a:pt x="24337" y="143"/>
                    <a:pt x="27847" y="143"/>
                    <a:pt x="31825" y="143"/>
                  </a:cubicBezTo>
                  <a:cubicBezTo>
                    <a:pt x="36271" y="-302"/>
                    <a:pt x="40752" y="295"/>
                    <a:pt x="44930" y="1898"/>
                  </a:cubicBezTo>
                  <a:cubicBezTo>
                    <a:pt x="52535" y="4706"/>
                    <a:pt x="61895" y="7748"/>
                    <a:pt x="71138" y="11024"/>
                  </a:cubicBezTo>
                  <a:cubicBezTo>
                    <a:pt x="94176" y="17705"/>
                    <a:pt x="116676" y="26152"/>
                    <a:pt x="138415" y="36297"/>
                  </a:cubicBezTo>
                  <a:close/>
                </a:path>
              </a:pathLst>
            </a:custGeom>
            <a:solidFill>
              <a:srgbClr val="263238"/>
            </a:solidFill>
            <a:ln w="11697" cap="flat">
              <a:noFill/>
              <a:prstDash val="solid"/>
              <a:miter/>
            </a:ln>
          </p:spPr>
          <p:txBody>
            <a:bodyPr rtlCol="0" anchor="ctr"/>
            <a:lstStyle/>
            <a:p>
              <a:endParaRPr lang="en-US"/>
            </a:p>
          </p:txBody>
        </p:sp>
        <p:sp>
          <p:nvSpPr>
            <p:cNvPr id="824" name="Hình tự do: Hình 823">
              <a:extLst>
                <a:ext uri="{FF2B5EF4-FFF2-40B4-BE49-F238E27FC236}">
                  <a16:creationId xmlns:a16="http://schemas.microsoft.com/office/drawing/2014/main" xmlns="" id="{8DC7AF8C-D4D9-82B1-541F-86A99B2F0DD6}"/>
                </a:ext>
              </a:extLst>
            </p:cNvPr>
            <p:cNvSpPr/>
            <p:nvPr/>
          </p:nvSpPr>
          <p:spPr>
            <a:xfrm>
              <a:off x="9347484" y="3059501"/>
              <a:ext cx="122385" cy="21938"/>
            </a:xfrm>
            <a:custGeom>
              <a:avLst/>
              <a:gdLst>
                <a:gd name="connsiteX0" fmla="*/ 122385 w 122385"/>
                <a:gd name="connsiteY0" fmla="*/ 20361 h 21938"/>
                <a:gd name="connsiteX1" fmla="*/ 104016 w 122385"/>
                <a:gd name="connsiteY1" fmla="*/ 21297 h 21938"/>
                <a:gd name="connsiteX2" fmla="*/ 60491 w 122385"/>
                <a:gd name="connsiteY2" fmla="*/ 14511 h 21938"/>
                <a:gd name="connsiteX3" fmla="*/ 17317 w 122385"/>
                <a:gd name="connsiteY3" fmla="*/ 6320 h 21938"/>
                <a:gd name="connsiteX4" fmla="*/ 0 w 122385"/>
                <a:gd name="connsiteY4" fmla="*/ 2 h 21938"/>
                <a:gd name="connsiteX5" fmla="*/ 18136 w 122385"/>
                <a:gd name="connsiteY5" fmla="*/ 2108 h 21938"/>
                <a:gd name="connsiteX6" fmla="*/ 61544 w 122385"/>
                <a:gd name="connsiteY6" fmla="*/ 8426 h 21938"/>
                <a:gd name="connsiteX7" fmla="*/ 104601 w 122385"/>
                <a:gd name="connsiteY7" fmla="*/ 16968 h 21938"/>
                <a:gd name="connsiteX8" fmla="*/ 122385 w 122385"/>
                <a:gd name="connsiteY8" fmla="*/ 20361 h 2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85" h="21938">
                  <a:moveTo>
                    <a:pt x="122385" y="20361"/>
                  </a:moveTo>
                  <a:cubicBezTo>
                    <a:pt x="116418" y="22081"/>
                    <a:pt x="110135" y="22397"/>
                    <a:pt x="104016" y="21297"/>
                  </a:cubicBezTo>
                  <a:cubicBezTo>
                    <a:pt x="92316" y="20478"/>
                    <a:pt x="77222" y="17436"/>
                    <a:pt x="60491" y="14511"/>
                  </a:cubicBezTo>
                  <a:cubicBezTo>
                    <a:pt x="43759" y="11586"/>
                    <a:pt x="28198" y="9246"/>
                    <a:pt x="17317" y="6320"/>
                  </a:cubicBezTo>
                  <a:cubicBezTo>
                    <a:pt x="11174" y="5443"/>
                    <a:pt x="5265" y="3290"/>
                    <a:pt x="0" y="2"/>
                  </a:cubicBezTo>
                  <a:cubicBezTo>
                    <a:pt x="6108" y="-45"/>
                    <a:pt x="12203" y="669"/>
                    <a:pt x="18136" y="2108"/>
                  </a:cubicBezTo>
                  <a:cubicBezTo>
                    <a:pt x="29134" y="3863"/>
                    <a:pt x="44461" y="5618"/>
                    <a:pt x="61544" y="8426"/>
                  </a:cubicBezTo>
                  <a:cubicBezTo>
                    <a:pt x="78626" y="11235"/>
                    <a:pt x="93603" y="15213"/>
                    <a:pt x="104601" y="16968"/>
                  </a:cubicBezTo>
                  <a:cubicBezTo>
                    <a:pt x="110627" y="17471"/>
                    <a:pt x="116594" y="18617"/>
                    <a:pt x="122385" y="20361"/>
                  </a:cubicBezTo>
                  <a:close/>
                </a:path>
              </a:pathLst>
            </a:custGeom>
            <a:solidFill>
              <a:srgbClr val="263238"/>
            </a:solidFill>
            <a:ln w="11697" cap="flat">
              <a:noFill/>
              <a:prstDash val="solid"/>
              <a:miter/>
            </a:ln>
          </p:spPr>
          <p:txBody>
            <a:bodyPr rtlCol="0" anchor="ctr"/>
            <a:lstStyle/>
            <a:p>
              <a:endParaRPr lang="en-US"/>
            </a:p>
          </p:txBody>
        </p:sp>
        <p:sp>
          <p:nvSpPr>
            <p:cNvPr id="825" name="Hình tự do: Hình 824">
              <a:extLst>
                <a:ext uri="{FF2B5EF4-FFF2-40B4-BE49-F238E27FC236}">
                  <a16:creationId xmlns:a16="http://schemas.microsoft.com/office/drawing/2014/main" xmlns="" id="{678494A6-9C4C-C6F1-7FD5-81178DBA090C}"/>
                </a:ext>
              </a:extLst>
            </p:cNvPr>
            <p:cNvSpPr/>
            <p:nvPr/>
          </p:nvSpPr>
          <p:spPr>
            <a:xfrm>
              <a:off x="9343623" y="3105240"/>
              <a:ext cx="78509" cy="14471"/>
            </a:xfrm>
            <a:custGeom>
              <a:avLst/>
              <a:gdLst>
                <a:gd name="connsiteX0" fmla="*/ 78509 w 78509"/>
                <a:gd name="connsiteY0" fmla="*/ 9021 h 14471"/>
                <a:gd name="connsiteX1" fmla="*/ 0 w 78509"/>
                <a:gd name="connsiteY1" fmla="*/ 245 h 14471"/>
                <a:gd name="connsiteX2" fmla="*/ 38845 w 78509"/>
                <a:gd name="connsiteY2" fmla="*/ 7850 h 14471"/>
                <a:gd name="connsiteX3" fmla="*/ 78509 w 78509"/>
                <a:gd name="connsiteY3" fmla="*/ 9021 h 14471"/>
              </a:gdLst>
              <a:ahLst/>
              <a:cxnLst>
                <a:cxn ang="0">
                  <a:pos x="connsiteX0" y="connsiteY0"/>
                </a:cxn>
                <a:cxn ang="0">
                  <a:pos x="connsiteX1" y="connsiteY1"/>
                </a:cxn>
                <a:cxn ang="0">
                  <a:pos x="connsiteX2" y="connsiteY2"/>
                </a:cxn>
                <a:cxn ang="0">
                  <a:pos x="connsiteX3" y="connsiteY3"/>
                </a:cxn>
              </a:cxnLst>
              <a:rect l="l" t="t" r="r" b="b"/>
              <a:pathLst>
                <a:path w="78509" h="14471">
                  <a:moveTo>
                    <a:pt x="78509" y="9021"/>
                  </a:moveTo>
                  <a:cubicBezTo>
                    <a:pt x="52417" y="18650"/>
                    <a:pt x="23319" y="15397"/>
                    <a:pt x="0" y="245"/>
                  </a:cubicBezTo>
                  <a:cubicBezTo>
                    <a:pt x="702" y="-1393"/>
                    <a:pt x="17199" y="5627"/>
                    <a:pt x="38845" y="7850"/>
                  </a:cubicBezTo>
                  <a:cubicBezTo>
                    <a:pt x="60490" y="10074"/>
                    <a:pt x="77573" y="7850"/>
                    <a:pt x="78509" y="9021"/>
                  </a:cubicBezTo>
                  <a:close/>
                </a:path>
              </a:pathLst>
            </a:custGeom>
            <a:solidFill>
              <a:srgbClr val="263238"/>
            </a:solidFill>
            <a:ln w="11697" cap="flat">
              <a:noFill/>
              <a:prstDash val="solid"/>
              <a:miter/>
            </a:ln>
          </p:spPr>
          <p:txBody>
            <a:bodyPr rtlCol="0" anchor="ctr"/>
            <a:lstStyle/>
            <a:p>
              <a:endParaRPr lang="en-US"/>
            </a:p>
          </p:txBody>
        </p:sp>
        <p:sp>
          <p:nvSpPr>
            <p:cNvPr id="826" name="Hình tự do: Hình 825">
              <a:extLst>
                <a:ext uri="{FF2B5EF4-FFF2-40B4-BE49-F238E27FC236}">
                  <a16:creationId xmlns:a16="http://schemas.microsoft.com/office/drawing/2014/main" xmlns="" id="{A4DBDE7E-7143-D627-3D76-666A00CFFA6A}"/>
                </a:ext>
              </a:extLst>
            </p:cNvPr>
            <p:cNvSpPr/>
            <p:nvPr/>
          </p:nvSpPr>
          <p:spPr>
            <a:xfrm>
              <a:off x="9325020" y="3137933"/>
              <a:ext cx="84125" cy="19388"/>
            </a:xfrm>
            <a:custGeom>
              <a:avLst/>
              <a:gdLst>
                <a:gd name="connsiteX0" fmla="*/ 84125 w 84125"/>
                <a:gd name="connsiteY0" fmla="*/ 197 h 19388"/>
                <a:gd name="connsiteX1" fmla="*/ 43525 w 84125"/>
                <a:gd name="connsiteY1" fmla="*/ 17747 h 19388"/>
                <a:gd name="connsiteX2" fmla="*/ 11700 w 84125"/>
                <a:gd name="connsiteY2" fmla="*/ 17747 h 19388"/>
                <a:gd name="connsiteX3" fmla="*/ 0 w 84125"/>
                <a:gd name="connsiteY3" fmla="*/ 11429 h 19388"/>
                <a:gd name="connsiteX4" fmla="*/ 12519 w 84125"/>
                <a:gd name="connsiteY4" fmla="*/ 13535 h 19388"/>
                <a:gd name="connsiteX5" fmla="*/ 42472 w 84125"/>
                <a:gd name="connsiteY5" fmla="*/ 11897 h 19388"/>
                <a:gd name="connsiteX6" fmla="*/ 84125 w 84125"/>
                <a:gd name="connsiteY6" fmla="*/ 197 h 1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25" h="19388">
                  <a:moveTo>
                    <a:pt x="84125" y="197"/>
                  </a:moveTo>
                  <a:cubicBezTo>
                    <a:pt x="72659" y="9978"/>
                    <a:pt x="58513" y="16097"/>
                    <a:pt x="43525" y="17747"/>
                  </a:cubicBezTo>
                  <a:cubicBezTo>
                    <a:pt x="33030" y="19935"/>
                    <a:pt x="22195" y="19935"/>
                    <a:pt x="11700" y="17747"/>
                  </a:cubicBezTo>
                  <a:cubicBezTo>
                    <a:pt x="3510" y="15758"/>
                    <a:pt x="0" y="12014"/>
                    <a:pt x="0" y="11429"/>
                  </a:cubicBezTo>
                  <a:cubicBezTo>
                    <a:pt x="0" y="10844"/>
                    <a:pt x="4914" y="12716"/>
                    <a:pt x="12519" y="13535"/>
                  </a:cubicBezTo>
                  <a:cubicBezTo>
                    <a:pt x="22535" y="14354"/>
                    <a:pt x="32609" y="13804"/>
                    <a:pt x="42472" y="11897"/>
                  </a:cubicBezTo>
                  <a:cubicBezTo>
                    <a:pt x="65873" y="7568"/>
                    <a:pt x="83306" y="-1441"/>
                    <a:pt x="84125" y="197"/>
                  </a:cubicBezTo>
                  <a:close/>
                </a:path>
              </a:pathLst>
            </a:custGeom>
            <a:solidFill>
              <a:srgbClr val="263238"/>
            </a:solidFill>
            <a:ln w="11697" cap="flat">
              <a:noFill/>
              <a:prstDash val="solid"/>
              <a:miter/>
            </a:ln>
          </p:spPr>
          <p:txBody>
            <a:bodyPr rtlCol="0" anchor="ctr"/>
            <a:lstStyle/>
            <a:p>
              <a:endParaRPr lang="en-US"/>
            </a:p>
          </p:txBody>
        </p:sp>
        <p:sp>
          <p:nvSpPr>
            <p:cNvPr id="827" name="Hình tự do: Hình 826">
              <a:extLst>
                <a:ext uri="{FF2B5EF4-FFF2-40B4-BE49-F238E27FC236}">
                  <a16:creationId xmlns:a16="http://schemas.microsoft.com/office/drawing/2014/main" xmlns="" id="{7D4AD811-A4FE-C801-8393-8907E80D263B}"/>
                </a:ext>
              </a:extLst>
            </p:cNvPr>
            <p:cNvSpPr/>
            <p:nvPr/>
          </p:nvSpPr>
          <p:spPr>
            <a:xfrm>
              <a:off x="9405050" y="2953829"/>
              <a:ext cx="196448" cy="74199"/>
            </a:xfrm>
            <a:custGeom>
              <a:avLst/>
              <a:gdLst>
                <a:gd name="connsiteX0" fmla="*/ 196448 w 196448"/>
                <a:gd name="connsiteY0" fmla="*/ 74200 h 74199"/>
                <a:gd name="connsiteX1" fmla="*/ 176909 w 196448"/>
                <a:gd name="connsiteY1" fmla="*/ 47874 h 74199"/>
                <a:gd name="connsiteX2" fmla="*/ 108345 w 196448"/>
                <a:gd name="connsiteY2" fmla="*/ 11135 h 74199"/>
                <a:gd name="connsiteX3" fmla="*/ 30304 w 196448"/>
                <a:gd name="connsiteY3" fmla="*/ 10316 h 74199"/>
                <a:gd name="connsiteX4" fmla="*/ 0 w 196448"/>
                <a:gd name="connsiteY4" fmla="*/ 23069 h 74199"/>
                <a:gd name="connsiteX5" fmla="*/ 6903 w 196448"/>
                <a:gd name="connsiteY5" fmla="*/ 17102 h 74199"/>
                <a:gd name="connsiteX6" fmla="*/ 29017 w 196448"/>
                <a:gd name="connsiteY6" fmla="*/ 6221 h 74199"/>
                <a:gd name="connsiteX7" fmla="*/ 109866 w 196448"/>
                <a:gd name="connsiteY7" fmla="*/ 5168 h 74199"/>
                <a:gd name="connsiteX8" fmla="*/ 180068 w 196448"/>
                <a:gd name="connsiteY8" fmla="*/ 44949 h 74199"/>
                <a:gd name="connsiteX9" fmla="*/ 193640 w 196448"/>
                <a:gd name="connsiteY9" fmla="*/ 65659 h 74199"/>
                <a:gd name="connsiteX10" fmla="*/ 196448 w 196448"/>
                <a:gd name="connsiteY10" fmla="*/ 74200 h 7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448" h="74199">
                  <a:moveTo>
                    <a:pt x="196448" y="74200"/>
                  </a:moveTo>
                  <a:cubicBezTo>
                    <a:pt x="190633" y="64921"/>
                    <a:pt x="184104" y="56123"/>
                    <a:pt x="176909" y="47874"/>
                  </a:cubicBezTo>
                  <a:cubicBezTo>
                    <a:pt x="157826" y="29610"/>
                    <a:pt x="134121" y="16903"/>
                    <a:pt x="108345" y="11135"/>
                  </a:cubicBezTo>
                  <a:cubicBezTo>
                    <a:pt x="82826" y="4185"/>
                    <a:pt x="55963" y="3904"/>
                    <a:pt x="30304" y="10316"/>
                  </a:cubicBezTo>
                  <a:cubicBezTo>
                    <a:pt x="19855" y="13697"/>
                    <a:pt x="9723" y="17968"/>
                    <a:pt x="0" y="23069"/>
                  </a:cubicBezTo>
                  <a:cubicBezTo>
                    <a:pt x="0" y="23069"/>
                    <a:pt x="2106" y="20378"/>
                    <a:pt x="6903" y="17102"/>
                  </a:cubicBezTo>
                  <a:cubicBezTo>
                    <a:pt x="13725" y="12457"/>
                    <a:pt x="21166" y="8795"/>
                    <a:pt x="29017" y="6221"/>
                  </a:cubicBezTo>
                  <a:cubicBezTo>
                    <a:pt x="55331" y="-1700"/>
                    <a:pt x="83353" y="-2063"/>
                    <a:pt x="109866" y="5168"/>
                  </a:cubicBezTo>
                  <a:cubicBezTo>
                    <a:pt x="136683" y="11205"/>
                    <a:pt x="161102" y="25047"/>
                    <a:pt x="180068" y="44949"/>
                  </a:cubicBezTo>
                  <a:cubicBezTo>
                    <a:pt x="185555" y="51173"/>
                    <a:pt x="190119" y="58147"/>
                    <a:pt x="193640" y="65659"/>
                  </a:cubicBezTo>
                  <a:cubicBezTo>
                    <a:pt x="195150" y="68279"/>
                    <a:pt x="196109" y="71193"/>
                    <a:pt x="196448" y="74200"/>
                  </a:cubicBezTo>
                  <a:close/>
                </a:path>
              </a:pathLst>
            </a:custGeom>
            <a:solidFill>
              <a:srgbClr val="263238"/>
            </a:solidFill>
            <a:ln w="11697" cap="flat">
              <a:noFill/>
              <a:prstDash val="solid"/>
              <a:miter/>
            </a:ln>
          </p:spPr>
          <p:txBody>
            <a:bodyPr rtlCol="0" anchor="ctr"/>
            <a:lstStyle/>
            <a:p>
              <a:endParaRPr lang="en-US"/>
            </a:p>
          </p:txBody>
        </p:sp>
        <p:sp>
          <p:nvSpPr>
            <p:cNvPr id="828" name="Hình tự do: Hình 827">
              <a:extLst>
                <a:ext uri="{FF2B5EF4-FFF2-40B4-BE49-F238E27FC236}">
                  <a16:creationId xmlns:a16="http://schemas.microsoft.com/office/drawing/2014/main" xmlns="" id="{D3D44D02-2DFD-BED3-1CB6-E0A966E755B7}"/>
                </a:ext>
              </a:extLst>
            </p:cNvPr>
            <p:cNvSpPr/>
            <p:nvPr/>
          </p:nvSpPr>
          <p:spPr>
            <a:xfrm>
              <a:off x="9137226" y="2998076"/>
              <a:ext cx="1714955" cy="1042850"/>
            </a:xfrm>
            <a:custGeom>
              <a:avLst/>
              <a:gdLst>
                <a:gd name="connsiteX0" fmla="*/ 80619 w 1714955"/>
                <a:gd name="connsiteY0" fmla="*/ 255418 h 1042850"/>
                <a:gd name="connsiteX1" fmla="*/ 33818 w 1714955"/>
                <a:gd name="connsiteY1" fmla="*/ 368794 h 1042850"/>
                <a:gd name="connsiteX2" fmla="*/ 7609 w 1714955"/>
                <a:gd name="connsiteY2" fmla="*/ 538566 h 1042850"/>
                <a:gd name="connsiteX3" fmla="*/ 118879 w 1714955"/>
                <a:gd name="connsiteY3" fmla="*/ 620469 h 1042850"/>
                <a:gd name="connsiteX4" fmla="*/ 413610 w 1714955"/>
                <a:gd name="connsiteY4" fmla="*/ 534471 h 1042850"/>
                <a:gd name="connsiteX5" fmla="*/ 567820 w 1714955"/>
                <a:gd name="connsiteY5" fmla="*/ 436656 h 1042850"/>
                <a:gd name="connsiteX6" fmla="*/ 567820 w 1714955"/>
                <a:gd name="connsiteY6" fmla="*/ 859155 h 1042850"/>
                <a:gd name="connsiteX7" fmla="*/ 549568 w 1714955"/>
                <a:gd name="connsiteY7" fmla="*/ 1033373 h 1042850"/>
                <a:gd name="connsiteX8" fmla="*/ 1308100 w 1714955"/>
                <a:gd name="connsiteY8" fmla="*/ 1042850 h 1042850"/>
                <a:gd name="connsiteX9" fmla="*/ 1305292 w 1714955"/>
                <a:gd name="connsiteY9" fmla="*/ 702020 h 1042850"/>
                <a:gd name="connsiteX10" fmla="*/ 1313132 w 1714955"/>
                <a:gd name="connsiteY10" fmla="*/ 562669 h 1042850"/>
                <a:gd name="connsiteX11" fmla="*/ 1384737 w 1714955"/>
                <a:gd name="connsiteY11" fmla="*/ 769180 h 1042850"/>
                <a:gd name="connsiteX12" fmla="*/ 1429784 w 1714955"/>
                <a:gd name="connsiteY12" fmla="*/ 824405 h 1042850"/>
                <a:gd name="connsiteX13" fmla="*/ 1436687 w 1714955"/>
                <a:gd name="connsiteY13" fmla="*/ 847806 h 1042850"/>
                <a:gd name="connsiteX14" fmla="*/ 1436687 w 1714955"/>
                <a:gd name="connsiteY14" fmla="*/ 847806 h 1042850"/>
                <a:gd name="connsiteX15" fmla="*/ 1404628 w 1714955"/>
                <a:gd name="connsiteY15" fmla="*/ 862548 h 1042850"/>
                <a:gd name="connsiteX16" fmla="*/ 1455875 w 1714955"/>
                <a:gd name="connsiteY16" fmla="*/ 1033724 h 1042850"/>
                <a:gd name="connsiteX17" fmla="*/ 1675842 w 1714955"/>
                <a:gd name="connsiteY17" fmla="*/ 990901 h 1042850"/>
                <a:gd name="connsiteX18" fmla="*/ 1676895 w 1714955"/>
                <a:gd name="connsiteY18" fmla="*/ 989497 h 1042850"/>
                <a:gd name="connsiteX19" fmla="*/ 1705326 w 1714955"/>
                <a:gd name="connsiteY19" fmla="*/ 816449 h 1042850"/>
                <a:gd name="connsiteX20" fmla="*/ 1695381 w 1714955"/>
                <a:gd name="connsiteY20" fmla="*/ 786262 h 1042850"/>
                <a:gd name="connsiteX21" fmla="*/ 1561646 w 1714955"/>
                <a:gd name="connsiteY21" fmla="*/ 502529 h 1042850"/>
                <a:gd name="connsiteX22" fmla="*/ 1557785 w 1714955"/>
                <a:gd name="connsiteY22" fmla="*/ 459706 h 1042850"/>
                <a:gd name="connsiteX23" fmla="*/ 1454939 w 1714955"/>
                <a:gd name="connsiteY23" fmla="*/ 243718 h 1042850"/>
                <a:gd name="connsiteX24" fmla="*/ 1386610 w 1714955"/>
                <a:gd name="connsiteY24" fmla="*/ 186035 h 1042850"/>
                <a:gd name="connsiteX25" fmla="*/ 1199404 w 1714955"/>
                <a:gd name="connsiteY25" fmla="*/ 80030 h 1042850"/>
                <a:gd name="connsiteX26" fmla="*/ 1110131 w 1714955"/>
                <a:gd name="connsiteY26" fmla="*/ 0 h 1042850"/>
                <a:gd name="connsiteX27" fmla="*/ 813060 w 1714955"/>
                <a:gd name="connsiteY27" fmla="*/ 18370 h 1042850"/>
                <a:gd name="connsiteX28" fmla="*/ 791297 w 1714955"/>
                <a:gd name="connsiteY28" fmla="*/ 49609 h 1042850"/>
                <a:gd name="connsiteX29" fmla="*/ 583733 w 1714955"/>
                <a:gd name="connsiteY29" fmla="*/ 71957 h 1042850"/>
                <a:gd name="connsiteX30" fmla="*/ 426715 w 1714955"/>
                <a:gd name="connsiteY30" fmla="*/ 180653 h 1042850"/>
                <a:gd name="connsiteX31" fmla="*/ 401676 w 1714955"/>
                <a:gd name="connsiteY31" fmla="*/ 228156 h 1042850"/>
                <a:gd name="connsiteX32" fmla="*/ 356747 w 1714955"/>
                <a:gd name="connsiteY32" fmla="*/ 243016 h 1042850"/>
                <a:gd name="connsiteX33" fmla="*/ 214354 w 1714955"/>
                <a:gd name="connsiteY33" fmla="*/ 328779 h 1042850"/>
                <a:gd name="connsiteX34" fmla="*/ 218332 w 1714955"/>
                <a:gd name="connsiteY34" fmla="*/ 274841 h 10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955" h="1042850">
                  <a:moveTo>
                    <a:pt x="80619" y="255418"/>
                  </a:moveTo>
                  <a:lnTo>
                    <a:pt x="33818" y="368794"/>
                  </a:lnTo>
                  <a:cubicBezTo>
                    <a:pt x="33818" y="368794"/>
                    <a:pt x="-19302" y="502295"/>
                    <a:pt x="7609" y="538566"/>
                  </a:cubicBezTo>
                  <a:cubicBezTo>
                    <a:pt x="34520" y="574837"/>
                    <a:pt x="62600" y="624330"/>
                    <a:pt x="118879" y="620469"/>
                  </a:cubicBezTo>
                  <a:cubicBezTo>
                    <a:pt x="175157" y="616607"/>
                    <a:pt x="413610" y="534471"/>
                    <a:pt x="413610" y="534471"/>
                  </a:cubicBezTo>
                  <a:lnTo>
                    <a:pt x="567820" y="436656"/>
                  </a:lnTo>
                  <a:lnTo>
                    <a:pt x="567820" y="859155"/>
                  </a:lnTo>
                  <a:lnTo>
                    <a:pt x="549568" y="1033373"/>
                  </a:lnTo>
                  <a:lnTo>
                    <a:pt x="1308100" y="1042850"/>
                  </a:lnTo>
                  <a:lnTo>
                    <a:pt x="1305292" y="702020"/>
                  </a:lnTo>
                  <a:lnTo>
                    <a:pt x="1313132" y="562669"/>
                  </a:lnTo>
                  <a:lnTo>
                    <a:pt x="1384737" y="769180"/>
                  </a:lnTo>
                  <a:lnTo>
                    <a:pt x="1429784" y="824405"/>
                  </a:lnTo>
                  <a:lnTo>
                    <a:pt x="1436687" y="847806"/>
                  </a:lnTo>
                  <a:lnTo>
                    <a:pt x="1436687" y="847806"/>
                  </a:lnTo>
                  <a:lnTo>
                    <a:pt x="1404628" y="862548"/>
                  </a:lnTo>
                  <a:lnTo>
                    <a:pt x="1455875" y="1033724"/>
                  </a:lnTo>
                  <a:cubicBezTo>
                    <a:pt x="1455875" y="1033724"/>
                    <a:pt x="1640975" y="1036532"/>
                    <a:pt x="1675842" y="990901"/>
                  </a:cubicBezTo>
                  <a:lnTo>
                    <a:pt x="1676895" y="989497"/>
                  </a:lnTo>
                  <a:cubicBezTo>
                    <a:pt x="1714266" y="940005"/>
                    <a:pt x="1724889" y="875302"/>
                    <a:pt x="1705326" y="816449"/>
                  </a:cubicBezTo>
                  <a:lnTo>
                    <a:pt x="1695381" y="786262"/>
                  </a:lnTo>
                  <a:lnTo>
                    <a:pt x="1561646" y="502529"/>
                  </a:lnTo>
                  <a:lnTo>
                    <a:pt x="1557785" y="459706"/>
                  </a:lnTo>
                  <a:lnTo>
                    <a:pt x="1454939" y="243718"/>
                  </a:lnTo>
                  <a:cubicBezTo>
                    <a:pt x="1433423" y="223043"/>
                    <a:pt x="1410607" y="203773"/>
                    <a:pt x="1386610" y="186035"/>
                  </a:cubicBezTo>
                  <a:cubicBezTo>
                    <a:pt x="1366485" y="174335"/>
                    <a:pt x="1199404" y="80030"/>
                    <a:pt x="1199404" y="80030"/>
                  </a:cubicBezTo>
                  <a:lnTo>
                    <a:pt x="1110131" y="0"/>
                  </a:lnTo>
                  <a:lnTo>
                    <a:pt x="813060" y="18370"/>
                  </a:lnTo>
                  <a:lnTo>
                    <a:pt x="791297" y="49609"/>
                  </a:lnTo>
                  <a:cubicBezTo>
                    <a:pt x="791297" y="49609"/>
                    <a:pt x="610527" y="61310"/>
                    <a:pt x="583733" y="71957"/>
                  </a:cubicBezTo>
                  <a:cubicBezTo>
                    <a:pt x="556939" y="82604"/>
                    <a:pt x="426715" y="180653"/>
                    <a:pt x="426715" y="180653"/>
                  </a:cubicBezTo>
                  <a:lnTo>
                    <a:pt x="401676" y="228156"/>
                  </a:lnTo>
                  <a:lnTo>
                    <a:pt x="356747" y="243016"/>
                  </a:lnTo>
                  <a:lnTo>
                    <a:pt x="214354" y="328779"/>
                  </a:lnTo>
                  <a:lnTo>
                    <a:pt x="218332" y="274841"/>
                  </a:lnTo>
                  <a:close/>
                </a:path>
              </a:pathLst>
            </a:custGeom>
            <a:solidFill>
              <a:srgbClr val="E0E0E0"/>
            </a:solidFill>
            <a:ln w="11697" cap="flat">
              <a:noFill/>
              <a:prstDash val="solid"/>
              <a:miter/>
            </a:ln>
          </p:spPr>
          <p:txBody>
            <a:bodyPr rtlCol="0" anchor="ctr"/>
            <a:lstStyle/>
            <a:p>
              <a:endParaRPr lang="en-US"/>
            </a:p>
          </p:txBody>
        </p:sp>
        <p:sp>
          <p:nvSpPr>
            <p:cNvPr id="829" name="Hình tự do: Hình 828">
              <a:extLst>
                <a:ext uri="{FF2B5EF4-FFF2-40B4-BE49-F238E27FC236}">
                  <a16:creationId xmlns:a16="http://schemas.microsoft.com/office/drawing/2014/main" xmlns="" id="{2936B170-1D27-8257-326D-5A734EBE5F50}"/>
                </a:ext>
              </a:extLst>
            </p:cNvPr>
            <p:cNvSpPr/>
            <p:nvPr/>
          </p:nvSpPr>
          <p:spPr>
            <a:xfrm>
              <a:off x="9961113" y="3024058"/>
              <a:ext cx="300407" cy="535165"/>
            </a:xfrm>
            <a:custGeom>
              <a:avLst/>
              <a:gdLst>
                <a:gd name="connsiteX0" fmla="*/ 35622 w 300407"/>
                <a:gd name="connsiteY0" fmla="*/ 2801 h 535165"/>
                <a:gd name="connsiteX1" fmla="*/ 521 w 300407"/>
                <a:gd name="connsiteY1" fmla="*/ 78151 h 535165"/>
                <a:gd name="connsiteX2" fmla="*/ 64406 w 300407"/>
                <a:gd name="connsiteY2" fmla="*/ 383062 h 535165"/>
                <a:gd name="connsiteX3" fmla="*/ 117759 w 300407"/>
                <a:gd name="connsiteY3" fmla="*/ 535166 h 535165"/>
                <a:gd name="connsiteX4" fmla="*/ 177547 w 300407"/>
                <a:gd name="connsiteY4" fmla="*/ 346791 h 535165"/>
                <a:gd name="connsiteX5" fmla="*/ 278170 w 300407"/>
                <a:gd name="connsiteY5" fmla="*/ 154437 h 535165"/>
                <a:gd name="connsiteX6" fmla="*/ 294785 w 300407"/>
                <a:gd name="connsiteY6" fmla="*/ 10757 h 535165"/>
                <a:gd name="connsiteX7" fmla="*/ 35622 w 300407"/>
                <a:gd name="connsiteY7" fmla="*/ 2801 h 53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07" h="535165">
                  <a:moveTo>
                    <a:pt x="35622" y="2801"/>
                  </a:moveTo>
                  <a:cubicBezTo>
                    <a:pt x="10666" y="19310"/>
                    <a:pt x="-2895" y="48432"/>
                    <a:pt x="521" y="78151"/>
                  </a:cubicBezTo>
                  <a:cubicBezTo>
                    <a:pt x="7659" y="124953"/>
                    <a:pt x="64406" y="383062"/>
                    <a:pt x="64406" y="383062"/>
                  </a:cubicBezTo>
                  <a:lnTo>
                    <a:pt x="117759" y="535166"/>
                  </a:lnTo>
                  <a:lnTo>
                    <a:pt x="177547" y="346791"/>
                  </a:lnTo>
                  <a:cubicBezTo>
                    <a:pt x="177547" y="346791"/>
                    <a:pt x="269980" y="185560"/>
                    <a:pt x="278170" y="154437"/>
                  </a:cubicBezTo>
                  <a:cubicBezTo>
                    <a:pt x="286361" y="123314"/>
                    <a:pt x="311516" y="28776"/>
                    <a:pt x="294785" y="10757"/>
                  </a:cubicBezTo>
                  <a:cubicBezTo>
                    <a:pt x="278053" y="-7261"/>
                    <a:pt x="35622" y="2801"/>
                    <a:pt x="35622" y="2801"/>
                  </a:cubicBezTo>
                  <a:close/>
                </a:path>
              </a:pathLst>
            </a:custGeom>
            <a:solidFill>
              <a:srgbClr val="7AC257"/>
            </a:solidFill>
            <a:ln w="11697" cap="flat">
              <a:noFill/>
              <a:prstDash val="solid"/>
              <a:miter/>
            </a:ln>
          </p:spPr>
          <p:txBody>
            <a:bodyPr rtlCol="0" anchor="ctr"/>
            <a:lstStyle/>
            <a:p>
              <a:endParaRPr lang="en-US"/>
            </a:p>
          </p:txBody>
        </p:sp>
        <p:sp>
          <p:nvSpPr>
            <p:cNvPr id="830" name="Hình tự do: Hình 829">
              <a:extLst>
                <a:ext uri="{FF2B5EF4-FFF2-40B4-BE49-F238E27FC236}">
                  <a16:creationId xmlns:a16="http://schemas.microsoft.com/office/drawing/2014/main" xmlns="" id="{7DC989C9-6BF9-7A53-93BC-E45C00C018A0}"/>
                </a:ext>
              </a:extLst>
            </p:cNvPr>
            <p:cNvSpPr/>
            <p:nvPr/>
          </p:nvSpPr>
          <p:spPr>
            <a:xfrm>
              <a:off x="9857385" y="3065119"/>
              <a:ext cx="178983" cy="351108"/>
            </a:xfrm>
            <a:custGeom>
              <a:avLst/>
              <a:gdLst>
                <a:gd name="connsiteX0" fmla="*/ 56981 w 178983"/>
                <a:gd name="connsiteY0" fmla="*/ 351 h 351108"/>
                <a:gd name="connsiteX1" fmla="*/ 0 w 178983"/>
                <a:gd name="connsiteY1" fmla="*/ 131629 h 351108"/>
                <a:gd name="connsiteX2" fmla="*/ 56981 w 178983"/>
                <a:gd name="connsiteY2" fmla="*/ 147190 h 351108"/>
                <a:gd name="connsiteX3" fmla="*/ 20709 w 178983"/>
                <a:gd name="connsiteY3" fmla="*/ 190364 h 351108"/>
                <a:gd name="connsiteX4" fmla="*/ 177962 w 178983"/>
                <a:gd name="connsiteY4" fmla="*/ 351010 h 351108"/>
                <a:gd name="connsiteX5" fmla="*/ 115716 w 178983"/>
                <a:gd name="connsiteY5" fmla="*/ 0 h 35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83" h="351108">
                  <a:moveTo>
                    <a:pt x="56981" y="351"/>
                  </a:moveTo>
                  <a:lnTo>
                    <a:pt x="0" y="131629"/>
                  </a:lnTo>
                  <a:lnTo>
                    <a:pt x="56981" y="147190"/>
                  </a:lnTo>
                  <a:lnTo>
                    <a:pt x="20709" y="190364"/>
                  </a:lnTo>
                  <a:cubicBezTo>
                    <a:pt x="20709" y="190364"/>
                    <a:pt x="167548" y="344107"/>
                    <a:pt x="177962" y="351010"/>
                  </a:cubicBezTo>
                  <a:cubicBezTo>
                    <a:pt x="188375" y="357913"/>
                    <a:pt x="115716" y="0"/>
                    <a:pt x="115716" y="0"/>
                  </a:cubicBezTo>
                </a:path>
              </a:pathLst>
            </a:custGeom>
            <a:noFill/>
            <a:ln w="11697" cap="flat">
              <a:noFill/>
              <a:prstDash val="solid"/>
              <a:miter/>
            </a:ln>
          </p:spPr>
          <p:txBody>
            <a:bodyPr rtlCol="0" anchor="ctr"/>
            <a:lstStyle/>
            <a:p>
              <a:endParaRPr lang="en-US"/>
            </a:p>
          </p:txBody>
        </p:sp>
        <p:sp>
          <p:nvSpPr>
            <p:cNvPr id="831" name="Hình tự do: Hình 830">
              <a:extLst>
                <a:ext uri="{FF2B5EF4-FFF2-40B4-BE49-F238E27FC236}">
                  <a16:creationId xmlns:a16="http://schemas.microsoft.com/office/drawing/2014/main" xmlns="" id="{D7B2DAE8-E608-4FC5-B320-9F6C263882DF}"/>
                </a:ext>
              </a:extLst>
            </p:cNvPr>
            <p:cNvSpPr/>
            <p:nvPr/>
          </p:nvSpPr>
          <p:spPr>
            <a:xfrm>
              <a:off x="10583975" y="3765177"/>
              <a:ext cx="209201" cy="92775"/>
            </a:xfrm>
            <a:custGeom>
              <a:avLst/>
              <a:gdLst>
                <a:gd name="connsiteX0" fmla="*/ 209202 w 209201"/>
                <a:gd name="connsiteY0" fmla="*/ 23140 h 92775"/>
                <a:gd name="connsiteX1" fmla="*/ 175154 w 209201"/>
                <a:gd name="connsiteY1" fmla="*/ 11439 h 92775"/>
                <a:gd name="connsiteX2" fmla="*/ 19891 w 209201"/>
                <a:gd name="connsiteY2" fmla="*/ 62453 h 92775"/>
                <a:gd name="connsiteX3" fmla="*/ 0 w 209201"/>
                <a:gd name="connsiteY3" fmla="*/ 92757 h 92775"/>
                <a:gd name="connsiteX4" fmla="*/ 3042 w 209201"/>
                <a:gd name="connsiteY4" fmla="*/ 83396 h 92775"/>
                <a:gd name="connsiteX5" fmla="*/ 16381 w 209201"/>
                <a:gd name="connsiteY5" fmla="*/ 59996 h 92775"/>
                <a:gd name="connsiteX6" fmla="*/ 176207 w 209201"/>
                <a:gd name="connsiteY6" fmla="*/ 6759 h 92775"/>
                <a:gd name="connsiteX7" fmla="*/ 201012 w 209201"/>
                <a:gd name="connsiteY7" fmla="*/ 17524 h 92775"/>
                <a:gd name="connsiteX8" fmla="*/ 209202 w 209201"/>
                <a:gd name="connsiteY8" fmla="*/ 23140 h 9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01" h="92775">
                  <a:moveTo>
                    <a:pt x="209202" y="23140"/>
                  </a:moveTo>
                  <a:cubicBezTo>
                    <a:pt x="209202" y="24193"/>
                    <a:pt x="196682" y="16588"/>
                    <a:pt x="175154" y="11439"/>
                  </a:cubicBezTo>
                  <a:cubicBezTo>
                    <a:pt x="117846" y="-4719"/>
                    <a:pt x="56454" y="15453"/>
                    <a:pt x="19891" y="62453"/>
                  </a:cubicBezTo>
                  <a:cubicBezTo>
                    <a:pt x="6084" y="80004"/>
                    <a:pt x="1053" y="93342"/>
                    <a:pt x="0" y="92757"/>
                  </a:cubicBezTo>
                  <a:cubicBezTo>
                    <a:pt x="445" y="89481"/>
                    <a:pt x="1486" y="86310"/>
                    <a:pt x="3042" y="83396"/>
                  </a:cubicBezTo>
                  <a:cubicBezTo>
                    <a:pt x="6599" y="75125"/>
                    <a:pt x="11069" y="67273"/>
                    <a:pt x="16381" y="59996"/>
                  </a:cubicBezTo>
                  <a:cubicBezTo>
                    <a:pt x="52441" y="9415"/>
                    <a:pt x="117027" y="-12102"/>
                    <a:pt x="176207" y="6759"/>
                  </a:cubicBezTo>
                  <a:cubicBezTo>
                    <a:pt x="184842" y="9439"/>
                    <a:pt x="193161" y="13042"/>
                    <a:pt x="201012" y="17524"/>
                  </a:cubicBezTo>
                  <a:cubicBezTo>
                    <a:pt x="204031" y="18928"/>
                    <a:pt x="206804" y="20823"/>
                    <a:pt x="209202" y="23140"/>
                  </a:cubicBezTo>
                  <a:close/>
                </a:path>
              </a:pathLst>
            </a:custGeom>
            <a:solidFill>
              <a:srgbClr val="263238"/>
            </a:solidFill>
            <a:ln w="11697" cap="flat">
              <a:noFill/>
              <a:prstDash val="solid"/>
              <a:miter/>
            </a:ln>
          </p:spPr>
          <p:txBody>
            <a:bodyPr rtlCol="0" anchor="ctr"/>
            <a:lstStyle/>
            <a:p>
              <a:endParaRPr lang="en-US"/>
            </a:p>
          </p:txBody>
        </p:sp>
        <p:sp>
          <p:nvSpPr>
            <p:cNvPr id="832" name="Hình tự do: Hình 831">
              <a:extLst>
                <a:ext uri="{FF2B5EF4-FFF2-40B4-BE49-F238E27FC236}">
                  <a16:creationId xmlns:a16="http://schemas.microsoft.com/office/drawing/2014/main" xmlns="" id="{4EBE3BB8-8126-D317-9652-2C78EA383A32}"/>
                </a:ext>
              </a:extLst>
            </p:cNvPr>
            <p:cNvSpPr/>
            <p:nvPr/>
          </p:nvSpPr>
          <p:spPr>
            <a:xfrm>
              <a:off x="10580908" y="3730530"/>
              <a:ext cx="129316" cy="127407"/>
            </a:xfrm>
            <a:custGeom>
              <a:avLst/>
              <a:gdLst>
                <a:gd name="connsiteX0" fmla="*/ 129313 w 129316"/>
                <a:gd name="connsiteY0" fmla="*/ 4433 h 127407"/>
                <a:gd name="connsiteX1" fmla="*/ 99009 w 129316"/>
                <a:gd name="connsiteY1" fmla="*/ 4433 h 127407"/>
                <a:gd name="connsiteX2" fmla="*/ 34306 w 129316"/>
                <a:gd name="connsiteY2" fmla="*/ 33216 h 127407"/>
                <a:gd name="connsiteX3" fmla="*/ 4587 w 129316"/>
                <a:gd name="connsiteY3" fmla="*/ 97100 h 127407"/>
                <a:gd name="connsiteX4" fmla="*/ 3183 w 129316"/>
                <a:gd name="connsiteY4" fmla="*/ 127404 h 127407"/>
                <a:gd name="connsiteX5" fmla="*/ 1077 w 129316"/>
                <a:gd name="connsiteY5" fmla="*/ 119330 h 127407"/>
                <a:gd name="connsiteX6" fmla="*/ 258 w 129316"/>
                <a:gd name="connsiteY6" fmla="*/ 96749 h 127407"/>
                <a:gd name="connsiteX7" fmla="*/ 30211 w 129316"/>
                <a:gd name="connsiteY7" fmla="*/ 28770 h 127407"/>
                <a:gd name="connsiteX8" fmla="*/ 98775 w 129316"/>
                <a:gd name="connsiteY8" fmla="*/ 104 h 127407"/>
                <a:gd name="connsiteX9" fmla="*/ 121357 w 129316"/>
                <a:gd name="connsiteY9" fmla="*/ 1859 h 127407"/>
                <a:gd name="connsiteX10" fmla="*/ 129313 w 129316"/>
                <a:gd name="connsiteY10" fmla="*/ 4433 h 12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16" h="127407">
                  <a:moveTo>
                    <a:pt x="129313" y="4433"/>
                  </a:moveTo>
                  <a:cubicBezTo>
                    <a:pt x="129313" y="5486"/>
                    <a:pt x="117613" y="2678"/>
                    <a:pt x="99009" y="4433"/>
                  </a:cubicBezTo>
                  <a:cubicBezTo>
                    <a:pt x="74895" y="6797"/>
                    <a:pt x="52196" y="16894"/>
                    <a:pt x="34306" y="33216"/>
                  </a:cubicBezTo>
                  <a:cubicBezTo>
                    <a:pt x="17364" y="50463"/>
                    <a:pt x="6869" y="73021"/>
                    <a:pt x="4587" y="97100"/>
                  </a:cubicBezTo>
                  <a:cubicBezTo>
                    <a:pt x="2364" y="115586"/>
                    <a:pt x="4587" y="127287"/>
                    <a:pt x="3183" y="127404"/>
                  </a:cubicBezTo>
                  <a:cubicBezTo>
                    <a:pt x="1779" y="127521"/>
                    <a:pt x="1896" y="124713"/>
                    <a:pt x="1077" y="119330"/>
                  </a:cubicBezTo>
                  <a:cubicBezTo>
                    <a:pt x="13" y="111854"/>
                    <a:pt x="-268" y="104284"/>
                    <a:pt x="258" y="96749"/>
                  </a:cubicBezTo>
                  <a:cubicBezTo>
                    <a:pt x="1452" y="71148"/>
                    <a:pt x="12122" y="46917"/>
                    <a:pt x="30211" y="28770"/>
                  </a:cubicBezTo>
                  <a:cubicBezTo>
                    <a:pt x="48955" y="11418"/>
                    <a:pt x="73257" y="1262"/>
                    <a:pt x="98775" y="104"/>
                  </a:cubicBezTo>
                  <a:cubicBezTo>
                    <a:pt x="106345" y="-259"/>
                    <a:pt x="113927" y="327"/>
                    <a:pt x="121357" y="1859"/>
                  </a:cubicBezTo>
                  <a:cubicBezTo>
                    <a:pt x="126622" y="2678"/>
                    <a:pt x="129430" y="4082"/>
                    <a:pt x="129313" y="4433"/>
                  </a:cubicBezTo>
                  <a:close/>
                </a:path>
              </a:pathLst>
            </a:custGeom>
            <a:solidFill>
              <a:srgbClr val="263238"/>
            </a:solidFill>
            <a:ln w="11697" cap="flat">
              <a:noFill/>
              <a:prstDash val="solid"/>
              <a:miter/>
            </a:ln>
          </p:spPr>
          <p:txBody>
            <a:bodyPr rtlCol="0" anchor="ctr"/>
            <a:lstStyle/>
            <a:p>
              <a:endParaRPr lang="en-US"/>
            </a:p>
          </p:txBody>
        </p:sp>
        <p:sp>
          <p:nvSpPr>
            <p:cNvPr id="833" name="Hình tự do: Hình 832">
              <a:extLst>
                <a:ext uri="{FF2B5EF4-FFF2-40B4-BE49-F238E27FC236}">
                  <a16:creationId xmlns:a16="http://schemas.microsoft.com/office/drawing/2014/main" xmlns="" id="{1C4FE242-548B-920D-A7EF-7F48A7B30D70}"/>
                </a:ext>
              </a:extLst>
            </p:cNvPr>
            <p:cNvSpPr/>
            <p:nvPr/>
          </p:nvSpPr>
          <p:spPr>
            <a:xfrm>
              <a:off x="10449362" y="3451464"/>
              <a:ext cx="9936" cy="110919"/>
            </a:xfrm>
            <a:custGeom>
              <a:avLst/>
              <a:gdLst>
                <a:gd name="connsiteX0" fmla="*/ 8015 w 9936"/>
                <a:gd name="connsiteY0" fmla="*/ 0 h 110919"/>
                <a:gd name="connsiteX1" fmla="*/ 8015 w 9936"/>
                <a:gd name="connsiteY1" fmla="*/ 55693 h 110919"/>
                <a:gd name="connsiteX2" fmla="*/ 1931 w 9936"/>
                <a:gd name="connsiteY2" fmla="*/ 110919 h 110919"/>
                <a:gd name="connsiteX3" fmla="*/ 1931 w 9936"/>
                <a:gd name="connsiteY3" fmla="*/ 55226 h 110919"/>
                <a:gd name="connsiteX4" fmla="*/ 8015 w 9936"/>
                <a:gd name="connsiteY4" fmla="*/ 0 h 11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 h="110919">
                  <a:moveTo>
                    <a:pt x="8015" y="0"/>
                  </a:moveTo>
                  <a:cubicBezTo>
                    <a:pt x="10577" y="18475"/>
                    <a:pt x="10577" y="37219"/>
                    <a:pt x="8015" y="55693"/>
                  </a:cubicBezTo>
                  <a:cubicBezTo>
                    <a:pt x="7430" y="74227"/>
                    <a:pt x="5394" y="92702"/>
                    <a:pt x="1931" y="110919"/>
                  </a:cubicBezTo>
                  <a:cubicBezTo>
                    <a:pt x="-644" y="92444"/>
                    <a:pt x="-644" y="73700"/>
                    <a:pt x="1931" y="55226"/>
                  </a:cubicBezTo>
                  <a:cubicBezTo>
                    <a:pt x="2516" y="36680"/>
                    <a:pt x="4551" y="18217"/>
                    <a:pt x="8015" y="0"/>
                  </a:cubicBezTo>
                  <a:close/>
                </a:path>
              </a:pathLst>
            </a:custGeom>
            <a:solidFill>
              <a:srgbClr val="263238"/>
            </a:solidFill>
            <a:ln w="11697" cap="flat">
              <a:noFill/>
              <a:prstDash val="solid"/>
              <a:miter/>
            </a:ln>
          </p:spPr>
          <p:txBody>
            <a:bodyPr rtlCol="0" anchor="ctr"/>
            <a:lstStyle/>
            <a:p>
              <a:endParaRPr lang="en-US"/>
            </a:p>
          </p:txBody>
        </p:sp>
        <p:sp>
          <p:nvSpPr>
            <p:cNvPr id="834" name="Hình tự do: Hình 833">
              <a:extLst>
                <a:ext uri="{FF2B5EF4-FFF2-40B4-BE49-F238E27FC236}">
                  <a16:creationId xmlns:a16="http://schemas.microsoft.com/office/drawing/2014/main" xmlns="" id="{F5B9E8F5-99BD-7E00-0DF6-C3522478BA63}"/>
                </a:ext>
              </a:extLst>
            </p:cNvPr>
            <p:cNvSpPr/>
            <p:nvPr/>
          </p:nvSpPr>
          <p:spPr>
            <a:xfrm>
              <a:off x="10451293" y="3480715"/>
              <a:ext cx="53119" cy="80030"/>
            </a:xfrm>
            <a:custGeom>
              <a:avLst/>
              <a:gdLst>
                <a:gd name="connsiteX0" fmla="*/ 53120 w 53119"/>
                <a:gd name="connsiteY0" fmla="*/ 0 h 80030"/>
                <a:gd name="connsiteX1" fmla="*/ 29134 w 53119"/>
                <a:gd name="connsiteY1" fmla="*/ 41770 h 80030"/>
                <a:gd name="connsiteX2" fmla="*/ 0 w 53119"/>
                <a:gd name="connsiteY2" fmla="*/ 80030 h 80030"/>
                <a:gd name="connsiteX3" fmla="*/ 23869 w 53119"/>
                <a:gd name="connsiteY3" fmla="*/ 38377 h 80030"/>
                <a:gd name="connsiteX4" fmla="*/ 53120 w 53119"/>
                <a:gd name="connsiteY4" fmla="*/ 0 h 8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9" h="80030">
                  <a:moveTo>
                    <a:pt x="53120" y="0"/>
                  </a:moveTo>
                  <a:cubicBezTo>
                    <a:pt x="46907" y="14871"/>
                    <a:pt x="38845" y="28900"/>
                    <a:pt x="29134" y="41770"/>
                  </a:cubicBezTo>
                  <a:cubicBezTo>
                    <a:pt x="21025" y="55670"/>
                    <a:pt x="11244" y="68517"/>
                    <a:pt x="0" y="80030"/>
                  </a:cubicBezTo>
                  <a:cubicBezTo>
                    <a:pt x="6166" y="65194"/>
                    <a:pt x="14193" y="51201"/>
                    <a:pt x="23869" y="38377"/>
                  </a:cubicBezTo>
                  <a:cubicBezTo>
                    <a:pt x="31989" y="24418"/>
                    <a:pt x="41817" y="11537"/>
                    <a:pt x="53120" y="0"/>
                  </a:cubicBezTo>
                  <a:close/>
                </a:path>
              </a:pathLst>
            </a:custGeom>
            <a:solidFill>
              <a:srgbClr val="263238"/>
            </a:solidFill>
            <a:ln w="11697" cap="flat">
              <a:noFill/>
              <a:prstDash val="solid"/>
              <a:miter/>
            </a:ln>
          </p:spPr>
          <p:txBody>
            <a:bodyPr rtlCol="0" anchor="ctr"/>
            <a:lstStyle/>
            <a:p>
              <a:endParaRPr lang="en-US"/>
            </a:p>
          </p:txBody>
        </p:sp>
        <p:sp>
          <p:nvSpPr>
            <p:cNvPr id="835" name="Hình tự do: Hình 834">
              <a:extLst>
                <a:ext uri="{FF2B5EF4-FFF2-40B4-BE49-F238E27FC236}">
                  <a16:creationId xmlns:a16="http://schemas.microsoft.com/office/drawing/2014/main" xmlns="" id="{94CF0F17-EFB3-CC28-BB15-CDB24FA003F0}"/>
                </a:ext>
              </a:extLst>
            </p:cNvPr>
            <p:cNvSpPr/>
            <p:nvPr/>
          </p:nvSpPr>
          <p:spPr>
            <a:xfrm>
              <a:off x="10468608" y="3214181"/>
              <a:ext cx="79329" cy="152104"/>
            </a:xfrm>
            <a:custGeom>
              <a:avLst/>
              <a:gdLst>
                <a:gd name="connsiteX0" fmla="*/ 1 w 79329"/>
                <a:gd name="connsiteY0" fmla="*/ 152104 h 152104"/>
                <a:gd name="connsiteX1" fmla="*/ 3745 w 79329"/>
                <a:gd name="connsiteY1" fmla="*/ 126715 h 152104"/>
                <a:gd name="connsiteX2" fmla="*/ 25742 w 79329"/>
                <a:gd name="connsiteY2" fmla="*/ 68798 h 152104"/>
                <a:gd name="connsiteX3" fmla="*/ 60843 w 79329"/>
                <a:gd name="connsiteY3" fmla="*/ 17667 h 152104"/>
                <a:gd name="connsiteX4" fmla="*/ 79329 w 79329"/>
                <a:gd name="connsiteY4" fmla="*/ 0 h 152104"/>
                <a:gd name="connsiteX5" fmla="*/ 31475 w 79329"/>
                <a:gd name="connsiteY5" fmla="*/ 71606 h 152104"/>
                <a:gd name="connsiteX6" fmla="*/ 1 w 79329"/>
                <a:gd name="connsiteY6" fmla="*/ 152104 h 15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29" h="152104">
                  <a:moveTo>
                    <a:pt x="1" y="152104"/>
                  </a:moveTo>
                  <a:cubicBezTo>
                    <a:pt x="-46" y="143505"/>
                    <a:pt x="1218" y="134940"/>
                    <a:pt x="3745" y="126715"/>
                  </a:cubicBezTo>
                  <a:cubicBezTo>
                    <a:pt x="8788" y="106613"/>
                    <a:pt x="16171" y="87179"/>
                    <a:pt x="25742" y="68798"/>
                  </a:cubicBezTo>
                  <a:cubicBezTo>
                    <a:pt x="35313" y="50382"/>
                    <a:pt x="47107" y="33217"/>
                    <a:pt x="60843" y="17667"/>
                  </a:cubicBezTo>
                  <a:cubicBezTo>
                    <a:pt x="66003" y="10811"/>
                    <a:pt x="72251" y="4844"/>
                    <a:pt x="79329" y="0"/>
                  </a:cubicBezTo>
                  <a:cubicBezTo>
                    <a:pt x="61639" y="22663"/>
                    <a:pt x="45644" y="46591"/>
                    <a:pt x="31475" y="71606"/>
                  </a:cubicBezTo>
                  <a:cubicBezTo>
                    <a:pt x="19049" y="97639"/>
                    <a:pt x="8531" y="124538"/>
                    <a:pt x="1" y="152104"/>
                  </a:cubicBezTo>
                  <a:close/>
                </a:path>
              </a:pathLst>
            </a:custGeom>
            <a:solidFill>
              <a:srgbClr val="263238"/>
            </a:solidFill>
            <a:ln w="11697" cap="flat">
              <a:noFill/>
              <a:prstDash val="solid"/>
              <a:miter/>
            </a:ln>
          </p:spPr>
          <p:txBody>
            <a:bodyPr rtlCol="0" anchor="ctr"/>
            <a:lstStyle/>
            <a:p>
              <a:endParaRPr lang="en-US"/>
            </a:p>
          </p:txBody>
        </p:sp>
        <p:sp>
          <p:nvSpPr>
            <p:cNvPr id="836" name="Hình tự do: Hình 835">
              <a:extLst>
                <a:ext uri="{FF2B5EF4-FFF2-40B4-BE49-F238E27FC236}">
                  <a16:creationId xmlns:a16="http://schemas.microsoft.com/office/drawing/2014/main" xmlns="" id="{166D67BA-C5BD-B291-C2AF-CDEAD34A16E6}"/>
                </a:ext>
              </a:extLst>
            </p:cNvPr>
            <p:cNvSpPr/>
            <p:nvPr/>
          </p:nvSpPr>
          <p:spPr>
            <a:xfrm>
              <a:off x="9687470" y="3177208"/>
              <a:ext cx="19925" cy="261268"/>
            </a:xfrm>
            <a:custGeom>
              <a:avLst/>
              <a:gdLst>
                <a:gd name="connsiteX0" fmla="*/ 143 w 19925"/>
                <a:gd name="connsiteY0" fmla="*/ 0 h 261268"/>
                <a:gd name="connsiteX1" fmla="*/ 6110 w 19925"/>
                <a:gd name="connsiteY1" fmla="*/ 37909 h 261268"/>
                <a:gd name="connsiteX2" fmla="*/ 15236 w 19925"/>
                <a:gd name="connsiteY2" fmla="*/ 130108 h 261268"/>
                <a:gd name="connsiteX3" fmla="*/ 19565 w 19925"/>
                <a:gd name="connsiteY3" fmla="*/ 222774 h 261268"/>
                <a:gd name="connsiteX4" fmla="*/ 18395 w 19925"/>
                <a:gd name="connsiteY4" fmla="*/ 261268 h 261268"/>
                <a:gd name="connsiteX5" fmla="*/ 15353 w 19925"/>
                <a:gd name="connsiteY5" fmla="*/ 222891 h 261268"/>
                <a:gd name="connsiteX6" fmla="*/ 9269 w 19925"/>
                <a:gd name="connsiteY6" fmla="*/ 130576 h 261268"/>
                <a:gd name="connsiteX7" fmla="*/ 1898 w 19925"/>
                <a:gd name="connsiteY7" fmla="*/ 38377 h 261268"/>
                <a:gd name="connsiteX8" fmla="*/ 143 w 19925"/>
                <a:gd name="connsiteY8" fmla="*/ 0 h 26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5" h="261268">
                  <a:moveTo>
                    <a:pt x="143" y="0"/>
                  </a:moveTo>
                  <a:cubicBezTo>
                    <a:pt x="3126" y="12461"/>
                    <a:pt x="5127" y="25132"/>
                    <a:pt x="6110" y="37909"/>
                  </a:cubicBezTo>
                  <a:cubicBezTo>
                    <a:pt x="9035" y="61310"/>
                    <a:pt x="12545" y="94071"/>
                    <a:pt x="15236" y="130108"/>
                  </a:cubicBezTo>
                  <a:cubicBezTo>
                    <a:pt x="17927" y="166145"/>
                    <a:pt x="19448" y="199023"/>
                    <a:pt x="19565" y="222774"/>
                  </a:cubicBezTo>
                  <a:cubicBezTo>
                    <a:pt x="20302" y="235610"/>
                    <a:pt x="19904" y="248492"/>
                    <a:pt x="18395" y="261268"/>
                  </a:cubicBezTo>
                  <a:cubicBezTo>
                    <a:pt x="16430" y="248574"/>
                    <a:pt x="15412" y="235738"/>
                    <a:pt x="15353" y="222891"/>
                  </a:cubicBezTo>
                  <a:cubicBezTo>
                    <a:pt x="13949" y="199491"/>
                    <a:pt x="11960" y="166613"/>
                    <a:pt x="9269" y="130576"/>
                  </a:cubicBezTo>
                  <a:cubicBezTo>
                    <a:pt x="6578" y="94539"/>
                    <a:pt x="3887" y="63767"/>
                    <a:pt x="1898" y="38377"/>
                  </a:cubicBezTo>
                  <a:cubicBezTo>
                    <a:pt x="295" y="25647"/>
                    <a:pt x="-302" y="12824"/>
                    <a:pt x="143" y="0"/>
                  </a:cubicBezTo>
                  <a:close/>
                </a:path>
              </a:pathLst>
            </a:custGeom>
            <a:solidFill>
              <a:srgbClr val="263238"/>
            </a:solidFill>
            <a:ln w="11697" cap="flat">
              <a:noFill/>
              <a:prstDash val="solid"/>
              <a:miter/>
            </a:ln>
          </p:spPr>
          <p:txBody>
            <a:bodyPr rtlCol="0" anchor="ctr"/>
            <a:lstStyle/>
            <a:p>
              <a:endParaRPr lang="en-US"/>
            </a:p>
          </p:txBody>
        </p:sp>
        <p:sp>
          <p:nvSpPr>
            <p:cNvPr id="837" name="Hình tự do: Hình 836">
              <a:extLst>
                <a:ext uri="{FF2B5EF4-FFF2-40B4-BE49-F238E27FC236}">
                  <a16:creationId xmlns:a16="http://schemas.microsoft.com/office/drawing/2014/main" xmlns="" id="{5A07EF22-EA9A-0143-AFA5-A9FB4B61BB02}"/>
                </a:ext>
              </a:extLst>
            </p:cNvPr>
            <p:cNvSpPr/>
            <p:nvPr/>
          </p:nvSpPr>
          <p:spPr>
            <a:xfrm>
              <a:off x="9826496" y="3017733"/>
              <a:ext cx="210723" cy="413840"/>
            </a:xfrm>
            <a:custGeom>
              <a:avLst/>
              <a:gdLst>
                <a:gd name="connsiteX0" fmla="*/ 164389 w 210723"/>
                <a:gd name="connsiteY0" fmla="*/ 13455 h 413840"/>
                <a:gd name="connsiteX1" fmla="*/ 158656 w 210723"/>
                <a:gd name="connsiteY1" fmla="*/ 19071 h 413840"/>
                <a:gd name="connsiteX2" fmla="*/ 145552 w 210723"/>
                <a:gd name="connsiteY2" fmla="*/ 36856 h 413840"/>
                <a:gd name="connsiteX3" fmla="*/ 137596 w 210723"/>
                <a:gd name="connsiteY3" fmla="*/ 71957 h 413840"/>
                <a:gd name="connsiteX4" fmla="*/ 140053 w 210723"/>
                <a:gd name="connsiteY4" fmla="*/ 94656 h 413840"/>
                <a:gd name="connsiteX5" fmla="*/ 144148 w 210723"/>
                <a:gd name="connsiteY5" fmla="*/ 120396 h 413840"/>
                <a:gd name="connsiteX6" fmla="*/ 208266 w 210723"/>
                <a:gd name="connsiteY6" fmla="*/ 405065 h 413840"/>
                <a:gd name="connsiteX7" fmla="*/ 210723 w 210723"/>
                <a:gd name="connsiteY7" fmla="*/ 413841 h 413840"/>
                <a:gd name="connsiteX8" fmla="*/ 203469 w 210723"/>
                <a:gd name="connsiteY8" fmla="*/ 408107 h 413840"/>
                <a:gd name="connsiteX9" fmla="*/ 132097 w 210723"/>
                <a:gd name="connsiteY9" fmla="*/ 344692 h 413840"/>
                <a:gd name="connsiteX10" fmla="*/ 47035 w 210723"/>
                <a:gd name="connsiteY10" fmla="*/ 254833 h 413840"/>
                <a:gd name="connsiteX11" fmla="*/ 45280 w 210723"/>
                <a:gd name="connsiteY11" fmla="*/ 252961 h 413840"/>
                <a:gd name="connsiteX12" fmla="*/ 46918 w 210723"/>
                <a:gd name="connsiteY12" fmla="*/ 250972 h 413840"/>
                <a:gd name="connsiteX13" fmla="*/ 86699 w 210723"/>
                <a:gd name="connsiteY13" fmla="*/ 204171 h 413840"/>
                <a:gd name="connsiteX14" fmla="*/ 88689 w 210723"/>
                <a:gd name="connsiteY14" fmla="*/ 208851 h 413840"/>
                <a:gd name="connsiteX15" fmla="*/ 3510 w 210723"/>
                <a:gd name="connsiteY15" fmla="*/ 203469 h 413840"/>
                <a:gd name="connsiteX16" fmla="*/ 0 w 210723"/>
                <a:gd name="connsiteY16" fmla="*/ 203469 h 413840"/>
                <a:gd name="connsiteX17" fmla="*/ 1287 w 210723"/>
                <a:gd name="connsiteY17" fmla="*/ 200310 h 413840"/>
                <a:gd name="connsiteX18" fmla="*/ 45514 w 210723"/>
                <a:gd name="connsiteY18" fmla="*/ 114663 h 413840"/>
                <a:gd name="connsiteX19" fmla="*/ 85295 w 210723"/>
                <a:gd name="connsiteY19" fmla="*/ 52300 h 413840"/>
                <a:gd name="connsiteX20" fmla="*/ 112440 w 210723"/>
                <a:gd name="connsiteY20" fmla="*/ 13338 h 413840"/>
                <a:gd name="connsiteX21" fmla="*/ 119928 w 210723"/>
                <a:gd name="connsiteY21" fmla="*/ 3276 h 413840"/>
                <a:gd name="connsiteX22" fmla="*/ 122620 w 210723"/>
                <a:gd name="connsiteY22" fmla="*/ 0 h 413840"/>
                <a:gd name="connsiteX23" fmla="*/ 120513 w 210723"/>
                <a:gd name="connsiteY23" fmla="*/ 3744 h 413840"/>
                <a:gd name="connsiteX24" fmla="*/ 113727 w 210723"/>
                <a:gd name="connsiteY24" fmla="*/ 14274 h 413840"/>
                <a:gd name="connsiteX25" fmla="*/ 87050 w 210723"/>
                <a:gd name="connsiteY25" fmla="*/ 53470 h 413840"/>
                <a:gd name="connsiteX26" fmla="*/ 48322 w 210723"/>
                <a:gd name="connsiteY26" fmla="*/ 116301 h 413840"/>
                <a:gd name="connsiteX27" fmla="*/ 5265 w 210723"/>
                <a:gd name="connsiteY27" fmla="*/ 201597 h 413840"/>
                <a:gd name="connsiteX28" fmla="*/ 3042 w 210723"/>
                <a:gd name="connsiteY28" fmla="*/ 198203 h 413840"/>
                <a:gd name="connsiteX29" fmla="*/ 88221 w 210723"/>
                <a:gd name="connsiteY29" fmla="*/ 203001 h 413840"/>
                <a:gd name="connsiteX30" fmla="*/ 93837 w 210723"/>
                <a:gd name="connsiteY30" fmla="*/ 203001 h 413840"/>
                <a:gd name="connsiteX31" fmla="*/ 90209 w 210723"/>
                <a:gd name="connsiteY31" fmla="*/ 207330 h 413840"/>
                <a:gd name="connsiteX32" fmla="*/ 50663 w 210723"/>
                <a:gd name="connsiteY32" fmla="*/ 254833 h 413840"/>
                <a:gd name="connsiteX33" fmla="*/ 50663 w 210723"/>
                <a:gd name="connsiteY33" fmla="*/ 250972 h 413840"/>
                <a:gd name="connsiteX34" fmla="*/ 135490 w 210723"/>
                <a:gd name="connsiteY34" fmla="*/ 340245 h 413840"/>
                <a:gd name="connsiteX35" fmla="*/ 206394 w 210723"/>
                <a:gd name="connsiteY35" fmla="*/ 403427 h 413840"/>
                <a:gd name="connsiteX36" fmla="*/ 201597 w 210723"/>
                <a:gd name="connsiteY36" fmla="*/ 406586 h 413840"/>
                <a:gd name="connsiteX37" fmla="*/ 139468 w 210723"/>
                <a:gd name="connsiteY37" fmla="*/ 120981 h 413840"/>
                <a:gd name="connsiteX38" fmla="*/ 135724 w 210723"/>
                <a:gd name="connsiteY38" fmla="*/ 95124 h 413840"/>
                <a:gd name="connsiteX39" fmla="*/ 133735 w 210723"/>
                <a:gd name="connsiteY39" fmla="*/ 71723 h 413840"/>
                <a:gd name="connsiteX40" fmla="*/ 142861 w 210723"/>
                <a:gd name="connsiteY40" fmla="*/ 35803 h 413840"/>
                <a:gd name="connsiteX41" fmla="*/ 157721 w 210723"/>
                <a:gd name="connsiteY41" fmla="*/ 17784 h 413840"/>
                <a:gd name="connsiteX42" fmla="*/ 162401 w 210723"/>
                <a:gd name="connsiteY42" fmla="*/ 14157 h 4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723" h="413840">
                  <a:moveTo>
                    <a:pt x="164389" y="13455"/>
                  </a:moveTo>
                  <a:cubicBezTo>
                    <a:pt x="164389" y="13455"/>
                    <a:pt x="162401" y="15444"/>
                    <a:pt x="158656" y="19071"/>
                  </a:cubicBezTo>
                  <a:cubicBezTo>
                    <a:pt x="153391" y="24278"/>
                    <a:pt x="148969" y="30280"/>
                    <a:pt x="145552" y="36856"/>
                  </a:cubicBezTo>
                  <a:cubicBezTo>
                    <a:pt x="140275" y="47808"/>
                    <a:pt x="137549" y="59800"/>
                    <a:pt x="137596" y="71957"/>
                  </a:cubicBezTo>
                  <a:cubicBezTo>
                    <a:pt x="137713" y="79585"/>
                    <a:pt x="138532" y="87179"/>
                    <a:pt x="140053" y="94656"/>
                  </a:cubicBezTo>
                  <a:cubicBezTo>
                    <a:pt x="141340" y="102846"/>
                    <a:pt x="142744" y="111387"/>
                    <a:pt x="144148" y="120396"/>
                  </a:cubicBezTo>
                  <a:cubicBezTo>
                    <a:pt x="160692" y="216304"/>
                    <a:pt x="182092" y="311322"/>
                    <a:pt x="208266" y="405065"/>
                  </a:cubicBezTo>
                  <a:lnTo>
                    <a:pt x="210723" y="413841"/>
                  </a:lnTo>
                  <a:lnTo>
                    <a:pt x="203469" y="408107"/>
                  </a:lnTo>
                  <a:cubicBezTo>
                    <a:pt x="179366" y="388919"/>
                    <a:pt x="155497" y="367390"/>
                    <a:pt x="132097" y="344692"/>
                  </a:cubicBezTo>
                  <a:cubicBezTo>
                    <a:pt x="101442" y="314739"/>
                    <a:pt x="73595" y="284435"/>
                    <a:pt x="47035" y="254833"/>
                  </a:cubicBezTo>
                  <a:lnTo>
                    <a:pt x="45280" y="252961"/>
                  </a:lnTo>
                  <a:lnTo>
                    <a:pt x="46918" y="250972"/>
                  </a:lnTo>
                  <a:cubicBezTo>
                    <a:pt x="60573" y="234825"/>
                    <a:pt x="73829" y="219229"/>
                    <a:pt x="86699" y="204171"/>
                  </a:cubicBezTo>
                  <a:lnTo>
                    <a:pt x="88689" y="208851"/>
                  </a:lnTo>
                  <a:lnTo>
                    <a:pt x="3510" y="203469"/>
                  </a:lnTo>
                  <a:lnTo>
                    <a:pt x="0" y="203469"/>
                  </a:lnTo>
                  <a:lnTo>
                    <a:pt x="1287" y="200310"/>
                  </a:lnTo>
                  <a:cubicBezTo>
                    <a:pt x="13631" y="170591"/>
                    <a:pt x="28420" y="141937"/>
                    <a:pt x="45514" y="114663"/>
                  </a:cubicBezTo>
                  <a:cubicBezTo>
                    <a:pt x="60257" y="90092"/>
                    <a:pt x="73946" y="69266"/>
                    <a:pt x="85295" y="52300"/>
                  </a:cubicBezTo>
                  <a:cubicBezTo>
                    <a:pt x="96645" y="35335"/>
                    <a:pt x="106005" y="22231"/>
                    <a:pt x="112440" y="13338"/>
                  </a:cubicBezTo>
                  <a:lnTo>
                    <a:pt x="119928" y="3276"/>
                  </a:lnTo>
                  <a:cubicBezTo>
                    <a:pt x="120701" y="2094"/>
                    <a:pt x="121613" y="994"/>
                    <a:pt x="122620" y="0"/>
                  </a:cubicBezTo>
                  <a:cubicBezTo>
                    <a:pt x="122116" y="1345"/>
                    <a:pt x="121403" y="2609"/>
                    <a:pt x="120513" y="3744"/>
                  </a:cubicBezTo>
                  <a:lnTo>
                    <a:pt x="113727" y="14274"/>
                  </a:lnTo>
                  <a:lnTo>
                    <a:pt x="87050" y="53470"/>
                  </a:lnTo>
                  <a:cubicBezTo>
                    <a:pt x="75935" y="70670"/>
                    <a:pt x="62714" y="91731"/>
                    <a:pt x="48322" y="116301"/>
                  </a:cubicBezTo>
                  <a:cubicBezTo>
                    <a:pt x="31708" y="143540"/>
                    <a:pt x="17317" y="172065"/>
                    <a:pt x="5265" y="201597"/>
                  </a:cubicBezTo>
                  <a:lnTo>
                    <a:pt x="3042" y="198203"/>
                  </a:lnTo>
                  <a:lnTo>
                    <a:pt x="88221" y="203001"/>
                  </a:lnTo>
                  <a:lnTo>
                    <a:pt x="93837" y="203001"/>
                  </a:lnTo>
                  <a:lnTo>
                    <a:pt x="90209" y="207330"/>
                  </a:lnTo>
                  <a:lnTo>
                    <a:pt x="50663" y="254833"/>
                  </a:lnTo>
                  <a:lnTo>
                    <a:pt x="50663" y="250972"/>
                  </a:lnTo>
                  <a:cubicBezTo>
                    <a:pt x="76754" y="280340"/>
                    <a:pt x="105069" y="310527"/>
                    <a:pt x="135490" y="340245"/>
                  </a:cubicBezTo>
                  <a:cubicBezTo>
                    <a:pt x="158891" y="362944"/>
                    <a:pt x="182291" y="384356"/>
                    <a:pt x="206394" y="403427"/>
                  </a:cubicBezTo>
                  <a:lnTo>
                    <a:pt x="201597" y="406586"/>
                  </a:lnTo>
                  <a:cubicBezTo>
                    <a:pt x="175563" y="312621"/>
                    <a:pt x="154819" y="217275"/>
                    <a:pt x="139468" y="120981"/>
                  </a:cubicBezTo>
                  <a:lnTo>
                    <a:pt x="135724" y="95124"/>
                  </a:lnTo>
                  <a:cubicBezTo>
                    <a:pt x="134331" y="87401"/>
                    <a:pt x="133665" y="79574"/>
                    <a:pt x="133735" y="71723"/>
                  </a:cubicBezTo>
                  <a:cubicBezTo>
                    <a:pt x="133957" y="59204"/>
                    <a:pt x="137081" y="46906"/>
                    <a:pt x="142861" y="35803"/>
                  </a:cubicBezTo>
                  <a:cubicBezTo>
                    <a:pt x="146675" y="28947"/>
                    <a:pt x="151718" y="22839"/>
                    <a:pt x="157721" y="17784"/>
                  </a:cubicBezTo>
                  <a:lnTo>
                    <a:pt x="162401" y="14157"/>
                  </a:lnTo>
                  <a:close/>
                </a:path>
              </a:pathLst>
            </a:custGeom>
            <a:solidFill>
              <a:srgbClr val="263238"/>
            </a:solidFill>
            <a:ln w="11697" cap="flat">
              <a:noFill/>
              <a:prstDash val="solid"/>
              <a:miter/>
            </a:ln>
          </p:spPr>
          <p:txBody>
            <a:bodyPr rtlCol="0" anchor="ctr"/>
            <a:lstStyle/>
            <a:p>
              <a:endParaRPr lang="en-US"/>
            </a:p>
          </p:txBody>
        </p:sp>
        <p:sp>
          <p:nvSpPr>
            <p:cNvPr id="838" name="Hình tự do: Hình 837">
              <a:extLst>
                <a:ext uri="{FF2B5EF4-FFF2-40B4-BE49-F238E27FC236}">
                  <a16:creationId xmlns:a16="http://schemas.microsoft.com/office/drawing/2014/main" xmlns="" id="{5DE87EA6-0568-D387-602B-627E2C6ACA82}"/>
                </a:ext>
              </a:extLst>
            </p:cNvPr>
            <p:cNvSpPr/>
            <p:nvPr/>
          </p:nvSpPr>
          <p:spPr>
            <a:xfrm>
              <a:off x="10115026" y="3070736"/>
              <a:ext cx="220432" cy="346095"/>
            </a:xfrm>
            <a:custGeom>
              <a:avLst/>
              <a:gdLst>
                <a:gd name="connsiteX0" fmla="*/ 100740 w 220432"/>
                <a:gd name="connsiteY0" fmla="*/ 156316 h 346095"/>
                <a:gd name="connsiteX1" fmla="*/ 99453 w 220432"/>
                <a:gd name="connsiteY1" fmla="*/ 159943 h 346095"/>
                <a:gd name="connsiteX2" fmla="*/ 94773 w 220432"/>
                <a:gd name="connsiteY2" fmla="*/ 170123 h 346095"/>
                <a:gd name="connsiteX3" fmla="*/ 75350 w 220432"/>
                <a:gd name="connsiteY3" fmla="*/ 208032 h 346095"/>
                <a:gd name="connsiteX4" fmla="*/ 7605 w 220432"/>
                <a:gd name="connsiteY4" fmla="*/ 341533 h 346095"/>
                <a:gd name="connsiteX5" fmla="*/ 3978 w 220432"/>
                <a:gd name="connsiteY5" fmla="*/ 338022 h 346095"/>
                <a:gd name="connsiteX6" fmla="*/ 143095 w 220432"/>
                <a:gd name="connsiteY6" fmla="*/ 252961 h 346095"/>
                <a:gd name="connsiteX7" fmla="*/ 173165 w 220432"/>
                <a:gd name="connsiteY7" fmla="*/ 227688 h 346095"/>
                <a:gd name="connsiteX8" fmla="*/ 181589 w 220432"/>
                <a:gd name="connsiteY8" fmla="*/ 212712 h 346095"/>
                <a:gd name="connsiteX9" fmla="*/ 176324 w 220432"/>
                <a:gd name="connsiteY9" fmla="*/ 197033 h 346095"/>
                <a:gd name="connsiteX10" fmla="*/ 137011 w 220432"/>
                <a:gd name="connsiteY10" fmla="*/ 135958 h 346095"/>
                <a:gd name="connsiteX11" fmla="*/ 133384 w 220432"/>
                <a:gd name="connsiteY11" fmla="*/ 130225 h 346095"/>
                <a:gd name="connsiteX12" fmla="*/ 140053 w 220432"/>
                <a:gd name="connsiteY12" fmla="*/ 131863 h 346095"/>
                <a:gd name="connsiteX13" fmla="*/ 208032 w 220432"/>
                <a:gd name="connsiteY13" fmla="*/ 147658 h 346095"/>
                <a:gd name="connsiteX14" fmla="*/ 205107 w 220432"/>
                <a:gd name="connsiteY14" fmla="*/ 149413 h 346095"/>
                <a:gd name="connsiteX15" fmla="*/ 215988 w 220432"/>
                <a:gd name="connsiteY15" fmla="*/ 40717 h 346095"/>
                <a:gd name="connsiteX16" fmla="*/ 212361 w 220432"/>
                <a:gd name="connsiteY16" fmla="*/ 10647 h 346095"/>
                <a:gd name="connsiteX17" fmla="*/ 210840 w 220432"/>
                <a:gd name="connsiteY17" fmla="*/ 0 h 346095"/>
                <a:gd name="connsiteX18" fmla="*/ 213765 w 220432"/>
                <a:gd name="connsiteY18" fmla="*/ 10296 h 346095"/>
                <a:gd name="connsiteX19" fmla="*/ 218796 w 220432"/>
                <a:gd name="connsiteY19" fmla="*/ 40483 h 346095"/>
                <a:gd name="connsiteX20" fmla="*/ 209904 w 220432"/>
                <a:gd name="connsiteY20" fmla="*/ 150700 h 346095"/>
                <a:gd name="connsiteX21" fmla="*/ 209319 w 220432"/>
                <a:gd name="connsiteY21" fmla="*/ 152923 h 346095"/>
                <a:gd name="connsiteX22" fmla="*/ 206979 w 220432"/>
                <a:gd name="connsiteY22" fmla="*/ 152923 h 346095"/>
                <a:gd name="connsiteX23" fmla="*/ 138766 w 220432"/>
                <a:gd name="connsiteY23" fmla="*/ 137011 h 346095"/>
                <a:gd name="connsiteX24" fmla="*/ 141925 w 220432"/>
                <a:gd name="connsiteY24" fmla="*/ 132916 h 346095"/>
                <a:gd name="connsiteX25" fmla="*/ 181355 w 220432"/>
                <a:gd name="connsiteY25" fmla="*/ 193289 h 346095"/>
                <a:gd name="connsiteX26" fmla="*/ 187556 w 220432"/>
                <a:gd name="connsiteY26" fmla="*/ 213063 h 346095"/>
                <a:gd name="connsiteX27" fmla="*/ 177611 w 220432"/>
                <a:gd name="connsiteY27" fmla="*/ 231549 h 346095"/>
                <a:gd name="connsiteX28" fmla="*/ 146839 w 220432"/>
                <a:gd name="connsiteY28" fmla="*/ 257407 h 346095"/>
                <a:gd name="connsiteX29" fmla="*/ 6435 w 220432"/>
                <a:gd name="connsiteY29" fmla="*/ 343054 h 346095"/>
                <a:gd name="connsiteX30" fmla="*/ 0 w 220432"/>
                <a:gd name="connsiteY30" fmla="*/ 346096 h 346095"/>
                <a:gd name="connsiteX31" fmla="*/ 2808 w 220432"/>
                <a:gd name="connsiteY31" fmla="*/ 339543 h 346095"/>
                <a:gd name="connsiteX32" fmla="*/ 73010 w 220432"/>
                <a:gd name="connsiteY32" fmla="*/ 206511 h 346095"/>
                <a:gd name="connsiteX33" fmla="*/ 93720 w 220432"/>
                <a:gd name="connsiteY33" fmla="*/ 169538 h 346095"/>
                <a:gd name="connsiteX34" fmla="*/ 100740 w 220432"/>
                <a:gd name="connsiteY34" fmla="*/ 156316 h 34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0432" h="346095">
                  <a:moveTo>
                    <a:pt x="100740" y="156316"/>
                  </a:moveTo>
                  <a:cubicBezTo>
                    <a:pt x="100447" y="157568"/>
                    <a:pt x="100014" y="158785"/>
                    <a:pt x="99453" y="159943"/>
                  </a:cubicBezTo>
                  <a:lnTo>
                    <a:pt x="94773" y="170123"/>
                  </a:lnTo>
                  <a:cubicBezTo>
                    <a:pt x="90560" y="179015"/>
                    <a:pt x="84008" y="191885"/>
                    <a:pt x="75350" y="208032"/>
                  </a:cubicBezTo>
                  <a:cubicBezTo>
                    <a:pt x="58619" y="240442"/>
                    <a:pt x="31357" y="284903"/>
                    <a:pt x="7605" y="341533"/>
                  </a:cubicBezTo>
                  <a:lnTo>
                    <a:pt x="3978" y="338022"/>
                  </a:lnTo>
                  <a:cubicBezTo>
                    <a:pt x="53353" y="314903"/>
                    <a:pt x="100014" y="286377"/>
                    <a:pt x="143095" y="252961"/>
                  </a:cubicBezTo>
                  <a:cubicBezTo>
                    <a:pt x="153391" y="244654"/>
                    <a:pt x="164273" y="236464"/>
                    <a:pt x="173165" y="227688"/>
                  </a:cubicBezTo>
                  <a:cubicBezTo>
                    <a:pt x="177482" y="223710"/>
                    <a:pt x="180431" y="218468"/>
                    <a:pt x="181589" y="212712"/>
                  </a:cubicBezTo>
                  <a:cubicBezTo>
                    <a:pt x="181800" y="207014"/>
                    <a:pt x="179928" y="201444"/>
                    <a:pt x="176324" y="197033"/>
                  </a:cubicBezTo>
                  <a:lnTo>
                    <a:pt x="137011" y="135958"/>
                  </a:lnTo>
                  <a:lnTo>
                    <a:pt x="133384" y="130225"/>
                  </a:lnTo>
                  <a:lnTo>
                    <a:pt x="140053" y="131863"/>
                  </a:lnTo>
                  <a:lnTo>
                    <a:pt x="208032" y="147658"/>
                  </a:lnTo>
                  <a:lnTo>
                    <a:pt x="205107" y="149413"/>
                  </a:lnTo>
                  <a:cubicBezTo>
                    <a:pt x="215099" y="114102"/>
                    <a:pt x="218785" y="77304"/>
                    <a:pt x="215988" y="40717"/>
                  </a:cubicBezTo>
                  <a:cubicBezTo>
                    <a:pt x="214935" y="27730"/>
                    <a:pt x="213414" y="17316"/>
                    <a:pt x="212361" y="10647"/>
                  </a:cubicBezTo>
                  <a:cubicBezTo>
                    <a:pt x="211589" y="7137"/>
                    <a:pt x="211074" y="3580"/>
                    <a:pt x="210840" y="0"/>
                  </a:cubicBezTo>
                  <a:cubicBezTo>
                    <a:pt x="212221" y="3299"/>
                    <a:pt x="213203" y="6763"/>
                    <a:pt x="213765" y="10296"/>
                  </a:cubicBezTo>
                  <a:cubicBezTo>
                    <a:pt x="216012" y="20253"/>
                    <a:pt x="217696" y="30339"/>
                    <a:pt x="218796" y="40483"/>
                  </a:cubicBezTo>
                  <a:cubicBezTo>
                    <a:pt x="222669" y="77456"/>
                    <a:pt x="219650" y="114827"/>
                    <a:pt x="209904" y="150700"/>
                  </a:cubicBezTo>
                  <a:lnTo>
                    <a:pt x="209319" y="152923"/>
                  </a:lnTo>
                  <a:lnTo>
                    <a:pt x="206979" y="152923"/>
                  </a:lnTo>
                  <a:lnTo>
                    <a:pt x="138766" y="137011"/>
                  </a:lnTo>
                  <a:lnTo>
                    <a:pt x="141925" y="132916"/>
                  </a:lnTo>
                  <a:cubicBezTo>
                    <a:pt x="154444" y="152104"/>
                    <a:pt x="167549" y="172346"/>
                    <a:pt x="181355" y="193289"/>
                  </a:cubicBezTo>
                  <a:cubicBezTo>
                    <a:pt x="185719" y="198929"/>
                    <a:pt x="187919" y="205937"/>
                    <a:pt x="187556" y="213063"/>
                  </a:cubicBezTo>
                  <a:cubicBezTo>
                    <a:pt x="186269" y="220118"/>
                    <a:pt x="182794" y="226589"/>
                    <a:pt x="177611" y="231549"/>
                  </a:cubicBezTo>
                  <a:cubicBezTo>
                    <a:pt x="167783" y="241144"/>
                    <a:pt x="157486" y="248866"/>
                    <a:pt x="146839" y="257407"/>
                  </a:cubicBezTo>
                  <a:cubicBezTo>
                    <a:pt x="103513" y="291291"/>
                    <a:pt x="56396" y="320039"/>
                    <a:pt x="6435" y="343054"/>
                  </a:cubicBezTo>
                  <a:lnTo>
                    <a:pt x="0" y="346096"/>
                  </a:lnTo>
                  <a:lnTo>
                    <a:pt x="2808" y="339543"/>
                  </a:lnTo>
                  <a:cubicBezTo>
                    <a:pt x="23693" y="293912"/>
                    <a:pt x="47129" y="249498"/>
                    <a:pt x="73010" y="206511"/>
                  </a:cubicBezTo>
                  <a:lnTo>
                    <a:pt x="93720" y="169538"/>
                  </a:lnTo>
                  <a:cubicBezTo>
                    <a:pt x="95744" y="164963"/>
                    <a:pt x="98084" y="160552"/>
                    <a:pt x="100740" y="156316"/>
                  </a:cubicBezTo>
                  <a:close/>
                </a:path>
              </a:pathLst>
            </a:custGeom>
            <a:solidFill>
              <a:srgbClr val="263238"/>
            </a:solidFill>
            <a:ln w="11697" cap="flat">
              <a:noFill/>
              <a:prstDash val="solid"/>
              <a:miter/>
            </a:ln>
          </p:spPr>
          <p:txBody>
            <a:bodyPr rtlCol="0" anchor="ctr"/>
            <a:lstStyle/>
            <a:p>
              <a:endParaRPr lang="en-US"/>
            </a:p>
          </p:txBody>
        </p:sp>
        <p:sp>
          <p:nvSpPr>
            <p:cNvPr id="839" name="Hình tự do: Hình 838">
              <a:extLst>
                <a:ext uri="{FF2B5EF4-FFF2-40B4-BE49-F238E27FC236}">
                  <a16:creationId xmlns:a16="http://schemas.microsoft.com/office/drawing/2014/main" xmlns="" id="{D0CA5814-25A1-9593-DAFB-B2B465041597}"/>
                </a:ext>
              </a:extLst>
            </p:cNvPr>
            <p:cNvSpPr/>
            <p:nvPr/>
          </p:nvSpPr>
          <p:spPr>
            <a:xfrm>
              <a:off x="9310277" y="3315857"/>
              <a:ext cx="58061" cy="255184"/>
            </a:xfrm>
            <a:custGeom>
              <a:avLst/>
              <a:gdLst>
                <a:gd name="connsiteX0" fmla="*/ 38377 w 58061"/>
                <a:gd name="connsiteY0" fmla="*/ 0 h 255184"/>
                <a:gd name="connsiteX1" fmla="*/ 41653 w 58061"/>
                <a:gd name="connsiteY1" fmla="*/ 10413 h 255184"/>
                <a:gd name="connsiteX2" fmla="*/ 47971 w 58061"/>
                <a:gd name="connsiteY2" fmla="*/ 39079 h 255184"/>
                <a:gd name="connsiteX3" fmla="*/ 58034 w 58061"/>
                <a:gd name="connsiteY3" fmla="*/ 135724 h 255184"/>
                <a:gd name="connsiteX4" fmla="*/ 30187 w 58061"/>
                <a:gd name="connsiteY4" fmla="*/ 228507 h 255184"/>
                <a:gd name="connsiteX5" fmla="*/ 9360 w 58061"/>
                <a:gd name="connsiteY5" fmla="*/ 249685 h 255184"/>
                <a:gd name="connsiteX6" fmla="*/ 0 w 58061"/>
                <a:gd name="connsiteY6" fmla="*/ 255184 h 255184"/>
                <a:gd name="connsiteX7" fmla="*/ 26677 w 58061"/>
                <a:gd name="connsiteY7" fmla="*/ 226050 h 255184"/>
                <a:gd name="connsiteX8" fmla="*/ 51949 w 58061"/>
                <a:gd name="connsiteY8" fmla="*/ 135724 h 255184"/>
                <a:gd name="connsiteX9" fmla="*/ 43759 w 58061"/>
                <a:gd name="connsiteY9" fmla="*/ 39781 h 255184"/>
                <a:gd name="connsiteX10" fmla="*/ 38377 w 58061"/>
                <a:gd name="connsiteY10" fmla="*/ 0 h 25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1" h="255184">
                  <a:moveTo>
                    <a:pt x="38377" y="0"/>
                  </a:moveTo>
                  <a:cubicBezTo>
                    <a:pt x="40027" y="3276"/>
                    <a:pt x="41126" y="6786"/>
                    <a:pt x="41653" y="10413"/>
                  </a:cubicBezTo>
                  <a:cubicBezTo>
                    <a:pt x="43408" y="17082"/>
                    <a:pt x="45631" y="26911"/>
                    <a:pt x="47971" y="39079"/>
                  </a:cubicBezTo>
                  <a:cubicBezTo>
                    <a:pt x="54430" y="70892"/>
                    <a:pt x="57811" y="103255"/>
                    <a:pt x="58034" y="135724"/>
                  </a:cubicBezTo>
                  <a:cubicBezTo>
                    <a:pt x="58654" y="168801"/>
                    <a:pt x="48919" y="201234"/>
                    <a:pt x="30187" y="228507"/>
                  </a:cubicBezTo>
                  <a:cubicBezTo>
                    <a:pt x="24419" y="236627"/>
                    <a:pt x="17387" y="243776"/>
                    <a:pt x="9360" y="249685"/>
                  </a:cubicBezTo>
                  <a:cubicBezTo>
                    <a:pt x="6599" y="252060"/>
                    <a:pt x="3428" y="253921"/>
                    <a:pt x="0" y="255184"/>
                  </a:cubicBezTo>
                  <a:cubicBezTo>
                    <a:pt x="9992" y="246538"/>
                    <a:pt x="18943" y="236756"/>
                    <a:pt x="26677" y="226050"/>
                  </a:cubicBezTo>
                  <a:cubicBezTo>
                    <a:pt x="43724" y="199046"/>
                    <a:pt x="52511" y="167654"/>
                    <a:pt x="51949" y="135724"/>
                  </a:cubicBezTo>
                  <a:cubicBezTo>
                    <a:pt x="51657" y="103583"/>
                    <a:pt x="48919" y="71512"/>
                    <a:pt x="43759" y="39781"/>
                  </a:cubicBezTo>
                  <a:cubicBezTo>
                    <a:pt x="41162" y="26642"/>
                    <a:pt x="39371" y="13362"/>
                    <a:pt x="38377" y="0"/>
                  </a:cubicBezTo>
                  <a:close/>
                </a:path>
              </a:pathLst>
            </a:custGeom>
            <a:solidFill>
              <a:srgbClr val="263238"/>
            </a:solidFill>
            <a:ln w="11697" cap="flat">
              <a:noFill/>
              <a:prstDash val="solid"/>
              <a:miter/>
            </a:ln>
          </p:spPr>
          <p:txBody>
            <a:bodyPr rtlCol="0" anchor="ctr"/>
            <a:lstStyle/>
            <a:p>
              <a:endParaRPr lang="en-US"/>
            </a:p>
          </p:txBody>
        </p:sp>
        <p:sp>
          <p:nvSpPr>
            <p:cNvPr id="840" name="Hình tự do: Hình 839">
              <a:extLst>
                <a:ext uri="{FF2B5EF4-FFF2-40B4-BE49-F238E27FC236}">
                  <a16:creationId xmlns:a16="http://schemas.microsoft.com/office/drawing/2014/main" xmlns="" id="{F9C2F00C-EE9A-D696-A8FD-FB60DA8E2299}"/>
                </a:ext>
              </a:extLst>
            </p:cNvPr>
            <p:cNvSpPr/>
            <p:nvPr/>
          </p:nvSpPr>
          <p:spPr>
            <a:xfrm>
              <a:off x="9354855" y="3398228"/>
              <a:ext cx="30829" cy="167197"/>
            </a:xfrm>
            <a:custGeom>
              <a:avLst/>
              <a:gdLst>
                <a:gd name="connsiteX0" fmla="*/ 14392 w 30829"/>
                <a:gd name="connsiteY0" fmla="*/ 234 h 167197"/>
                <a:gd name="connsiteX1" fmla="*/ 24454 w 30829"/>
                <a:gd name="connsiteY1" fmla="*/ 23635 h 167197"/>
                <a:gd name="connsiteX2" fmla="*/ 13923 w 30829"/>
                <a:gd name="connsiteY2" fmla="*/ 145669 h 167197"/>
                <a:gd name="connsiteX3" fmla="*/ 0 w 30829"/>
                <a:gd name="connsiteY3" fmla="*/ 167198 h 167197"/>
                <a:gd name="connsiteX4" fmla="*/ 14392 w 30829"/>
                <a:gd name="connsiteY4" fmla="*/ 0 h 16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9" h="167197">
                  <a:moveTo>
                    <a:pt x="14392" y="234"/>
                  </a:moveTo>
                  <a:cubicBezTo>
                    <a:pt x="19142" y="7359"/>
                    <a:pt x="22558" y="15281"/>
                    <a:pt x="24454" y="23635"/>
                  </a:cubicBezTo>
                  <a:cubicBezTo>
                    <a:pt x="35709" y="64258"/>
                    <a:pt x="31977" y="107573"/>
                    <a:pt x="13923" y="145669"/>
                  </a:cubicBezTo>
                  <a:cubicBezTo>
                    <a:pt x="10612" y="153625"/>
                    <a:pt x="5897" y="160915"/>
                    <a:pt x="0" y="167198"/>
                  </a:cubicBezTo>
                  <a:cubicBezTo>
                    <a:pt x="27297" y="115728"/>
                    <a:pt x="32492" y="55378"/>
                    <a:pt x="14392" y="0"/>
                  </a:cubicBezTo>
                  <a:close/>
                </a:path>
              </a:pathLst>
            </a:custGeom>
            <a:solidFill>
              <a:srgbClr val="263238"/>
            </a:solidFill>
            <a:ln w="11697" cap="flat">
              <a:noFill/>
              <a:prstDash val="solid"/>
              <a:miter/>
            </a:ln>
          </p:spPr>
          <p:txBody>
            <a:bodyPr rtlCol="0" anchor="ctr"/>
            <a:lstStyle/>
            <a:p>
              <a:endParaRPr lang="en-US"/>
            </a:p>
          </p:txBody>
        </p:sp>
        <p:sp>
          <p:nvSpPr>
            <p:cNvPr id="841" name="Hình tự do: Hình 840">
              <a:extLst>
                <a:ext uri="{FF2B5EF4-FFF2-40B4-BE49-F238E27FC236}">
                  <a16:creationId xmlns:a16="http://schemas.microsoft.com/office/drawing/2014/main" xmlns="" id="{DB78F022-9F86-6B12-4F7E-A63D70DD90D8}"/>
                </a:ext>
              </a:extLst>
            </p:cNvPr>
            <p:cNvSpPr/>
            <p:nvPr/>
          </p:nvSpPr>
          <p:spPr>
            <a:xfrm>
              <a:off x="9563121" y="3326584"/>
              <a:ext cx="142276" cy="108148"/>
            </a:xfrm>
            <a:custGeom>
              <a:avLst/>
              <a:gdLst>
                <a:gd name="connsiteX0" fmla="*/ 142276 w 142276"/>
                <a:gd name="connsiteY0" fmla="*/ 108149 h 108148"/>
                <a:gd name="connsiteX1" fmla="*/ 117120 w 142276"/>
                <a:gd name="connsiteY1" fmla="*/ 99608 h 108148"/>
                <a:gd name="connsiteX2" fmla="*/ 62363 w 142276"/>
                <a:gd name="connsiteY2" fmla="*/ 66028 h 108148"/>
                <a:gd name="connsiteX3" fmla="*/ 15562 w 142276"/>
                <a:gd name="connsiteY3" fmla="*/ 21566 h 108148"/>
                <a:gd name="connsiteX4" fmla="*/ 0 w 142276"/>
                <a:gd name="connsiteY4" fmla="*/ 38 h 108148"/>
                <a:gd name="connsiteX5" fmla="*/ 65756 w 142276"/>
                <a:gd name="connsiteY5" fmla="*/ 61230 h 108148"/>
                <a:gd name="connsiteX6" fmla="*/ 142276 w 142276"/>
                <a:gd name="connsiteY6" fmla="*/ 108149 h 10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76" h="108148">
                  <a:moveTo>
                    <a:pt x="142276" y="108149"/>
                  </a:moveTo>
                  <a:cubicBezTo>
                    <a:pt x="133478" y="106686"/>
                    <a:pt x="124983" y="103808"/>
                    <a:pt x="117120" y="99608"/>
                  </a:cubicBezTo>
                  <a:cubicBezTo>
                    <a:pt x="97604" y="90622"/>
                    <a:pt x="79223" y="79354"/>
                    <a:pt x="62363" y="66028"/>
                  </a:cubicBezTo>
                  <a:cubicBezTo>
                    <a:pt x="45386" y="52724"/>
                    <a:pt x="29719" y="37842"/>
                    <a:pt x="15562" y="21566"/>
                  </a:cubicBezTo>
                  <a:cubicBezTo>
                    <a:pt x="9302" y="15225"/>
                    <a:pt x="4060" y="7971"/>
                    <a:pt x="0" y="38"/>
                  </a:cubicBezTo>
                  <a:cubicBezTo>
                    <a:pt x="1521" y="-1249"/>
                    <a:pt x="26677" y="30576"/>
                    <a:pt x="65756" y="61230"/>
                  </a:cubicBezTo>
                  <a:cubicBezTo>
                    <a:pt x="89870" y="79038"/>
                    <a:pt x="115471" y="94740"/>
                    <a:pt x="142276" y="108149"/>
                  </a:cubicBezTo>
                  <a:close/>
                </a:path>
              </a:pathLst>
            </a:custGeom>
            <a:solidFill>
              <a:srgbClr val="263238"/>
            </a:solidFill>
            <a:ln w="11697" cap="flat">
              <a:noFill/>
              <a:prstDash val="solid"/>
              <a:miter/>
            </a:ln>
          </p:spPr>
          <p:txBody>
            <a:bodyPr rtlCol="0" anchor="ctr"/>
            <a:lstStyle/>
            <a:p>
              <a:endParaRPr lang="en-US"/>
            </a:p>
          </p:txBody>
        </p:sp>
        <p:sp>
          <p:nvSpPr>
            <p:cNvPr id="842" name="Hình tự do: Hình 841">
              <a:extLst>
                <a:ext uri="{FF2B5EF4-FFF2-40B4-BE49-F238E27FC236}">
                  <a16:creationId xmlns:a16="http://schemas.microsoft.com/office/drawing/2014/main" xmlns="" id="{D610D640-06FC-9856-2943-BA0E7C7FF375}"/>
                </a:ext>
              </a:extLst>
            </p:cNvPr>
            <p:cNvSpPr/>
            <p:nvPr/>
          </p:nvSpPr>
          <p:spPr>
            <a:xfrm>
              <a:off x="10570575" y="3731163"/>
              <a:ext cx="43586" cy="113549"/>
            </a:xfrm>
            <a:custGeom>
              <a:avLst/>
              <a:gdLst>
                <a:gd name="connsiteX0" fmla="*/ 43586 w 43586"/>
                <a:gd name="connsiteY0" fmla="*/ 56 h 113549"/>
                <a:gd name="connsiteX1" fmla="*/ 12229 w 43586"/>
                <a:gd name="connsiteY1" fmla="*/ 52825 h 113549"/>
                <a:gd name="connsiteX2" fmla="*/ 4039 w 43586"/>
                <a:gd name="connsiteY2" fmla="*/ 113550 h 113549"/>
                <a:gd name="connsiteX3" fmla="*/ 178 w 43586"/>
                <a:gd name="connsiteY3" fmla="*/ 95297 h 113549"/>
                <a:gd name="connsiteX4" fmla="*/ 6496 w 43586"/>
                <a:gd name="connsiteY4" fmla="*/ 50719 h 113549"/>
                <a:gd name="connsiteX5" fmla="*/ 29195 w 43586"/>
                <a:gd name="connsiteY5" fmla="*/ 11991 h 113549"/>
                <a:gd name="connsiteX6" fmla="*/ 43586 w 43586"/>
                <a:gd name="connsiteY6" fmla="*/ 56 h 1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6" h="113549">
                  <a:moveTo>
                    <a:pt x="43586" y="56"/>
                  </a:moveTo>
                  <a:cubicBezTo>
                    <a:pt x="30470" y="15922"/>
                    <a:pt x="19893" y="33718"/>
                    <a:pt x="12229" y="52825"/>
                  </a:cubicBezTo>
                  <a:cubicBezTo>
                    <a:pt x="6356" y="72517"/>
                    <a:pt x="3595" y="93004"/>
                    <a:pt x="4039" y="113550"/>
                  </a:cubicBezTo>
                  <a:cubicBezTo>
                    <a:pt x="1336" y="107852"/>
                    <a:pt x="14" y="101604"/>
                    <a:pt x="178" y="95297"/>
                  </a:cubicBezTo>
                  <a:cubicBezTo>
                    <a:pt x="-665" y="80169"/>
                    <a:pt x="1489" y="65016"/>
                    <a:pt x="6496" y="50719"/>
                  </a:cubicBezTo>
                  <a:cubicBezTo>
                    <a:pt x="11410" y="36433"/>
                    <a:pt x="19121" y="23258"/>
                    <a:pt x="29195" y="11991"/>
                  </a:cubicBezTo>
                  <a:cubicBezTo>
                    <a:pt x="37034" y="3449"/>
                    <a:pt x="43118" y="-529"/>
                    <a:pt x="43586" y="56"/>
                  </a:cubicBezTo>
                  <a:close/>
                </a:path>
              </a:pathLst>
            </a:custGeom>
            <a:solidFill>
              <a:srgbClr val="263238"/>
            </a:solidFill>
            <a:ln w="11697" cap="flat">
              <a:noFill/>
              <a:prstDash val="solid"/>
              <a:miter/>
            </a:ln>
          </p:spPr>
          <p:txBody>
            <a:bodyPr rtlCol="0" anchor="ctr"/>
            <a:lstStyle/>
            <a:p>
              <a:endParaRPr lang="en-US"/>
            </a:p>
          </p:txBody>
        </p:sp>
        <p:sp>
          <p:nvSpPr>
            <p:cNvPr id="843" name="Hình tự do: Hình 842">
              <a:extLst>
                <a:ext uri="{FF2B5EF4-FFF2-40B4-BE49-F238E27FC236}">
                  <a16:creationId xmlns:a16="http://schemas.microsoft.com/office/drawing/2014/main" xmlns="" id="{F694A7C3-7731-469C-873C-AF8B91ABAFEE}"/>
                </a:ext>
              </a:extLst>
            </p:cNvPr>
            <p:cNvSpPr/>
            <p:nvPr/>
          </p:nvSpPr>
          <p:spPr>
            <a:xfrm>
              <a:off x="10208979" y="3410981"/>
              <a:ext cx="178781" cy="49492"/>
            </a:xfrm>
            <a:custGeom>
              <a:avLst/>
              <a:gdLst>
                <a:gd name="connsiteX0" fmla="*/ 0 w 178781"/>
                <a:gd name="connsiteY0" fmla="*/ 0 h 49492"/>
                <a:gd name="connsiteX1" fmla="*/ 178781 w 178781"/>
                <a:gd name="connsiteY1" fmla="*/ 0 h 49492"/>
                <a:gd name="connsiteX2" fmla="*/ 178781 w 178781"/>
                <a:gd name="connsiteY2" fmla="*/ 49492 h 49492"/>
                <a:gd name="connsiteX3" fmla="*/ 0 w 178781"/>
                <a:gd name="connsiteY3" fmla="*/ 49492 h 49492"/>
              </a:gdLst>
              <a:ahLst/>
              <a:cxnLst>
                <a:cxn ang="0">
                  <a:pos x="connsiteX0" y="connsiteY0"/>
                </a:cxn>
                <a:cxn ang="0">
                  <a:pos x="connsiteX1" y="connsiteY1"/>
                </a:cxn>
                <a:cxn ang="0">
                  <a:pos x="connsiteX2" y="connsiteY2"/>
                </a:cxn>
                <a:cxn ang="0">
                  <a:pos x="connsiteX3" y="connsiteY3"/>
                </a:cxn>
              </a:cxnLst>
              <a:rect l="l" t="t" r="r" b="b"/>
              <a:pathLst>
                <a:path w="178781" h="49492">
                  <a:moveTo>
                    <a:pt x="0" y="0"/>
                  </a:moveTo>
                  <a:lnTo>
                    <a:pt x="178781" y="0"/>
                  </a:lnTo>
                  <a:lnTo>
                    <a:pt x="178781" y="49492"/>
                  </a:lnTo>
                  <a:lnTo>
                    <a:pt x="0" y="49492"/>
                  </a:lnTo>
                  <a:close/>
                </a:path>
              </a:pathLst>
            </a:custGeom>
            <a:solidFill>
              <a:srgbClr val="FAFAFA"/>
            </a:solidFill>
            <a:ln w="11697" cap="flat">
              <a:noFill/>
              <a:prstDash val="solid"/>
              <a:miter/>
            </a:ln>
          </p:spPr>
          <p:txBody>
            <a:bodyPr rtlCol="0" anchor="ctr"/>
            <a:lstStyle/>
            <a:p>
              <a:endParaRPr lang="en-US"/>
            </a:p>
          </p:txBody>
        </p:sp>
        <p:sp>
          <p:nvSpPr>
            <p:cNvPr id="844" name="Hình tự do: Hình 843">
              <a:extLst>
                <a:ext uri="{FF2B5EF4-FFF2-40B4-BE49-F238E27FC236}">
                  <a16:creationId xmlns:a16="http://schemas.microsoft.com/office/drawing/2014/main" xmlns="" id="{C800802D-282E-5368-0742-C882B6A178AC}"/>
                </a:ext>
              </a:extLst>
            </p:cNvPr>
            <p:cNvSpPr/>
            <p:nvPr/>
          </p:nvSpPr>
          <p:spPr>
            <a:xfrm>
              <a:off x="10234369" y="3435315"/>
              <a:ext cx="135489" cy="6204"/>
            </a:xfrm>
            <a:custGeom>
              <a:avLst/>
              <a:gdLst>
                <a:gd name="connsiteX0" fmla="*/ 135490 w 135489"/>
                <a:gd name="connsiteY0" fmla="*/ 3045 h 6204"/>
                <a:gd name="connsiteX1" fmla="*/ 0 w 135489"/>
                <a:gd name="connsiteY1" fmla="*/ 3045 h 6204"/>
                <a:gd name="connsiteX2" fmla="*/ 135490 w 135489"/>
                <a:gd name="connsiteY2" fmla="*/ 3045 h 6204"/>
              </a:gdLst>
              <a:ahLst/>
              <a:cxnLst>
                <a:cxn ang="0">
                  <a:pos x="connsiteX0" y="connsiteY0"/>
                </a:cxn>
                <a:cxn ang="0">
                  <a:pos x="connsiteX1" y="connsiteY1"/>
                </a:cxn>
                <a:cxn ang="0">
                  <a:pos x="connsiteX2" y="connsiteY2"/>
                </a:cxn>
              </a:cxnLst>
              <a:rect l="l" t="t" r="r" b="b"/>
              <a:pathLst>
                <a:path w="135489" h="6204">
                  <a:moveTo>
                    <a:pt x="135490" y="3045"/>
                  </a:moveTo>
                  <a:cubicBezTo>
                    <a:pt x="90420" y="7257"/>
                    <a:pt x="45070" y="7257"/>
                    <a:pt x="0" y="3045"/>
                  </a:cubicBezTo>
                  <a:cubicBezTo>
                    <a:pt x="45070" y="-1015"/>
                    <a:pt x="90420" y="-1015"/>
                    <a:pt x="135490" y="3045"/>
                  </a:cubicBezTo>
                  <a:close/>
                </a:path>
              </a:pathLst>
            </a:custGeom>
            <a:solidFill>
              <a:srgbClr val="263238"/>
            </a:solidFill>
            <a:ln w="11697" cap="flat">
              <a:noFill/>
              <a:prstDash val="solid"/>
              <a:miter/>
            </a:ln>
          </p:spPr>
          <p:txBody>
            <a:bodyPr rtlCol="0" anchor="ctr"/>
            <a:lstStyle/>
            <a:p>
              <a:endParaRPr lang="en-US"/>
            </a:p>
          </p:txBody>
        </p:sp>
        <p:sp>
          <p:nvSpPr>
            <p:cNvPr id="845" name="Hình tự do: Hình 844">
              <a:extLst>
                <a:ext uri="{FF2B5EF4-FFF2-40B4-BE49-F238E27FC236}">
                  <a16:creationId xmlns:a16="http://schemas.microsoft.com/office/drawing/2014/main" xmlns="" id="{B88E901A-3EDC-3665-848B-A806FBE02FEC}"/>
                </a:ext>
              </a:extLst>
            </p:cNvPr>
            <p:cNvSpPr/>
            <p:nvPr/>
          </p:nvSpPr>
          <p:spPr>
            <a:xfrm>
              <a:off x="10218963" y="2516719"/>
              <a:ext cx="65227" cy="304799"/>
            </a:xfrm>
            <a:custGeom>
              <a:avLst/>
              <a:gdLst>
                <a:gd name="connsiteX0" fmla="*/ 25820 w 65227"/>
                <a:gd name="connsiteY0" fmla="*/ 304683 h 304799"/>
                <a:gd name="connsiteX1" fmla="*/ 60921 w 65227"/>
                <a:gd name="connsiteY1" fmla="*/ 177851 h 304799"/>
                <a:gd name="connsiteX2" fmla="*/ 52145 w 65227"/>
                <a:gd name="connsiteY2" fmla="*/ 47743 h 304799"/>
                <a:gd name="connsiteX3" fmla="*/ 24065 w 65227"/>
                <a:gd name="connsiteY3" fmla="*/ 6 h 304799"/>
                <a:gd name="connsiteX4" fmla="*/ 28511 w 65227"/>
                <a:gd name="connsiteY4" fmla="*/ 43648 h 304799"/>
                <a:gd name="connsiteX5" fmla="*/ 1015 w 65227"/>
                <a:gd name="connsiteY5" fmla="*/ 175160 h 304799"/>
                <a:gd name="connsiteX6" fmla="*/ 25820 w 65227"/>
                <a:gd name="connsiteY6" fmla="*/ 304800 h 30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7" h="304799">
                  <a:moveTo>
                    <a:pt x="25820" y="304683"/>
                  </a:moveTo>
                  <a:cubicBezTo>
                    <a:pt x="41171" y="263497"/>
                    <a:pt x="52918" y="221060"/>
                    <a:pt x="60921" y="177851"/>
                  </a:cubicBezTo>
                  <a:cubicBezTo>
                    <a:pt x="68830" y="134419"/>
                    <a:pt x="65811" y="89713"/>
                    <a:pt x="52145" y="47743"/>
                  </a:cubicBezTo>
                  <a:cubicBezTo>
                    <a:pt x="49922" y="41542"/>
                    <a:pt x="30617" y="-579"/>
                    <a:pt x="24065" y="6"/>
                  </a:cubicBezTo>
                  <a:cubicBezTo>
                    <a:pt x="17513" y="591"/>
                    <a:pt x="30968" y="39553"/>
                    <a:pt x="28511" y="43648"/>
                  </a:cubicBezTo>
                  <a:cubicBezTo>
                    <a:pt x="6269" y="83698"/>
                    <a:pt x="-3314" y="129552"/>
                    <a:pt x="1015" y="175160"/>
                  </a:cubicBezTo>
                  <a:cubicBezTo>
                    <a:pt x="4467" y="219153"/>
                    <a:pt x="12786" y="262632"/>
                    <a:pt x="25820" y="304800"/>
                  </a:cubicBezTo>
                </a:path>
              </a:pathLst>
            </a:custGeom>
            <a:solidFill>
              <a:srgbClr val="263238"/>
            </a:solidFill>
            <a:ln w="11697" cap="flat">
              <a:noFill/>
              <a:prstDash val="solid"/>
              <a:miter/>
            </a:ln>
          </p:spPr>
          <p:txBody>
            <a:bodyPr rtlCol="0" anchor="ctr"/>
            <a:lstStyle/>
            <a:p>
              <a:endParaRPr lang="en-US"/>
            </a:p>
          </p:txBody>
        </p:sp>
        <p:sp>
          <p:nvSpPr>
            <p:cNvPr id="846" name="Hình tự do: Hình 845">
              <a:extLst>
                <a:ext uri="{FF2B5EF4-FFF2-40B4-BE49-F238E27FC236}">
                  <a16:creationId xmlns:a16="http://schemas.microsoft.com/office/drawing/2014/main" xmlns="" id="{AF83E3A4-507F-B401-510A-0384AA95B637}"/>
                </a:ext>
              </a:extLst>
            </p:cNvPr>
            <p:cNvSpPr/>
            <p:nvPr/>
          </p:nvSpPr>
          <p:spPr>
            <a:xfrm>
              <a:off x="9882241" y="2447693"/>
              <a:ext cx="369139" cy="739460"/>
            </a:xfrm>
            <a:custGeom>
              <a:avLst/>
              <a:gdLst>
                <a:gd name="connsiteX0" fmla="*/ 239571 w 369139"/>
                <a:gd name="connsiteY0" fmla="*/ 739461 h 739460"/>
                <a:gd name="connsiteX1" fmla="*/ 363594 w 369139"/>
                <a:gd name="connsiteY1" fmla="*/ 615905 h 739460"/>
                <a:gd name="connsiteX2" fmla="*/ 368860 w 369139"/>
                <a:gd name="connsiteY2" fmla="*/ 206394 h 739460"/>
                <a:gd name="connsiteX3" fmla="*/ 203768 w 369139"/>
                <a:gd name="connsiteY3" fmla="*/ 0 h 739460"/>
                <a:gd name="connsiteX4" fmla="*/ 193589 w 369139"/>
                <a:gd name="connsiteY4" fmla="*/ 0 h 739460"/>
                <a:gd name="connsiteX5" fmla="*/ 4979 w 369139"/>
                <a:gd name="connsiteY5" fmla="*/ 188960 h 739460"/>
                <a:gd name="connsiteX6" fmla="*/ 1118 w 369139"/>
                <a:gd name="connsiteY6" fmla="*/ 440751 h 739460"/>
                <a:gd name="connsiteX7" fmla="*/ 112974 w 369139"/>
                <a:gd name="connsiteY7" fmla="*/ 558340 h 739460"/>
                <a:gd name="connsiteX8" fmla="*/ 112974 w 369139"/>
                <a:gd name="connsiteY8" fmla="*/ 613799 h 739460"/>
                <a:gd name="connsiteX9" fmla="*/ 238167 w 369139"/>
                <a:gd name="connsiteY9" fmla="*/ 739227 h 739460"/>
                <a:gd name="connsiteX10" fmla="*/ 239337 w 369139"/>
                <a:gd name="connsiteY10" fmla="*/ 739227 h 73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39" h="739460">
                  <a:moveTo>
                    <a:pt x="239571" y="739461"/>
                  </a:moveTo>
                  <a:cubicBezTo>
                    <a:pt x="307644" y="738887"/>
                    <a:pt x="362764" y="683978"/>
                    <a:pt x="363594" y="615905"/>
                  </a:cubicBezTo>
                  <a:lnTo>
                    <a:pt x="368860" y="206394"/>
                  </a:lnTo>
                  <a:cubicBezTo>
                    <a:pt x="373774" y="96411"/>
                    <a:pt x="313868" y="1872"/>
                    <a:pt x="203768" y="0"/>
                  </a:cubicBezTo>
                  <a:lnTo>
                    <a:pt x="193589" y="0"/>
                  </a:lnTo>
                  <a:cubicBezTo>
                    <a:pt x="91070" y="4189"/>
                    <a:pt x="8981" y="86442"/>
                    <a:pt x="4979" y="188960"/>
                  </a:cubicBezTo>
                  <a:cubicBezTo>
                    <a:pt x="1235" y="284318"/>
                    <a:pt x="-1690" y="389738"/>
                    <a:pt x="1118" y="440751"/>
                  </a:cubicBezTo>
                  <a:cubicBezTo>
                    <a:pt x="6734" y="546054"/>
                    <a:pt x="112974" y="558340"/>
                    <a:pt x="112974" y="558340"/>
                  </a:cubicBezTo>
                  <a:cubicBezTo>
                    <a:pt x="112974" y="558340"/>
                    <a:pt x="112974" y="582793"/>
                    <a:pt x="112974" y="613799"/>
                  </a:cubicBezTo>
                  <a:cubicBezTo>
                    <a:pt x="112903" y="683007"/>
                    <a:pt x="168960" y="739168"/>
                    <a:pt x="238167" y="739227"/>
                  </a:cubicBezTo>
                  <a:cubicBezTo>
                    <a:pt x="238553" y="739227"/>
                    <a:pt x="238951" y="739227"/>
                    <a:pt x="239337" y="739227"/>
                  </a:cubicBezTo>
                  <a:close/>
                </a:path>
              </a:pathLst>
            </a:custGeom>
            <a:solidFill>
              <a:srgbClr val="B78876"/>
            </a:solidFill>
            <a:ln w="11697" cap="flat">
              <a:noFill/>
              <a:prstDash val="solid"/>
              <a:miter/>
            </a:ln>
          </p:spPr>
          <p:txBody>
            <a:bodyPr rtlCol="0" anchor="ctr"/>
            <a:lstStyle/>
            <a:p>
              <a:endParaRPr lang="en-US"/>
            </a:p>
          </p:txBody>
        </p:sp>
        <p:sp>
          <p:nvSpPr>
            <p:cNvPr id="847" name="Hình tự do: Hình 846">
              <a:extLst>
                <a:ext uri="{FF2B5EF4-FFF2-40B4-BE49-F238E27FC236}">
                  <a16:creationId xmlns:a16="http://schemas.microsoft.com/office/drawing/2014/main" xmlns="" id="{776DD470-2B80-9968-15A5-D449A1D037CA}"/>
                </a:ext>
              </a:extLst>
            </p:cNvPr>
            <p:cNvSpPr/>
            <p:nvPr/>
          </p:nvSpPr>
          <p:spPr>
            <a:xfrm>
              <a:off x="9995448" y="2959465"/>
              <a:ext cx="135840" cy="75820"/>
            </a:xfrm>
            <a:custGeom>
              <a:avLst/>
              <a:gdLst>
                <a:gd name="connsiteX0" fmla="*/ 0 w 135840"/>
                <a:gd name="connsiteY0" fmla="*/ 46801 h 75820"/>
                <a:gd name="connsiteX1" fmla="*/ 135841 w 135840"/>
                <a:gd name="connsiteY1" fmla="*/ 0 h 75820"/>
                <a:gd name="connsiteX2" fmla="*/ 351 w 135840"/>
                <a:gd name="connsiteY2" fmla="*/ 75584 h 75820"/>
              </a:gdLst>
              <a:ahLst/>
              <a:cxnLst>
                <a:cxn ang="0">
                  <a:pos x="connsiteX0" y="connsiteY0"/>
                </a:cxn>
                <a:cxn ang="0">
                  <a:pos x="connsiteX1" y="connsiteY1"/>
                </a:cxn>
                <a:cxn ang="0">
                  <a:pos x="connsiteX2" y="connsiteY2"/>
                </a:cxn>
              </a:cxnLst>
              <a:rect l="l" t="t" r="r" b="b"/>
              <a:pathLst>
                <a:path w="135840" h="75820">
                  <a:moveTo>
                    <a:pt x="0" y="46801"/>
                  </a:moveTo>
                  <a:cubicBezTo>
                    <a:pt x="48826" y="44543"/>
                    <a:pt x="95978" y="28291"/>
                    <a:pt x="135841" y="0"/>
                  </a:cubicBezTo>
                  <a:cubicBezTo>
                    <a:pt x="135841" y="0"/>
                    <a:pt x="106005" y="80732"/>
                    <a:pt x="351" y="75584"/>
                  </a:cubicBezTo>
                  <a:close/>
                </a:path>
              </a:pathLst>
            </a:custGeom>
            <a:solidFill>
              <a:srgbClr val="995037"/>
            </a:solidFill>
            <a:ln w="11697" cap="flat">
              <a:noFill/>
              <a:prstDash val="solid"/>
              <a:miter/>
            </a:ln>
          </p:spPr>
          <p:txBody>
            <a:bodyPr rtlCol="0" anchor="ctr"/>
            <a:lstStyle/>
            <a:p>
              <a:endParaRPr lang="en-US"/>
            </a:p>
          </p:txBody>
        </p:sp>
        <p:sp>
          <p:nvSpPr>
            <p:cNvPr id="848" name="Hình tự do: Hình 847">
              <a:extLst>
                <a:ext uri="{FF2B5EF4-FFF2-40B4-BE49-F238E27FC236}">
                  <a16:creationId xmlns:a16="http://schemas.microsoft.com/office/drawing/2014/main" xmlns="" id="{CF4793B7-0C1F-688B-6BC0-FF30E1B5FF2F}"/>
                </a:ext>
              </a:extLst>
            </p:cNvPr>
            <p:cNvSpPr/>
            <p:nvPr/>
          </p:nvSpPr>
          <p:spPr>
            <a:xfrm>
              <a:off x="9921034" y="2702519"/>
              <a:ext cx="30186" cy="28915"/>
            </a:xfrm>
            <a:custGeom>
              <a:avLst/>
              <a:gdLst>
                <a:gd name="connsiteX0" fmla="*/ 0 w 30186"/>
                <a:gd name="connsiteY0" fmla="*/ 14282 h 28915"/>
                <a:gd name="connsiteX1" fmla="*/ 15210 w 30186"/>
                <a:gd name="connsiteY1" fmla="*/ 28907 h 28915"/>
                <a:gd name="connsiteX2" fmla="*/ 30187 w 30186"/>
                <a:gd name="connsiteY2" fmla="*/ 14879 h 28915"/>
                <a:gd name="connsiteX3" fmla="*/ 30187 w 30186"/>
                <a:gd name="connsiteY3" fmla="*/ 14633 h 28915"/>
                <a:gd name="connsiteX4" fmla="*/ 14976 w 30186"/>
                <a:gd name="connsiteY4" fmla="*/ 8 h 28915"/>
                <a:gd name="connsiteX5" fmla="*/ 11 w 30186"/>
                <a:gd name="connsiteY5" fmla="*/ 14036 h 28915"/>
                <a:gd name="connsiteX6" fmla="*/ 0 w 30186"/>
                <a:gd name="connsiteY6" fmla="*/ 14282 h 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86" h="28915">
                  <a:moveTo>
                    <a:pt x="0" y="14282"/>
                  </a:moveTo>
                  <a:cubicBezTo>
                    <a:pt x="316" y="22449"/>
                    <a:pt x="7032" y="28919"/>
                    <a:pt x="15210" y="28907"/>
                  </a:cubicBezTo>
                  <a:cubicBezTo>
                    <a:pt x="23213" y="29165"/>
                    <a:pt x="29917" y="22882"/>
                    <a:pt x="30187" y="14879"/>
                  </a:cubicBezTo>
                  <a:cubicBezTo>
                    <a:pt x="30187" y="14797"/>
                    <a:pt x="30187" y="14715"/>
                    <a:pt x="30187" y="14633"/>
                  </a:cubicBezTo>
                  <a:cubicBezTo>
                    <a:pt x="29871" y="6466"/>
                    <a:pt x="23155" y="-4"/>
                    <a:pt x="14976" y="8"/>
                  </a:cubicBezTo>
                  <a:cubicBezTo>
                    <a:pt x="6973" y="-250"/>
                    <a:pt x="269" y="6033"/>
                    <a:pt x="11" y="14036"/>
                  </a:cubicBezTo>
                  <a:cubicBezTo>
                    <a:pt x="0" y="14118"/>
                    <a:pt x="0" y="14200"/>
                    <a:pt x="0" y="14282"/>
                  </a:cubicBezTo>
                  <a:close/>
                </a:path>
              </a:pathLst>
            </a:custGeom>
            <a:solidFill>
              <a:srgbClr val="263238"/>
            </a:solidFill>
            <a:ln w="11697" cap="flat">
              <a:noFill/>
              <a:prstDash val="solid"/>
              <a:miter/>
            </a:ln>
          </p:spPr>
          <p:txBody>
            <a:bodyPr rtlCol="0" anchor="ctr"/>
            <a:lstStyle/>
            <a:p>
              <a:endParaRPr lang="en-US"/>
            </a:p>
          </p:txBody>
        </p:sp>
        <p:sp>
          <p:nvSpPr>
            <p:cNvPr id="849" name="Hình tự do: Hình 848">
              <a:extLst>
                <a:ext uri="{FF2B5EF4-FFF2-40B4-BE49-F238E27FC236}">
                  <a16:creationId xmlns:a16="http://schemas.microsoft.com/office/drawing/2014/main" xmlns="" id="{49CE13BF-0573-5334-BA8B-70A7C826DA31}"/>
                </a:ext>
              </a:extLst>
            </p:cNvPr>
            <p:cNvSpPr/>
            <p:nvPr/>
          </p:nvSpPr>
          <p:spPr>
            <a:xfrm>
              <a:off x="9911294" y="2665502"/>
              <a:ext cx="60155" cy="17388"/>
            </a:xfrm>
            <a:custGeom>
              <a:avLst/>
              <a:gdLst>
                <a:gd name="connsiteX0" fmla="*/ 263 w 60155"/>
                <a:gd name="connsiteY0" fmla="*/ 17133 h 17388"/>
                <a:gd name="connsiteX1" fmla="*/ 29514 w 60155"/>
                <a:gd name="connsiteY1" fmla="*/ 9411 h 17388"/>
                <a:gd name="connsiteX2" fmla="*/ 59701 w 60155"/>
                <a:gd name="connsiteY2" fmla="*/ 14325 h 17388"/>
                <a:gd name="connsiteX3" fmla="*/ 53148 w 60155"/>
                <a:gd name="connsiteY3" fmla="*/ 6369 h 17388"/>
                <a:gd name="connsiteX4" fmla="*/ 28929 w 60155"/>
                <a:gd name="connsiteY4" fmla="*/ 51 h 17388"/>
                <a:gd name="connsiteX5" fmla="*/ 5528 w 60155"/>
                <a:gd name="connsiteY5" fmla="*/ 8592 h 17388"/>
                <a:gd name="connsiteX6" fmla="*/ 263 w 60155"/>
                <a:gd name="connsiteY6" fmla="*/ 17133 h 1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55" h="17388">
                  <a:moveTo>
                    <a:pt x="263" y="17133"/>
                  </a:moveTo>
                  <a:cubicBezTo>
                    <a:pt x="2252" y="19005"/>
                    <a:pt x="13367" y="9996"/>
                    <a:pt x="29514" y="9411"/>
                  </a:cubicBezTo>
                  <a:cubicBezTo>
                    <a:pt x="45660" y="8826"/>
                    <a:pt x="58062" y="16431"/>
                    <a:pt x="59701" y="14325"/>
                  </a:cubicBezTo>
                  <a:cubicBezTo>
                    <a:pt x="61338" y="12219"/>
                    <a:pt x="58413" y="9996"/>
                    <a:pt x="53148" y="6369"/>
                  </a:cubicBezTo>
                  <a:cubicBezTo>
                    <a:pt x="45906" y="1841"/>
                    <a:pt x="37458" y="-370"/>
                    <a:pt x="28929" y="51"/>
                  </a:cubicBezTo>
                  <a:cubicBezTo>
                    <a:pt x="20423" y="332"/>
                    <a:pt x="12220" y="3315"/>
                    <a:pt x="5528" y="8592"/>
                  </a:cubicBezTo>
                  <a:cubicBezTo>
                    <a:pt x="848" y="12570"/>
                    <a:pt x="-673" y="16197"/>
                    <a:pt x="263" y="17133"/>
                  </a:cubicBezTo>
                  <a:close/>
                </a:path>
              </a:pathLst>
            </a:custGeom>
            <a:solidFill>
              <a:srgbClr val="263238"/>
            </a:solidFill>
            <a:ln w="11697" cap="flat">
              <a:noFill/>
              <a:prstDash val="solid"/>
              <a:miter/>
            </a:ln>
          </p:spPr>
          <p:txBody>
            <a:bodyPr rtlCol="0" anchor="ctr"/>
            <a:lstStyle/>
            <a:p>
              <a:endParaRPr lang="en-US"/>
            </a:p>
          </p:txBody>
        </p:sp>
        <p:sp>
          <p:nvSpPr>
            <p:cNvPr id="850" name="Hình tự do: Hình 849">
              <a:extLst>
                <a:ext uri="{FF2B5EF4-FFF2-40B4-BE49-F238E27FC236}">
                  <a16:creationId xmlns:a16="http://schemas.microsoft.com/office/drawing/2014/main" xmlns="" id="{76F13357-753E-4D18-DE9A-57987424AEB1}"/>
                </a:ext>
              </a:extLst>
            </p:cNvPr>
            <p:cNvSpPr/>
            <p:nvPr/>
          </p:nvSpPr>
          <p:spPr>
            <a:xfrm>
              <a:off x="10070330" y="2702514"/>
              <a:ext cx="30069" cy="28924"/>
            </a:xfrm>
            <a:custGeom>
              <a:avLst/>
              <a:gdLst>
                <a:gd name="connsiteX0" fmla="*/ 0 w 30069"/>
                <a:gd name="connsiteY0" fmla="*/ 14287 h 28924"/>
                <a:gd name="connsiteX1" fmla="*/ 15094 w 30069"/>
                <a:gd name="connsiteY1" fmla="*/ 28912 h 28924"/>
                <a:gd name="connsiteX2" fmla="*/ 30058 w 30069"/>
                <a:gd name="connsiteY2" fmla="*/ 15118 h 28924"/>
                <a:gd name="connsiteX3" fmla="*/ 30070 w 30069"/>
                <a:gd name="connsiteY3" fmla="*/ 14638 h 28924"/>
                <a:gd name="connsiteX4" fmla="*/ 14976 w 30069"/>
                <a:gd name="connsiteY4" fmla="*/ 12 h 28924"/>
                <a:gd name="connsiteX5" fmla="*/ 12 w 30069"/>
                <a:gd name="connsiteY5" fmla="*/ 13807 h 28924"/>
                <a:gd name="connsiteX6" fmla="*/ 0 w 30069"/>
                <a:gd name="connsiteY6" fmla="*/ 14287 h 2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69" h="28924">
                  <a:moveTo>
                    <a:pt x="0" y="14287"/>
                  </a:moveTo>
                  <a:cubicBezTo>
                    <a:pt x="257" y="22442"/>
                    <a:pt x="6939" y="28912"/>
                    <a:pt x="15094" y="28912"/>
                  </a:cubicBezTo>
                  <a:cubicBezTo>
                    <a:pt x="23038" y="29240"/>
                    <a:pt x="29731" y="23062"/>
                    <a:pt x="30058" y="15118"/>
                  </a:cubicBezTo>
                  <a:cubicBezTo>
                    <a:pt x="30070" y="14954"/>
                    <a:pt x="30070" y="14802"/>
                    <a:pt x="30070" y="14638"/>
                  </a:cubicBezTo>
                  <a:cubicBezTo>
                    <a:pt x="29812" y="6483"/>
                    <a:pt x="23132" y="12"/>
                    <a:pt x="14976" y="12"/>
                  </a:cubicBezTo>
                  <a:cubicBezTo>
                    <a:pt x="7032" y="-315"/>
                    <a:pt x="339" y="5863"/>
                    <a:pt x="12" y="13807"/>
                  </a:cubicBezTo>
                  <a:cubicBezTo>
                    <a:pt x="0" y="13971"/>
                    <a:pt x="0" y="14123"/>
                    <a:pt x="0" y="14287"/>
                  </a:cubicBezTo>
                  <a:close/>
                </a:path>
              </a:pathLst>
            </a:custGeom>
            <a:solidFill>
              <a:srgbClr val="263238"/>
            </a:solidFill>
            <a:ln w="11697" cap="flat">
              <a:noFill/>
              <a:prstDash val="solid"/>
              <a:miter/>
            </a:ln>
          </p:spPr>
          <p:txBody>
            <a:bodyPr rtlCol="0" anchor="ctr"/>
            <a:lstStyle/>
            <a:p>
              <a:endParaRPr lang="en-US"/>
            </a:p>
          </p:txBody>
        </p:sp>
        <p:sp>
          <p:nvSpPr>
            <p:cNvPr id="851" name="Hình tự do: Hình 850">
              <a:extLst>
                <a:ext uri="{FF2B5EF4-FFF2-40B4-BE49-F238E27FC236}">
                  <a16:creationId xmlns:a16="http://schemas.microsoft.com/office/drawing/2014/main" xmlns="" id="{73C06F87-96AC-5F4A-06B3-2D269218A0FD}"/>
                </a:ext>
              </a:extLst>
            </p:cNvPr>
            <p:cNvSpPr/>
            <p:nvPr/>
          </p:nvSpPr>
          <p:spPr>
            <a:xfrm>
              <a:off x="10070535" y="2663042"/>
              <a:ext cx="60199" cy="17391"/>
            </a:xfrm>
            <a:custGeom>
              <a:avLst/>
              <a:gdLst>
                <a:gd name="connsiteX0" fmla="*/ 264 w 60199"/>
                <a:gd name="connsiteY0" fmla="*/ 17136 h 17391"/>
                <a:gd name="connsiteX1" fmla="*/ 29514 w 60199"/>
                <a:gd name="connsiteY1" fmla="*/ 9414 h 17391"/>
                <a:gd name="connsiteX2" fmla="*/ 59701 w 60199"/>
                <a:gd name="connsiteY2" fmla="*/ 14328 h 17391"/>
                <a:gd name="connsiteX3" fmla="*/ 53032 w 60199"/>
                <a:gd name="connsiteY3" fmla="*/ 6372 h 17391"/>
                <a:gd name="connsiteX4" fmla="*/ 28812 w 60199"/>
                <a:gd name="connsiteY4" fmla="*/ 54 h 17391"/>
                <a:gd name="connsiteX5" fmla="*/ 5412 w 60199"/>
                <a:gd name="connsiteY5" fmla="*/ 8595 h 17391"/>
                <a:gd name="connsiteX6" fmla="*/ 264 w 60199"/>
                <a:gd name="connsiteY6" fmla="*/ 17136 h 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9" h="17391">
                  <a:moveTo>
                    <a:pt x="264" y="17136"/>
                  </a:moveTo>
                  <a:cubicBezTo>
                    <a:pt x="2252" y="19008"/>
                    <a:pt x="13251" y="9999"/>
                    <a:pt x="29514" y="9414"/>
                  </a:cubicBezTo>
                  <a:cubicBezTo>
                    <a:pt x="45778" y="8829"/>
                    <a:pt x="57946" y="16434"/>
                    <a:pt x="59701" y="14328"/>
                  </a:cubicBezTo>
                  <a:cubicBezTo>
                    <a:pt x="61456" y="12222"/>
                    <a:pt x="58414" y="9999"/>
                    <a:pt x="53032" y="6372"/>
                  </a:cubicBezTo>
                  <a:cubicBezTo>
                    <a:pt x="45801" y="1820"/>
                    <a:pt x="37342" y="-379"/>
                    <a:pt x="28812" y="54"/>
                  </a:cubicBezTo>
                  <a:cubicBezTo>
                    <a:pt x="20306" y="358"/>
                    <a:pt x="12116" y="3341"/>
                    <a:pt x="5412" y="8595"/>
                  </a:cubicBezTo>
                  <a:cubicBezTo>
                    <a:pt x="848" y="12222"/>
                    <a:pt x="-673" y="15849"/>
                    <a:pt x="264" y="17136"/>
                  </a:cubicBezTo>
                  <a:close/>
                </a:path>
              </a:pathLst>
            </a:custGeom>
            <a:solidFill>
              <a:srgbClr val="263238"/>
            </a:solidFill>
            <a:ln w="11697" cap="flat">
              <a:noFill/>
              <a:prstDash val="solid"/>
              <a:miter/>
            </a:ln>
          </p:spPr>
          <p:txBody>
            <a:bodyPr rtlCol="0" anchor="ctr"/>
            <a:lstStyle/>
            <a:p>
              <a:endParaRPr lang="en-US"/>
            </a:p>
          </p:txBody>
        </p:sp>
        <p:sp>
          <p:nvSpPr>
            <p:cNvPr id="852" name="Hình tự do: Hình 851">
              <a:extLst>
                <a:ext uri="{FF2B5EF4-FFF2-40B4-BE49-F238E27FC236}">
                  <a16:creationId xmlns:a16="http://schemas.microsoft.com/office/drawing/2014/main" xmlns="" id="{90D16BB8-8FD3-19AF-B2E0-99B2C85B788D}"/>
                </a:ext>
              </a:extLst>
            </p:cNvPr>
            <p:cNvSpPr/>
            <p:nvPr/>
          </p:nvSpPr>
          <p:spPr>
            <a:xfrm>
              <a:off x="9976038" y="2671403"/>
              <a:ext cx="43724" cy="137191"/>
            </a:xfrm>
            <a:custGeom>
              <a:avLst/>
              <a:gdLst>
                <a:gd name="connsiteX0" fmla="*/ 41758 w 43724"/>
                <a:gd name="connsiteY0" fmla="*/ 135490 h 137191"/>
                <a:gd name="connsiteX1" fmla="*/ 15198 w 43724"/>
                <a:gd name="connsiteY1" fmla="*/ 131746 h 137191"/>
                <a:gd name="connsiteX2" fmla="*/ 6189 w 43724"/>
                <a:gd name="connsiteY2" fmla="*/ 128002 h 137191"/>
                <a:gd name="connsiteX3" fmla="*/ 8529 w 43724"/>
                <a:gd name="connsiteY3" fmla="*/ 115599 h 137191"/>
                <a:gd name="connsiteX4" fmla="*/ 19410 w 43724"/>
                <a:gd name="connsiteY4" fmla="*/ 83657 h 137191"/>
                <a:gd name="connsiteX5" fmla="*/ 43513 w 43724"/>
                <a:gd name="connsiteY5" fmla="*/ 0 h 137191"/>
                <a:gd name="connsiteX6" fmla="*/ 12741 w 43724"/>
                <a:gd name="connsiteY6" fmla="*/ 81902 h 137191"/>
                <a:gd name="connsiteX7" fmla="*/ 2328 w 43724"/>
                <a:gd name="connsiteY7" fmla="*/ 114195 h 137191"/>
                <a:gd name="connsiteX8" fmla="*/ 806 w 43724"/>
                <a:gd name="connsiteY8" fmla="*/ 130459 h 137191"/>
                <a:gd name="connsiteX9" fmla="*/ 7944 w 43724"/>
                <a:gd name="connsiteY9" fmla="*/ 136309 h 137191"/>
                <a:gd name="connsiteX10" fmla="*/ 14964 w 43724"/>
                <a:gd name="connsiteY10" fmla="*/ 137011 h 137191"/>
                <a:gd name="connsiteX11" fmla="*/ 41758 w 43724"/>
                <a:gd name="connsiteY11" fmla="*/ 135490 h 1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4" h="137191">
                  <a:moveTo>
                    <a:pt x="41758" y="135490"/>
                  </a:moveTo>
                  <a:cubicBezTo>
                    <a:pt x="33100" y="133115"/>
                    <a:pt x="24172" y="131851"/>
                    <a:pt x="15198" y="131746"/>
                  </a:cubicBezTo>
                  <a:cubicBezTo>
                    <a:pt x="10986" y="131746"/>
                    <a:pt x="7008" y="130810"/>
                    <a:pt x="6189" y="128002"/>
                  </a:cubicBezTo>
                  <a:cubicBezTo>
                    <a:pt x="5685" y="123731"/>
                    <a:pt x="6505" y="119402"/>
                    <a:pt x="8529" y="115599"/>
                  </a:cubicBezTo>
                  <a:cubicBezTo>
                    <a:pt x="11922" y="105420"/>
                    <a:pt x="15666" y="94773"/>
                    <a:pt x="19410" y="83657"/>
                  </a:cubicBezTo>
                  <a:cubicBezTo>
                    <a:pt x="34620" y="38026"/>
                    <a:pt x="45385" y="585"/>
                    <a:pt x="43513" y="0"/>
                  </a:cubicBezTo>
                  <a:cubicBezTo>
                    <a:pt x="31134" y="26454"/>
                    <a:pt x="20849" y="53845"/>
                    <a:pt x="12741" y="81902"/>
                  </a:cubicBezTo>
                  <a:cubicBezTo>
                    <a:pt x="9114" y="93603"/>
                    <a:pt x="5604" y="103899"/>
                    <a:pt x="2328" y="114195"/>
                  </a:cubicBezTo>
                  <a:cubicBezTo>
                    <a:pt x="-118" y="119261"/>
                    <a:pt x="-656" y="125030"/>
                    <a:pt x="806" y="130459"/>
                  </a:cubicBezTo>
                  <a:cubicBezTo>
                    <a:pt x="2175" y="133395"/>
                    <a:pt x="4796" y="135548"/>
                    <a:pt x="7944" y="136309"/>
                  </a:cubicBezTo>
                  <a:cubicBezTo>
                    <a:pt x="10249" y="136800"/>
                    <a:pt x="12600" y="137034"/>
                    <a:pt x="14964" y="137011"/>
                  </a:cubicBezTo>
                  <a:cubicBezTo>
                    <a:pt x="23926" y="137502"/>
                    <a:pt x="32912" y="136987"/>
                    <a:pt x="41758" y="135490"/>
                  </a:cubicBezTo>
                  <a:close/>
                </a:path>
              </a:pathLst>
            </a:custGeom>
            <a:solidFill>
              <a:srgbClr val="263238"/>
            </a:solidFill>
            <a:ln w="11697" cap="flat">
              <a:noFill/>
              <a:prstDash val="solid"/>
              <a:miter/>
            </a:ln>
          </p:spPr>
          <p:txBody>
            <a:bodyPr rtlCol="0" anchor="ctr"/>
            <a:lstStyle/>
            <a:p>
              <a:endParaRPr lang="en-US"/>
            </a:p>
          </p:txBody>
        </p:sp>
        <p:sp>
          <p:nvSpPr>
            <p:cNvPr id="853" name="Hình tự do: Hình 852">
              <a:extLst>
                <a:ext uri="{FF2B5EF4-FFF2-40B4-BE49-F238E27FC236}">
                  <a16:creationId xmlns:a16="http://schemas.microsoft.com/office/drawing/2014/main" xmlns="" id="{7ADFCF41-661B-CB7C-2990-41612F0659A4}"/>
                </a:ext>
              </a:extLst>
            </p:cNvPr>
            <p:cNvSpPr/>
            <p:nvPr/>
          </p:nvSpPr>
          <p:spPr>
            <a:xfrm>
              <a:off x="10069529" y="2600325"/>
              <a:ext cx="74399" cy="20302"/>
            </a:xfrm>
            <a:custGeom>
              <a:avLst/>
              <a:gdLst>
                <a:gd name="connsiteX0" fmla="*/ 216 w 74399"/>
                <a:gd name="connsiteY0" fmla="*/ 18778 h 20302"/>
                <a:gd name="connsiteX1" fmla="*/ 37306 w 74399"/>
                <a:gd name="connsiteY1" fmla="*/ 16554 h 20302"/>
                <a:gd name="connsiteX2" fmla="*/ 74279 w 74399"/>
                <a:gd name="connsiteY2" fmla="*/ 13396 h 20302"/>
                <a:gd name="connsiteX3" fmla="*/ 64802 w 74399"/>
                <a:gd name="connsiteY3" fmla="*/ 4620 h 20302"/>
                <a:gd name="connsiteX4" fmla="*/ 8406 w 74399"/>
                <a:gd name="connsiteY4" fmla="*/ 8715 h 20302"/>
                <a:gd name="connsiteX5" fmla="*/ 216 w 74399"/>
                <a:gd name="connsiteY5" fmla="*/ 18778 h 2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9" h="20302">
                  <a:moveTo>
                    <a:pt x="216" y="18778"/>
                  </a:moveTo>
                  <a:cubicBezTo>
                    <a:pt x="2556" y="22756"/>
                    <a:pt x="18117" y="17842"/>
                    <a:pt x="37306" y="16554"/>
                  </a:cubicBezTo>
                  <a:cubicBezTo>
                    <a:pt x="56495" y="15267"/>
                    <a:pt x="72407" y="17725"/>
                    <a:pt x="74279" y="13396"/>
                  </a:cubicBezTo>
                  <a:cubicBezTo>
                    <a:pt x="75098" y="11289"/>
                    <a:pt x="71705" y="7662"/>
                    <a:pt x="64802" y="4620"/>
                  </a:cubicBezTo>
                  <a:cubicBezTo>
                    <a:pt x="46374" y="-2751"/>
                    <a:pt x="25582" y="-1242"/>
                    <a:pt x="8406" y="8715"/>
                  </a:cubicBezTo>
                  <a:cubicBezTo>
                    <a:pt x="1971" y="12810"/>
                    <a:pt x="-837" y="16789"/>
                    <a:pt x="216" y="18778"/>
                  </a:cubicBezTo>
                  <a:close/>
                </a:path>
              </a:pathLst>
            </a:custGeom>
            <a:solidFill>
              <a:srgbClr val="263238"/>
            </a:solidFill>
            <a:ln w="11697" cap="flat">
              <a:noFill/>
              <a:prstDash val="solid"/>
              <a:miter/>
            </a:ln>
          </p:spPr>
          <p:txBody>
            <a:bodyPr rtlCol="0" anchor="ctr"/>
            <a:lstStyle/>
            <a:p>
              <a:endParaRPr lang="en-US"/>
            </a:p>
          </p:txBody>
        </p:sp>
        <p:sp>
          <p:nvSpPr>
            <p:cNvPr id="854" name="Hình tự do: Hình 853">
              <a:extLst>
                <a:ext uri="{FF2B5EF4-FFF2-40B4-BE49-F238E27FC236}">
                  <a16:creationId xmlns:a16="http://schemas.microsoft.com/office/drawing/2014/main" xmlns="" id="{B30111E4-8BF0-9CD7-276F-420B15023638}"/>
                </a:ext>
              </a:extLst>
            </p:cNvPr>
            <p:cNvSpPr/>
            <p:nvPr/>
          </p:nvSpPr>
          <p:spPr>
            <a:xfrm>
              <a:off x="9913199" y="2627340"/>
              <a:ext cx="65574" cy="19309"/>
            </a:xfrm>
            <a:custGeom>
              <a:avLst/>
              <a:gdLst>
                <a:gd name="connsiteX0" fmla="*/ 347 w 65574"/>
                <a:gd name="connsiteY0" fmla="*/ 17738 h 19309"/>
                <a:gd name="connsiteX1" fmla="*/ 32757 w 65574"/>
                <a:gd name="connsiteY1" fmla="*/ 16568 h 19309"/>
                <a:gd name="connsiteX2" fmla="*/ 65167 w 65574"/>
                <a:gd name="connsiteY2" fmla="*/ 14345 h 19309"/>
                <a:gd name="connsiteX3" fmla="*/ 58381 w 65574"/>
                <a:gd name="connsiteY3" fmla="*/ 5453 h 19309"/>
                <a:gd name="connsiteX4" fmla="*/ 6080 w 65574"/>
                <a:gd name="connsiteY4" fmla="*/ 8144 h 19309"/>
                <a:gd name="connsiteX5" fmla="*/ 347 w 65574"/>
                <a:gd name="connsiteY5" fmla="*/ 17738 h 1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74" h="19309">
                  <a:moveTo>
                    <a:pt x="347" y="17738"/>
                  </a:moveTo>
                  <a:cubicBezTo>
                    <a:pt x="3857" y="21365"/>
                    <a:pt x="16962" y="17738"/>
                    <a:pt x="32757" y="16568"/>
                  </a:cubicBezTo>
                  <a:cubicBezTo>
                    <a:pt x="48553" y="15398"/>
                    <a:pt x="62242" y="18206"/>
                    <a:pt x="65167" y="14345"/>
                  </a:cubicBezTo>
                  <a:cubicBezTo>
                    <a:pt x="66571" y="12356"/>
                    <a:pt x="64348" y="8729"/>
                    <a:pt x="58381" y="5453"/>
                  </a:cubicBezTo>
                  <a:cubicBezTo>
                    <a:pt x="41638" y="-2679"/>
                    <a:pt x="21900" y="-1661"/>
                    <a:pt x="6080" y="8144"/>
                  </a:cubicBezTo>
                  <a:cubicBezTo>
                    <a:pt x="932" y="11537"/>
                    <a:pt x="-823" y="15398"/>
                    <a:pt x="347" y="17738"/>
                  </a:cubicBezTo>
                  <a:close/>
                </a:path>
              </a:pathLst>
            </a:custGeom>
            <a:solidFill>
              <a:srgbClr val="263238"/>
            </a:solidFill>
            <a:ln w="11697" cap="flat">
              <a:noFill/>
              <a:prstDash val="solid"/>
              <a:miter/>
            </a:ln>
          </p:spPr>
          <p:txBody>
            <a:bodyPr rtlCol="0" anchor="ctr"/>
            <a:lstStyle/>
            <a:p>
              <a:endParaRPr lang="en-US"/>
            </a:p>
          </p:txBody>
        </p:sp>
        <p:sp>
          <p:nvSpPr>
            <p:cNvPr id="855" name="Hình tự do: Hình 854">
              <a:extLst>
                <a:ext uri="{FF2B5EF4-FFF2-40B4-BE49-F238E27FC236}">
                  <a16:creationId xmlns:a16="http://schemas.microsoft.com/office/drawing/2014/main" xmlns="" id="{DC806ACC-2436-F519-A3CA-3536EEB8AA58}"/>
                </a:ext>
              </a:extLst>
            </p:cNvPr>
            <p:cNvSpPr/>
            <p:nvPr/>
          </p:nvSpPr>
          <p:spPr>
            <a:xfrm>
              <a:off x="10245719" y="2728145"/>
              <a:ext cx="72311" cy="110849"/>
            </a:xfrm>
            <a:custGeom>
              <a:avLst/>
              <a:gdLst>
                <a:gd name="connsiteX0" fmla="*/ 0 w 72311"/>
                <a:gd name="connsiteY0" fmla="*/ 4334 h 110849"/>
                <a:gd name="connsiteX1" fmla="*/ 72308 w 72311"/>
                <a:gd name="connsiteY1" fmla="*/ 52188 h 110849"/>
                <a:gd name="connsiteX2" fmla="*/ 234 w 72311"/>
                <a:gd name="connsiteY2" fmla="*/ 108116 h 110849"/>
                <a:gd name="connsiteX3" fmla="*/ 0 w 72311"/>
                <a:gd name="connsiteY3" fmla="*/ 4334 h 110849"/>
              </a:gdLst>
              <a:ahLst/>
              <a:cxnLst>
                <a:cxn ang="0">
                  <a:pos x="connsiteX0" y="connsiteY0"/>
                </a:cxn>
                <a:cxn ang="0">
                  <a:pos x="connsiteX1" y="connsiteY1"/>
                </a:cxn>
                <a:cxn ang="0">
                  <a:pos x="connsiteX2" y="connsiteY2"/>
                </a:cxn>
                <a:cxn ang="0">
                  <a:pos x="connsiteX3" y="connsiteY3"/>
                </a:cxn>
              </a:cxnLst>
              <a:rect l="l" t="t" r="r" b="b"/>
              <a:pathLst>
                <a:path w="72311" h="110849">
                  <a:moveTo>
                    <a:pt x="0" y="4334"/>
                  </a:moveTo>
                  <a:cubicBezTo>
                    <a:pt x="1755" y="3515"/>
                    <a:pt x="71723" y="-20120"/>
                    <a:pt x="72308" y="52188"/>
                  </a:cubicBezTo>
                  <a:cubicBezTo>
                    <a:pt x="72893" y="124496"/>
                    <a:pt x="351" y="110690"/>
                    <a:pt x="234" y="108116"/>
                  </a:cubicBezTo>
                  <a:cubicBezTo>
                    <a:pt x="117" y="105542"/>
                    <a:pt x="0" y="4334"/>
                    <a:pt x="0" y="4334"/>
                  </a:cubicBezTo>
                  <a:close/>
                </a:path>
              </a:pathLst>
            </a:custGeom>
            <a:solidFill>
              <a:srgbClr val="B78876"/>
            </a:solidFill>
            <a:ln w="11697" cap="flat">
              <a:noFill/>
              <a:prstDash val="solid"/>
              <a:miter/>
            </a:ln>
          </p:spPr>
          <p:txBody>
            <a:bodyPr rtlCol="0" anchor="ctr"/>
            <a:lstStyle/>
            <a:p>
              <a:endParaRPr lang="en-US"/>
            </a:p>
          </p:txBody>
        </p:sp>
        <p:sp>
          <p:nvSpPr>
            <p:cNvPr id="856" name="Hình tự do: Hình 855">
              <a:extLst>
                <a:ext uri="{FF2B5EF4-FFF2-40B4-BE49-F238E27FC236}">
                  <a16:creationId xmlns:a16="http://schemas.microsoft.com/office/drawing/2014/main" xmlns="" id="{0C18085C-2203-0A12-E6F9-F68A702183B1}"/>
                </a:ext>
              </a:extLst>
            </p:cNvPr>
            <p:cNvSpPr/>
            <p:nvPr/>
          </p:nvSpPr>
          <p:spPr>
            <a:xfrm>
              <a:off x="10267652" y="2751492"/>
              <a:ext cx="32178" cy="63295"/>
            </a:xfrm>
            <a:custGeom>
              <a:avLst/>
              <a:gdLst>
                <a:gd name="connsiteX0" fmla="*/ 63 w 32178"/>
                <a:gd name="connsiteY0" fmla="*/ 57390 h 63295"/>
                <a:gd name="connsiteX1" fmla="*/ 3456 w 32178"/>
                <a:gd name="connsiteY1" fmla="*/ 59262 h 63295"/>
                <a:gd name="connsiteX2" fmla="*/ 12933 w 32178"/>
                <a:gd name="connsiteY2" fmla="*/ 59262 h 63295"/>
                <a:gd name="connsiteX3" fmla="*/ 27091 w 32178"/>
                <a:gd name="connsiteY3" fmla="*/ 31181 h 63295"/>
                <a:gd name="connsiteX4" fmla="*/ 23347 w 32178"/>
                <a:gd name="connsiteY4" fmla="*/ 13163 h 63295"/>
                <a:gd name="connsiteX5" fmla="*/ 13752 w 32178"/>
                <a:gd name="connsiteY5" fmla="*/ 3568 h 63295"/>
                <a:gd name="connsiteX6" fmla="*/ 6381 w 32178"/>
                <a:gd name="connsiteY6" fmla="*/ 7079 h 63295"/>
                <a:gd name="connsiteX7" fmla="*/ 5562 w 32178"/>
                <a:gd name="connsiteY7" fmla="*/ 10706 h 63295"/>
                <a:gd name="connsiteX8" fmla="*/ 4509 w 32178"/>
                <a:gd name="connsiteY8" fmla="*/ 6493 h 63295"/>
                <a:gd name="connsiteX9" fmla="*/ 7317 w 32178"/>
                <a:gd name="connsiteY9" fmla="*/ 1930 h 63295"/>
                <a:gd name="connsiteX10" fmla="*/ 14220 w 32178"/>
                <a:gd name="connsiteY10" fmla="*/ 58 h 63295"/>
                <a:gd name="connsiteX11" fmla="*/ 27559 w 32178"/>
                <a:gd name="connsiteY11" fmla="*/ 11174 h 63295"/>
                <a:gd name="connsiteX12" fmla="*/ 32122 w 32178"/>
                <a:gd name="connsiteY12" fmla="*/ 31298 h 63295"/>
                <a:gd name="connsiteX13" fmla="*/ 13986 w 32178"/>
                <a:gd name="connsiteY13" fmla="*/ 62655 h 63295"/>
                <a:gd name="connsiteX14" fmla="*/ 2286 w 32178"/>
                <a:gd name="connsiteY14" fmla="*/ 60783 h 63295"/>
                <a:gd name="connsiteX15" fmla="*/ 63 w 32178"/>
                <a:gd name="connsiteY15" fmla="*/ 57390 h 6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78" h="63295">
                  <a:moveTo>
                    <a:pt x="63" y="57390"/>
                  </a:moveTo>
                  <a:cubicBezTo>
                    <a:pt x="63" y="57390"/>
                    <a:pt x="1350" y="58326"/>
                    <a:pt x="3456" y="59262"/>
                  </a:cubicBezTo>
                  <a:cubicBezTo>
                    <a:pt x="6498" y="60455"/>
                    <a:pt x="9891" y="60455"/>
                    <a:pt x="12933" y="59262"/>
                  </a:cubicBezTo>
                  <a:cubicBezTo>
                    <a:pt x="22364" y="53131"/>
                    <a:pt x="27769" y="42402"/>
                    <a:pt x="27091" y="31181"/>
                  </a:cubicBezTo>
                  <a:cubicBezTo>
                    <a:pt x="27173" y="24968"/>
                    <a:pt x="25897" y="18826"/>
                    <a:pt x="23347" y="13163"/>
                  </a:cubicBezTo>
                  <a:cubicBezTo>
                    <a:pt x="21919" y="8588"/>
                    <a:pt x="18327" y="4996"/>
                    <a:pt x="13752" y="3568"/>
                  </a:cubicBezTo>
                  <a:cubicBezTo>
                    <a:pt x="10769" y="2831"/>
                    <a:pt x="7692" y="4306"/>
                    <a:pt x="6381" y="7079"/>
                  </a:cubicBezTo>
                  <a:cubicBezTo>
                    <a:pt x="5445" y="9185"/>
                    <a:pt x="6381" y="10589"/>
                    <a:pt x="5562" y="10706"/>
                  </a:cubicBezTo>
                  <a:cubicBezTo>
                    <a:pt x="4743" y="10823"/>
                    <a:pt x="3924" y="9536"/>
                    <a:pt x="4509" y="6493"/>
                  </a:cubicBezTo>
                  <a:cubicBezTo>
                    <a:pt x="4954" y="4715"/>
                    <a:pt x="5937" y="3124"/>
                    <a:pt x="7317" y="1930"/>
                  </a:cubicBezTo>
                  <a:cubicBezTo>
                    <a:pt x="9306" y="456"/>
                    <a:pt x="11763" y="-211"/>
                    <a:pt x="14220" y="58"/>
                  </a:cubicBezTo>
                  <a:cubicBezTo>
                    <a:pt x="20293" y="1193"/>
                    <a:pt x="25347" y="5406"/>
                    <a:pt x="27559" y="11174"/>
                  </a:cubicBezTo>
                  <a:cubicBezTo>
                    <a:pt x="30706" y="17410"/>
                    <a:pt x="32274" y="24313"/>
                    <a:pt x="32122" y="31298"/>
                  </a:cubicBezTo>
                  <a:cubicBezTo>
                    <a:pt x="32894" y="44438"/>
                    <a:pt x="25769" y="56770"/>
                    <a:pt x="13986" y="62655"/>
                  </a:cubicBezTo>
                  <a:cubicBezTo>
                    <a:pt x="10008" y="63954"/>
                    <a:pt x="5656" y="63252"/>
                    <a:pt x="2286" y="60783"/>
                  </a:cubicBezTo>
                  <a:cubicBezTo>
                    <a:pt x="180" y="58911"/>
                    <a:pt x="-171" y="57390"/>
                    <a:pt x="63" y="57390"/>
                  </a:cubicBezTo>
                  <a:close/>
                </a:path>
              </a:pathLst>
            </a:custGeom>
            <a:solidFill>
              <a:srgbClr val="995037"/>
            </a:solidFill>
            <a:ln w="11697" cap="flat">
              <a:noFill/>
              <a:prstDash val="solid"/>
              <a:miter/>
            </a:ln>
          </p:spPr>
          <p:txBody>
            <a:bodyPr rtlCol="0" anchor="ctr"/>
            <a:lstStyle/>
            <a:p>
              <a:endParaRPr lang="en-US"/>
            </a:p>
          </p:txBody>
        </p:sp>
        <p:sp>
          <p:nvSpPr>
            <p:cNvPr id="857" name="Hình tự do: Hình 856">
              <a:extLst>
                <a:ext uri="{FF2B5EF4-FFF2-40B4-BE49-F238E27FC236}">
                  <a16:creationId xmlns:a16="http://schemas.microsoft.com/office/drawing/2014/main" xmlns="" id="{336342FD-FAEF-FD7E-E4EA-2880BD4133DA}"/>
                </a:ext>
              </a:extLst>
            </p:cNvPr>
            <p:cNvSpPr/>
            <p:nvPr/>
          </p:nvSpPr>
          <p:spPr>
            <a:xfrm>
              <a:off x="9931594" y="2434787"/>
              <a:ext cx="349175" cy="351697"/>
            </a:xfrm>
            <a:custGeom>
              <a:avLst/>
              <a:gdLst>
                <a:gd name="connsiteX0" fmla="*/ 2310 w 349175"/>
                <a:gd name="connsiteY0" fmla="*/ 82288 h 351697"/>
                <a:gd name="connsiteX1" fmla="*/ 54494 w 349175"/>
                <a:gd name="connsiteY1" fmla="*/ 24957 h 351697"/>
                <a:gd name="connsiteX2" fmla="*/ 204258 w 349175"/>
                <a:gd name="connsiteY2" fmla="*/ 4364 h 351697"/>
                <a:gd name="connsiteX3" fmla="*/ 316815 w 349175"/>
                <a:gd name="connsiteY3" fmla="*/ 86267 h 351697"/>
                <a:gd name="connsiteX4" fmla="*/ 348874 w 349175"/>
                <a:gd name="connsiteY4" fmla="*/ 231351 h 351697"/>
                <a:gd name="connsiteX5" fmla="*/ 338695 w 349175"/>
                <a:gd name="connsiteY5" fmla="*/ 275461 h 351697"/>
                <a:gd name="connsiteX6" fmla="*/ 310029 w 349175"/>
                <a:gd name="connsiteY6" fmla="*/ 323666 h 351697"/>
                <a:gd name="connsiteX7" fmla="*/ 302541 w 349175"/>
                <a:gd name="connsiteY7" fmla="*/ 345663 h 351697"/>
                <a:gd name="connsiteX8" fmla="*/ 265685 w 349175"/>
                <a:gd name="connsiteY8" fmla="*/ 333260 h 351697"/>
                <a:gd name="connsiteX9" fmla="*/ 246613 w 349175"/>
                <a:gd name="connsiteY9" fmla="*/ 238722 h 351697"/>
                <a:gd name="connsiteX10" fmla="*/ 251177 w 349175"/>
                <a:gd name="connsiteY10" fmla="*/ 170041 h 351697"/>
                <a:gd name="connsiteX11" fmla="*/ 262877 w 349175"/>
                <a:gd name="connsiteY11" fmla="*/ 134355 h 351697"/>
                <a:gd name="connsiteX12" fmla="*/ 257729 w 349175"/>
                <a:gd name="connsiteY12" fmla="*/ 98318 h 351697"/>
                <a:gd name="connsiteX13" fmla="*/ 251879 w 349175"/>
                <a:gd name="connsiteY13" fmla="*/ 92351 h 351697"/>
                <a:gd name="connsiteX14" fmla="*/ 177113 w 349175"/>
                <a:gd name="connsiteY14" fmla="*/ 78193 h 351697"/>
                <a:gd name="connsiteX15" fmla="*/ 48410 w 349175"/>
                <a:gd name="connsiteY15" fmla="*/ 100307 h 351697"/>
                <a:gd name="connsiteX16" fmla="*/ 16000 w 349175"/>
                <a:gd name="connsiteY16" fmla="*/ 67546 h 35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175" h="351697">
                  <a:moveTo>
                    <a:pt x="2310" y="82288"/>
                  </a:moveTo>
                  <a:cubicBezTo>
                    <a:pt x="-9390" y="75853"/>
                    <a:pt x="25711" y="37944"/>
                    <a:pt x="54494" y="24957"/>
                  </a:cubicBezTo>
                  <a:cubicBezTo>
                    <a:pt x="97902" y="5183"/>
                    <a:pt x="164243" y="-6985"/>
                    <a:pt x="204258" y="4364"/>
                  </a:cubicBezTo>
                  <a:cubicBezTo>
                    <a:pt x="252464" y="18054"/>
                    <a:pt x="292596" y="42039"/>
                    <a:pt x="316815" y="86267"/>
                  </a:cubicBezTo>
                  <a:cubicBezTo>
                    <a:pt x="340122" y="130950"/>
                    <a:pt x="351191" y="181004"/>
                    <a:pt x="348874" y="231351"/>
                  </a:cubicBezTo>
                  <a:cubicBezTo>
                    <a:pt x="349424" y="246690"/>
                    <a:pt x="345902" y="261912"/>
                    <a:pt x="338695" y="275461"/>
                  </a:cubicBezTo>
                  <a:cubicBezTo>
                    <a:pt x="328633" y="291490"/>
                    <a:pt x="309210" y="301553"/>
                    <a:pt x="310029" y="323666"/>
                  </a:cubicBezTo>
                  <a:cubicBezTo>
                    <a:pt x="310579" y="331704"/>
                    <a:pt x="307888" y="339626"/>
                    <a:pt x="302541" y="345663"/>
                  </a:cubicBezTo>
                  <a:cubicBezTo>
                    <a:pt x="289320" y="359703"/>
                    <a:pt x="273173" y="346599"/>
                    <a:pt x="265685" y="333260"/>
                  </a:cubicBezTo>
                  <a:cubicBezTo>
                    <a:pt x="249773" y="304946"/>
                    <a:pt x="248017" y="271249"/>
                    <a:pt x="246613" y="238722"/>
                  </a:cubicBezTo>
                  <a:cubicBezTo>
                    <a:pt x="244355" y="215731"/>
                    <a:pt x="245900" y="192529"/>
                    <a:pt x="251177" y="170041"/>
                  </a:cubicBezTo>
                  <a:cubicBezTo>
                    <a:pt x="254687" y="158341"/>
                    <a:pt x="260420" y="146640"/>
                    <a:pt x="262877" y="134355"/>
                  </a:cubicBezTo>
                  <a:cubicBezTo>
                    <a:pt x="266504" y="122163"/>
                    <a:pt x="264632" y="109000"/>
                    <a:pt x="257729" y="98318"/>
                  </a:cubicBezTo>
                  <a:cubicBezTo>
                    <a:pt x="255962" y="96153"/>
                    <a:pt x="254008" y="94153"/>
                    <a:pt x="251879" y="92351"/>
                  </a:cubicBezTo>
                  <a:cubicBezTo>
                    <a:pt x="231345" y="74473"/>
                    <a:pt x="202761" y="69055"/>
                    <a:pt x="177113" y="78193"/>
                  </a:cubicBezTo>
                  <a:cubicBezTo>
                    <a:pt x="136397" y="92585"/>
                    <a:pt x="66897" y="114113"/>
                    <a:pt x="48410" y="100307"/>
                  </a:cubicBezTo>
                  <a:cubicBezTo>
                    <a:pt x="35434" y="91766"/>
                    <a:pt x="24401" y="80615"/>
                    <a:pt x="16000" y="67546"/>
                  </a:cubicBezTo>
                  <a:close/>
                </a:path>
              </a:pathLst>
            </a:custGeom>
            <a:solidFill>
              <a:srgbClr val="263238"/>
            </a:solidFill>
            <a:ln w="11697" cap="flat">
              <a:noFill/>
              <a:prstDash val="solid"/>
              <a:miter/>
            </a:ln>
          </p:spPr>
          <p:txBody>
            <a:bodyPr rtlCol="0" anchor="ctr"/>
            <a:lstStyle/>
            <a:p>
              <a:endParaRPr lang="en-US"/>
            </a:p>
          </p:txBody>
        </p:sp>
        <p:sp>
          <p:nvSpPr>
            <p:cNvPr id="858" name="Hình tự do: Hình 857">
              <a:extLst>
                <a:ext uri="{FF2B5EF4-FFF2-40B4-BE49-F238E27FC236}">
                  <a16:creationId xmlns:a16="http://schemas.microsoft.com/office/drawing/2014/main" xmlns="" id="{AA6686EE-3F41-4E67-751F-2BDF679EC44B}"/>
                </a:ext>
              </a:extLst>
            </p:cNvPr>
            <p:cNvSpPr/>
            <p:nvPr/>
          </p:nvSpPr>
          <p:spPr>
            <a:xfrm>
              <a:off x="10018217" y="2815541"/>
              <a:ext cx="45091" cy="45488"/>
            </a:xfrm>
            <a:custGeom>
              <a:avLst/>
              <a:gdLst>
                <a:gd name="connsiteX0" fmla="*/ 44157 w 45091"/>
                <a:gd name="connsiteY0" fmla="*/ 11 h 45488"/>
                <a:gd name="connsiteX1" fmla="*/ 44157 w 45091"/>
                <a:gd name="connsiteY1" fmla="*/ 10307 h 45488"/>
                <a:gd name="connsiteX2" fmla="*/ 31170 w 45091"/>
                <a:gd name="connsiteY2" fmla="*/ 31601 h 45488"/>
                <a:gd name="connsiteX3" fmla="*/ 10109 w 45091"/>
                <a:gd name="connsiteY3" fmla="*/ 43302 h 45488"/>
                <a:gd name="connsiteX4" fmla="*/ 47 w 45091"/>
                <a:gd name="connsiteY4" fmla="*/ 45057 h 45488"/>
                <a:gd name="connsiteX5" fmla="*/ 7652 w 45091"/>
                <a:gd name="connsiteY5" fmla="*/ 38505 h 45488"/>
                <a:gd name="connsiteX6" fmla="*/ 26139 w 45091"/>
                <a:gd name="connsiteY6" fmla="*/ 25400 h 45488"/>
                <a:gd name="connsiteX7" fmla="*/ 44157 w 45091"/>
                <a:gd name="connsiteY7" fmla="*/ 11 h 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91" h="45488">
                  <a:moveTo>
                    <a:pt x="44157" y="11"/>
                  </a:moveTo>
                  <a:cubicBezTo>
                    <a:pt x="45093" y="11"/>
                    <a:pt x="45678" y="4106"/>
                    <a:pt x="44157" y="10307"/>
                  </a:cubicBezTo>
                  <a:cubicBezTo>
                    <a:pt x="42215" y="18614"/>
                    <a:pt x="37664" y="26079"/>
                    <a:pt x="31170" y="31601"/>
                  </a:cubicBezTo>
                  <a:cubicBezTo>
                    <a:pt x="24910" y="36738"/>
                    <a:pt x="17773" y="40704"/>
                    <a:pt x="10109" y="43302"/>
                  </a:cubicBezTo>
                  <a:cubicBezTo>
                    <a:pt x="4259" y="45408"/>
                    <a:pt x="515" y="45993"/>
                    <a:pt x="47" y="45057"/>
                  </a:cubicBezTo>
                  <a:cubicBezTo>
                    <a:pt x="-421" y="44121"/>
                    <a:pt x="2621" y="41781"/>
                    <a:pt x="7652" y="38505"/>
                  </a:cubicBezTo>
                  <a:cubicBezTo>
                    <a:pt x="14158" y="34632"/>
                    <a:pt x="20335" y="30256"/>
                    <a:pt x="26139" y="25400"/>
                  </a:cubicBezTo>
                  <a:cubicBezTo>
                    <a:pt x="39360" y="14753"/>
                    <a:pt x="41817" y="-458"/>
                    <a:pt x="44157" y="11"/>
                  </a:cubicBezTo>
                  <a:close/>
                </a:path>
              </a:pathLst>
            </a:custGeom>
            <a:solidFill>
              <a:srgbClr val="263238"/>
            </a:solidFill>
            <a:ln w="11697" cap="flat">
              <a:noFill/>
              <a:prstDash val="solid"/>
              <a:miter/>
            </a:ln>
          </p:spPr>
          <p:txBody>
            <a:bodyPr rtlCol="0" anchor="ctr"/>
            <a:lstStyle/>
            <a:p>
              <a:endParaRPr lang="en-US"/>
            </a:p>
          </p:txBody>
        </p:sp>
        <p:sp>
          <p:nvSpPr>
            <p:cNvPr id="859" name="Hình tự do: Hình 858">
              <a:extLst>
                <a:ext uri="{FF2B5EF4-FFF2-40B4-BE49-F238E27FC236}">
                  <a16:creationId xmlns:a16="http://schemas.microsoft.com/office/drawing/2014/main" xmlns="" id="{E4D8B149-EBEA-5163-662B-AF321417E6C0}"/>
                </a:ext>
              </a:extLst>
            </p:cNvPr>
            <p:cNvSpPr/>
            <p:nvPr/>
          </p:nvSpPr>
          <p:spPr>
            <a:xfrm>
              <a:off x="9794086" y="3566478"/>
              <a:ext cx="464971" cy="39547"/>
            </a:xfrm>
            <a:custGeom>
              <a:avLst/>
              <a:gdLst>
                <a:gd name="connsiteX0" fmla="*/ 0 w 464971"/>
                <a:gd name="connsiteY0" fmla="*/ 0 h 39547"/>
                <a:gd name="connsiteX1" fmla="*/ 464971 w 464971"/>
                <a:gd name="connsiteY1" fmla="*/ 0 h 39547"/>
                <a:gd name="connsiteX2" fmla="*/ 464971 w 464971"/>
                <a:gd name="connsiteY2" fmla="*/ 39547 h 39547"/>
                <a:gd name="connsiteX3" fmla="*/ 0 w 464971"/>
                <a:gd name="connsiteY3" fmla="*/ 39547 h 39547"/>
              </a:gdLst>
              <a:ahLst/>
              <a:cxnLst>
                <a:cxn ang="0">
                  <a:pos x="connsiteX0" y="connsiteY0"/>
                </a:cxn>
                <a:cxn ang="0">
                  <a:pos x="connsiteX1" y="connsiteY1"/>
                </a:cxn>
                <a:cxn ang="0">
                  <a:pos x="connsiteX2" y="connsiteY2"/>
                </a:cxn>
                <a:cxn ang="0">
                  <a:pos x="connsiteX3" y="connsiteY3"/>
                </a:cxn>
              </a:cxnLst>
              <a:rect l="l" t="t" r="r" b="b"/>
              <a:pathLst>
                <a:path w="464971" h="39547">
                  <a:moveTo>
                    <a:pt x="0" y="0"/>
                  </a:moveTo>
                  <a:lnTo>
                    <a:pt x="464971" y="0"/>
                  </a:lnTo>
                  <a:lnTo>
                    <a:pt x="464971" y="39547"/>
                  </a:lnTo>
                  <a:lnTo>
                    <a:pt x="0" y="39547"/>
                  </a:lnTo>
                  <a:close/>
                </a:path>
              </a:pathLst>
            </a:custGeom>
            <a:solidFill>
              <a:srgbClr val="263238"/>
            </a:solidFill>
            <a:ln w="11697" cap="flat">
              <a:noFill/>
              <a:prstDash val="solid"/>
              <a:miter/>
            </a:ln>
          </p:spPr>
          <p:txBody>
            <a:bodyPr rtlCol="0" anchor="ctr"/>
            <a:lstStyle/>
            <a:p>
              <a:endParaRPr lang="en-US"/>
            </a:p>
          </p:txBody>
        </p:sp>
        <p:sp>
          <p:nvSpPr>
            <p:cNvPr id="860" name="Hình tự do: Hình 859">
              <a:extLst>
                <a:ext uri="{FF2B5EF4-FFF2-40B4-BE49-F238E27FC236}">
                  <a16:creationId xmlns:a16="http://schemas.microsoft.com/office/drawing/2014/main" xmlns="" id="{0FD374F9-E8C7-C655-0A76-65550AF47A36}"/>
                </a:ext>
              </a:extLst>
            </p:cNvPr>
            <p:cNvSpPr/>
            <p:nvPr/>
          </p:nvSpPr>
          <p:spPr>
            <a:xfrm>
              <a:off x="9960347" y="3003810"/>
              <a:ext cx="51598" cy="62479"/>
            </a:xfrm>
            <a:custGeom>
              <a:avLst/>
              <a:gdLst>
                <a:gd name="connsiteX0" fmla="*/ 19774 w 51598"/>
                <a:gd name="connsiteY0" fmla="*/ 0 h 62479"/>
                <a:gd name="connsiteX1" fmla="*/ 31474 w 51598"/>
                <a:gd name="connsiteY1" fmla="*/ 0 h 62479"/>
                <a:gd name="connsiteX2" fmla="*/ 51598 w 51598"/>
                <a:gd name="connsiteY2" fmla="*/ 20125 h 62479"/>
                <a:gd name="connsiteX3" fmla="*/ 51598 w 51598"/>
                <a:gd name="connsiteY3" fmla="*/ 62480 h 62479"/>
                <a:gd name="connsiteX4" fmla="*/ 51598 w 51598"/>
                <a:gd name="connsiteY4" fmla="*/ 62480 h 62479"/>
                <a:gd name="connsiteX5" fmla="*/ 0 w 51598"/>
                <a:gd name="connsiteY5" fmla="*/ 62480 h 62479"/>
                <a:gd name="connsiteX6" fmla="*/ 0 w 51598"/>
                <a:gd name="connsiteY6" fmla="*/ 62480 h 62479"/>
                <a:gd name="connsiteX7" fmla="*/ 0 w 51598"/>
                <a:gd name="connsiteY7" fmla="*/ 19774 h 62479"/>
                <a:gd name="connsiteX8" fmla="*/ 19774 w 51598"/>
                <a:gd name="connsiteY8" fmla="*/ 0 h 6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8" h="62479">
                  <a:moveTo>
                    <a:pt x="19774" y="0"/>
                  </a:moveTo>
                  <a:lnTo>
                    <a:pt x="31474" y="0"/>
                  </a:lnTo>
                  <a:cubicBezTo>
                    <a:pt x="42589" y="0"/>
                    <a:pt x="51598" y="9009"/>
                    <a:pt x="51598" y="20125"/>
                  </a:cubicBezTo>
                  <a:lnTo>
                    <a:pt x="51598" y="62480"/>
                  </a:lnTo>
                  <a:lnTo>
                    <a:pt x="51598" y="62480"/>
                  </a:lnTo>
                  <a:lnTo>
                    <a:pt x="0" y="62480"/>
                  </a:lnTo>
                  <a:lnTo>
                    <a:pt x="0" y="62480"/>
                  </a:lnTo>
                  <a:lnTo>
                    <a:pt x="0" y="19774"/>
                  </a:lnTo>
                  <a:cubicBezTo>
                    <a:pt x="187" y="8927"/>
                    <a:pt x="8927" y="187"/>
                    <a:pt x="19774" y="0"/>
                  </a:cubicBezTo>
                  <a:close/>
                </a:path>
              </a:pathLst>
            </a:custGeom>
            <a:solidFill>
              <a:srgbClr val="455A64"/>
            </a:solidFill>
            <a:ln w="11697" cap="flat">
              <a:noFill/>
              <a:prstDash val="solid"/>
              <a:miter/>
            </a:ln>
          </p:spPr>
          <p:txBody>
            <a:bodyPr rtlCol="0" anchor="ctr"/>
            <a:lstStyle/>
            <a:p>
              <a:endParaRPr lang="en-US"/>
            </a:p>
          </p:txBody>
        </p:sp>
        <p:sp>
          <p:nvSpPr>
            <p:cNvPr id="861" name="Hình tự do: Hình 860">
              <a:extLst>
                <a:ext uri="{FF2B5EF4-FFF2-40B4-BE49-F238E27FC236}">
                  <a16:creationId xmlns:a16="http://schemas.microsoft.com/office/drawing/2014/main" xmlns="" id="{F3F0AEED-5E97-90BE-C94E-DFE993C5071A}"/>
                </a:ext>
              </a:extLst>
            </p:cNvPr>
            <p:cNvSpPr/>
            <p:nvPr/>
          </p:nvSpPr>
          <p:spPr>
            <a:xfrm>
              <a:off x="10098879" y="3003810"/>
              <a:ext cx="52417" cy="62479"/>
            </a:xfrm>
            <a:custGeom>
              <a:avLst/>
              <a:gdLst>
                <a:gd name="connsiteX0" fmla="*/ 17668 w 52417"/>
                <a:gd name="connsiteY0" fmla="*/ 0 h 62479"/>
                <a:gd name="connsiteX1" fmla="*/ 34750 w 52417"/>
                <a:gd name="connsiteY1" fmla="*/ 0 h 62479"/>
                <a:gd name="connsiteX2" fmla="*/ 52418 w 52417"/>
                <a:gd name="connsiteY2" fmla="*/ 17667 h 62479"/>
                <a:gd name="connsiteX3" fmla="*/ 52418 w 52417"/>
                <a:gd name="connsiteY3" fmla="*/ 62480 h 62479"/>
                <a:gd name="connsiteX4" fmla="*/ 52418 w 52417"/>
                <a:gd name="connsiteY4" fmla="*/ 62480 h 62479"/>
                <a:gd name="connsiteX5" fmla="*/ 0 w 52417"/>
                <a:gd name="connsiteY5" fmla="*/ 62480 h 62479"/>
                <a:gd name="connsiteX6" fmla="*/ 0 w 52417"/>
                <a:gd name="connsiteY6" fmla="*/ 62480 h 62479"/>
                <a:gd name="connsiteX7" fmla="*/ 0 w 52417"/>
                <a:gd name="connsiteY7" fmla="*/ 17316 h 62479"/>
                <a:gd name="connsiteX8" fmla="*/ 17668 w 52417"/>
                <a:gd name="connsiteY8" fmla="*/ 0 h 6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17" h="62479">
                  <a:moveTo>
                    <a:pt x="17668" y="0"/>
                  </a:moveTo>
                  <a:lnTo>
                    <a:pt x="34750" y="0"/>
                  </a:lnTo>
                  <a:cubicBezTo>
                    <a:pt x="44508" y="0"/>
                    <a:pt x="52418" y="7909"/>
                    <a:pt x="52418" y="17667"/>
                  </a:cubicBezTo>
                  <a:lnTo>
                    <a:pt x="52418" y="62480"/>
                  </a:lnTo>
                  <a:lnTo>
                    <a:pt x="52418" y="62480"/>
                  </a:lnTo>
                  <a:lnTo>
                    <a:pt x="0" y="62480"/>
                  </a:lnTo>
                  <a:lnTo>
                    <a:pt x="0" y="62480"/>
                  </a:lnTo>
                  <a:lnTo>
                    <a:pt x="0" y="17316"/>
                  </a:lnTo>
                  <a:cubicBezTo>
                    <a:pt x="187" y="7699"/>
                    <a:pt x="8050" y="0"/>
                    <a:pt x="17668" y="0"/>
                  </a:cubicBezTo>
                  <a:close/>
                </a:path>
              </a:pathLst>
            </a:custGeom>
            <a:solidFill>
              <a:srgbClr val="455A64"/>
            </a:solidFill>
            <a:ln w="11697" cap="flat">
              <a:noFill/>
              <a:prstDash val="solid"/>
              <a:miter/>
            </a:ln>
          </p:spPr>
          <p:txBody>
            <a:bodyPr rtlCol="0" anchor="ctr"/>
            <a:lstStyle/>
            <a:p>
              <a:endParaRPr lang="en-US"/>
            </a:p>
          </p:txBody>
        </p:sp>
        <p:sp>
          <p:nvSpPr>
            <p:cNvPr id="862" name="Hình tự do: Hình 861">
              <a:extLst>
                <a:ext uri="{FF2B5EF4-FFF2-40B4-BE49-F238E27FC236}">
                  <a16:creationId xmlns:a16="http://schemas.microsoft.com/office/drawing/2014/main" xmlns="" id="{157AE929-F256-D716-9A1F-042244D774B7}"/>
                </a:ext>
              </a:extLst>
            </p:cNvPr>
            <p:cNvSpPr/>
            <p:nvPr/>
          </p:nvSpPr>
          <p:spPr>
            <a:xfrm>
              <a:off x="9958475" y="3279586"/>
              <a:ext cx="212477" cy="93602"/>
            </a:xfrm>
            <a:custGeom>
              <a:avLst/>
              <a:gdLst>
                <a:gd name="connsiteX0" fmla="*/ 212478 w 212477"/>
                <a:gd name="connsiteY0" fmla="*/ 46801 h 93602"/>
                <a:gd name="connsiteX1" fmla="*/ 106239 w 212477"/>
                <a:gd name="connsiteY1" fmla="*/ 93603 h 93602"/>
                <a:gd name="connsiteX2" fmla="*/ 0 w 212477"/>
                <a:gd name="connsiteY2" fmla="*/ 46801 h 93602"/>
                <a:gd name="connsiteX3" fmla="*/ 106239 w 212477"/>
                <a:gd name="connsiteY3" fmla="*/ 0 h 93602"/>
                <a:gd name="connsiteX4" fmla="*/ 212478 w 212477"/>
                <a:gd name="connsiteY4" fmla="*/ 46801 h 9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77" h="93602">
                  <a:moveTo>
                    <a:pt x="212478" y="46801"/>
                  </a:moveTo>
                  <a:cubicBezTo>
                    <a:pt x="212478" y="72425"/>
                    <a:pt x="164975" y="93603"/>
                    <a:pt x="106239" y="93603"/>
                  </a:cubicBezTo>
                  <a:cubicBezTo>
                    <a:pt x="47503" y="93603"/>
                    <a:pt x="0" y="72776"/>
                    <a:pt x="0" y="46801"/>
                  </a:cubicBezTo>
                  <a:cubicBezTo>
                    <a:pt x="0" y="20827"/>
                    <a:pt x="47620" y="0"/>
                    <a:pt x="106239" y="0"/>
                  </a:cubicBezTo>
                  <a:cubicBezTo>
                    <a:pt x="164858" y="0"/>
                    <a:pt x="212478" y="21295"/>
                    <a:pt x="212478" y="46801"/>
                  </a:cubicBezTo>
                  <a:close/>
                </a:path>
              </a:pathLst>
            </a:custGeom>
            <a:solidFill>
              <a:srgbClr val="455A64"/>
            </a:solidFill>
            <a:ln w="11697" cap="flat">
              <a:noFill/>
              <a:prstDash val="solid"/>
              <a:miter/>
            </a:ln>
          </p:spPr>
          <p:txBody>
            <a:bodyPr rtlCol="0" anchor="ctr"/>
            <a:lstStyle/>
            <a:p>
              <a:endParaRPr lang="en-US"/>
            </a:p>
          </p:txBody>
        </p:sp>
        <p:sp>
          <p:nvSpPr>
            <p:cNvPr id="863" name="Hình tự do: Hình 862">
              <a:extLst>
                <a:ext uri="{FF2B5EF4-FFF2-40B4-BE49-F238E27FC236}">
                  <a16:creationId xmlns:a16="http://schemas.microsoft.com/office/drawing/2014/main" xmlns="" id="{7CC5ACDE-9CDB-62BC-3BBD-D6F15E74CF0F}"/>
                </a:ext>
              </a:extLst>
            </p:cNvPr>
            <p:cNvSpPr/>
            <p:nvPr/>
          </p:nvSpPr>
          <p:spPr>
            <a:xfrm>
              <a:off x="9995916" y="3279118"/>
              <a:ext cx="131979" cy="593323"/>
            </a:xfrm>
            <a:custGeom>
              <a:avLst/>
              <a:gdLst>
                <a:gd name="connsiteX0" fmla="*/ 0 w 131979"/>
                <a:gd name="connsiteY0" fmla="*/ 0 h 593323"/>
                <a:gd name="connsiteX1" fmla="*/ 131980 w 131979"/>
                <a:gd name="connsiteY1" fmla="*/ 0 h 593323"/>
                <a:gd name="connsiteX2" fmla="*/ 131980 w 131979"/>
                <a:gd name="connsiteY2" fmla="*/ 593324 h 593323"/>
                <a:gd name="connsiteX3" fmla="*/ 0 w 131979"/>
                <a:gd name="connsiteY3" fmla="*/ 593324 h 593323"/>
              </a:gdLst>
              <a:ahLst/>
              <a:cxnLst>
                <a:cxn ang="0">
                  <a:pos x="connsiteX0" y="connsiteY0"/>
                </a:cxn>
                <a:cxn ang="0">
                  <a:pos x="connsiteX1" y="connsiteY1"/>
                </a:cxn>
                <a:cxn ang="0">
                  <a:pos x="connsiteX2" y="connsiteY2"/>
                </a:cxn>
                <a:cxn ang="0">
                  <a:pos x="connsiteX3" y="connsiteY3"/>
                </a:cxn>
              </a:cxnLst>
              <a:rect l="l" t="t" r="r" b="b"/>
              <a:pathLst>
                <a:path w="131979" h="593323">
                  <a:moveTo>
                    <a:pt x="0" y="0"/>
                  </a:moveTo>
                  <a:lnTo>
                    <a:pt x="131980" y="0"/>
                  </a:lnTo>
                  <a:lnTo>
                    <a:pt x="131980" y="593324"/>
                  </a:lnTo>
                  <a:lnTo>
                    <a:pt x="0" y="593324"/>
                  </a:lnTo>
                  <a:close/>
                </a:path>
              </a:pathLst>
            </a:custGeom>
            <a:solidFill>
              <a:srgbClr val="263238"/>
            </a:solidFill>
            <a:ln w="11697" cap="flat">
              <a:noFill/>
              <a:prstDash val="solid"/>
              <a:miter/>
            </a:ln>
          </p:spPr>
          <p:txBody>
            <a:bodyPr rtlCol="0" anchor="ctr"/>
            <a:lstStyle/>
            <a:p>
              <a:endParaRPr lang="en-US"/>
            </a:p>
          </p:txBody>
        </p:sp>
        <p:sp>
          <p:nvSpPr>
            <p:cNvPr id="864" name="Hình tự do: Hình 863">
              <a:extLst>
                <a:ext uri="{FF2B5EF4-FFF2-40B4-BE49-F238E27FC236}">
                  <a16:creationId xmlns:a16="http://schemas.microsoft.com/office/drawing/2014/main" xmlns="" id="{A943BCA6-94A8-DECA-1B4F-DCA4CA5FBF93}"/>
                </a:ext>
              </a:extLst>
            </p:cNvPr>
            <p:cNvSpPr/>
            <p:nvPr/>
          </p:nvSpPr>
          <p:spPr>
            <a:xfrm>
              <a:off x="9905122" y="3086180"/>
              <a:ext cx="309473" cy="192938"/>
            </a:xfrm>
            <a:custGeom>
              <a:avLst/>
              <a:gdLst>
                <a:gd name="connsiteX0" fmla="*/ 90795 w 309473"/>
                <a:gd name="connsiteY0" fmla="*/ 192938 h 192938"/>
                <a:gd name="connsiteX1" fmla="*/ 2808 w 309473"/>
                <a:gd name="connsiteY1" fmla="*/ 119928 h 192938"/>
                <a:gd name="connsiteX2" fmla="*/ 0 w 309473"/>
                <a:gd name="connsiteY2" fmla="*/ 0 h 192938"/>
                <a:gd name="connsiteX3" fmla="*/ 308421 w 309473"/>
                <a:gd name="connsiteY3" fmla="*/ 936 h 192938"/>
                <a:gd name="connsiteX4" fmla="*/ 309474 w 309473"/>
                <a:gd name="connsiteY4" fmla="*/ 120279 h 192938"/>
                <a:gd name="connsiteX5" fmla="*/ 222774 w 309473"/>
                <a:gd name="connsiteY5" fmla="*/ 192938 h 192938"/>
                <a:gd name="connsiteX6" fmla="*/ 90795 w 309473"/>
                <a:gd name="connsiteY6" fmla="*/ 192938 h 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3" h="192938">
                  <a:moveTo>
                    <a:pt x="90795" y="192938"/>
                  </a:moveTo>
                  <a:lnTo>
                    <a:pt x="2808" y="119928"/>
                  </a:lnTo>
                  <a:lnTo>
                    <a:pt x="0" y="0"/>
                  </a:lnTo>
                  <a:lnTo>
                    <a:pt x="308421" y="936"/>
                  </a:lnTo>
                  <a:lnTo>
                    <a:pt x="309474" y="120279"/>
                  </a:lnTo>
                  <a:lnTo>
                    <a:pt x="222774" y="192938"/>
                  </a:lnTo>
                  <a:lnTo>
                    <a:pt x="90795" y="192938"/>
                  </a:lnTo>
                  <a:close/>
                </a:path>
              </a:pathLst>
            </a:custGeom>
            <a:solidFill>
              <a:srgbClr val="455A64"/>
            </a:solidFill>
            <a:ln w="11697" cap="flat">
              <a:noFill/>
              <a:prstDash val="solid"/>
              <a:miter/>
            </a:ln>
          </p:spPr>
          <p:txBody>
            <a:bodyPr rtlCol="0" anchor="ctr"/>
            <a:lstStyle/>
            <a:p>
              <a:endParaRPr lang="en-US"/>
            </a:p>
          </p:txBody>
        </p:sp>
        <p:sp>
          <p:nvSpPr>
            <p:cNvPr id="865" name="Hình tự do: Hình 864">
              <a:extLst>
                <a:ext uri="{FF2B5EF4-FFF2-40B4-BE49-F238E27FC236}">
                  <a16:creationId xmlns:a16="http://schemas.microsoft.com/office/drawing/2014/main" xmlns="" id="{26B3E9F3-726B-C99D-CDB9-5DCABAA0B3AA}"/>
                </a:ext>
              </a:extLst>
            </p:cNvPr>
            <p:cNvSpPr/>
            <p:nvPr/>
          </p:nvSpPr>
          <p:spPr>
            <a:xfrm>
              <a:off x="9943967" y="3064768"/>
              <a:ext cx="84944" cy="21646"/>
            </a:xfrm>
            <a:custGeom>
              <a:avLst/>
              <a:gdLst>
                <a:gd name="connsiteX0" fmla="*/ 84476 w 84944"/>
                <a:gd name="connsiteY0" fmla="*/ 21646 h 21646"/>
                <a:gd name="connsiteX1" fmla="*/ 0 w 84944"/>
                <a:gd name="connsiteY1" fmla="*/ 21646 h 21646"/>
                <a:gd name="connsiteX2" fmla="*/ 21646 w 84944"/>
                <a:gd name="connsiteY2" fmla="*/ 0 h 21646"/>
                <a:gd name="connsiteX3" fmla="*/ 21762 w 84944"/>
                <a:gd name="connsiteY3" fmla="*/ 0 h 21646"/>
                <a:gd name="connsiteX4" fmla="*/ 63182 w 84944"/>
                <a:gd name="connsiteY4" fmla="*/ 0 h 21646"/>
                <a:gd name="connsiteX5" fmla="*/ 84944 w 84944"/>
                <a:gd name="connsiteY5" fmla="*/ 21529 h 21646"/>
                <a:gd name="connsiteX6" fmla="*/ 84944 w 84944"/>
                <a:gd name="connsiteY6" fmla="*/ 21646 h 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44" h="21646">
                  <a:moveTo>
                    <a:pt x="84476" y="21646"/>
                  </a:moveTo>
                  <a:lnTo>
                    <a:pt x="0" y="21646"/>
                  </a:lnTo>
                  <a:cubicBezTo>
                    <a:pt x="0" y="9688"/>
                    <a:pt x="9688" y="0"/>
                    <a:pt x="21646" y="0"/>
                  </a:cubicBezTo>
                  <a:cubicBezTo>
                    <a:pt x="21681" y="0"/>
                    <a:pt x="21727" y="0"/>
                    <a:pt x="21762" y="0"/>
                  </a:cubicBezTo>
                  <a:lnTo>
                    <a:pt x="63182" y="0"/>
                  </a:lnTo>
                  <a:cubicBezTo>
                    <a:pt x="75139" y="-70"/>
                    <a:pt x="84874" y="9571"/>
                    <a:pt x="84944" y="21529"/>
                  </a:cubicBezTo>
                  <a:cubicBezTo>
                    <a:pt x="84944" y="21564"/>
                    <a:pt x="84944" y="21611"/>
                    <a:pt x="84944" y="21646"/>
                  </a:cubicBezTo>
                  <a:close/>
                </a:path>
              </a:pathLst>
            </a:custGeom>
            <a:solidFill>
              <a:srgbClr val="263238"/>
            </a:solidFill>
            <a:ln w="11697" cap="flat">
              <a:noFill/>
              <a:prstDash val="solid"/>
              <a:miter/>
            </a:ln>
          </p:spPr>
          <p:txBody>
            <a:bodyPr rtlCol="0" anchor="ctr"/>
            <a:lstStyle/>
            <a:p>
              <a:endParaRPr lang="en-US"/>
            </a:p>
          </p:txBody>
        </p:sp>
        <p:sp>
          <p:nvSpPr>
            <p:cNvPr id="866" name="Hình tự do: Hình 865">
              <a:extLst>
                <a:ext uri="{FF2B5EF4-FFF2-40B4-BE49-F238E27FC236}">
                  <a16:creationId xmlns:a16="http://schemas.microsoft.com/office/drawing/2014/main" xmlns="" id="{F73A519D-E399-0AE8-3621-DEC9F9554242}"/>
                </a:ext>
              </a:extLst>
            </p:cNvPr>
            <p:cNvSpPr/>
            <p:nvPr/>
          </p:nvSpPr>
          <p:spPr>
            <a:xfrm>
              <a:off x="10083318" y="3064768"/>
              <a:ext cx="86348" cy="22113"/>
            </a:xfrm>
            <a:custGeom>
              <a:avLst/>
              <a:gdLst>
                <a:gd name="connsiteX0" fmla="*/ 86114 w 86348"/>
                <a:gd name="connsiteY0" fmla="*/ 22114 h 22113"/>
                <a:gd name="connsiteX1" fmla="*/ 0 w 86348"/>
                <a:gd name="connsiteY1" fmla="*/ 22114 h 22113"/>
                <a:gd name="connsiteX2" fmla="*/ 22113 w 86348"/>
                <a:gd name="connsiteY2" fmla="*/ 0 h 22113"/>
                <a:gd name="connsiteX3" fmla="*/ 64235 w 86348"/>
                <a:gd name="connsiteY3" fmla="*/ 0 h 22113"/>
                <a:gd name="connsiteX4" fmla="*/ 86348 w 86348"/>
                <a:gd name="connsiteY4" fmla="*/ 22114 h 2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48" h="22113">
                  <a:moveTo>
                    <a:pt x="86114" y="22114"/>
                  </a:moveTo>
                  <a:lnTo>
                    <a:pt x="0" y="22114"/>
                  </a:lnTo>
                  <a:cubicBezTo>
                    <a:pt x="0" y="9899"/>
                    <a:pt x="9898" y="0"/>
                    <a:pt x="22113" y="0"/>
                  </a:cubicBezTo>
                  <a:lnTo>
                    <a:pt x="64235" y="0"/>
                  </a:lnTo>
                  <a:cubicBezTo>
                    <a:pt x="76450" y="0"/>
                    <a:pt x="86348" y="9899"/>
                    <a:pt x="86348" y="22114"/>
                  </a:cubicBezTo>
                  <a:close/>
                </a:path>
              </a:pathLst>
            </a:custGeom>
            <a:solidFill>
              <a:srgbClr val="263238"/>
            </a:solidFill>
            <a:ln w="11697" cap="flat">
              <a:noFill/>
              <a:prstDash val="solid"/>
              <a:miter/>
            </a:ln>
          </p:spPr>
          <p:txBody>
            <a:bodyPr rtlCol="0" anchor="ctr"/>
            <a:lstStyle/>
            <a:p>
              <a:endParaRPr lang="en-US"/>
            </a:p>
          </p:txBody>
        </p:sp>
        <p:sp>
          <p:nvSpPr>
            <p:cNvPr id="867" name="Hình tự do: Hình 866">
              <a:extLst>
                <a:ext uri="{FF2B5EF4-FFF2-40B4-BE49-F238E27FC236}">
                  <a16:creationId xmlns:a16="http://schemas.microsoft.com/office/drawing/2014/main" xmlns="" id="{B083A01A-E682-F63C-9293-98980A35ABF1}"/>
                </a:ext>
              </a:extLst>
            </p:cNvPr>
            <p:cNvSpPr/>
            <p:nvPr/>
          </p:nvSpPr>
          <p:spPr>
            <a:xfrm>
              <a:off x="9907345" y="3134268"/>
              <a:ext cx="304910" cy="6084"/>
            </a:xfrm>
            <a:custGeom>
              <a:avLst/>
              <a:gdLst>
                <a:gd name="connsiteX0" fmla="*/ 304911 w 304910"/>
                <a:gd name="connsiteY0" fmla="*/ 3042 h 6084"/>
                <a:gd name="connsiteX1" fmla="*/ 152806 w 304910"/>
                <a:gd name="connsiteY1" fmla="*/ 6084 h 6084"/>
                <a:gd name="connsiteX2" fmla="*/ 0 w 304910"/>
                <a:gd name="connsiteY2" fmla="*/ 3042 h 6084"/>
                <a:gd name="connsiteX3" fmla="*/ 152806 w 304910"/>
                <a:gd name="connsiteY3" fmla="*/ 0 h 6084"/>
                <a:gd name="connsiteX4" fmla="*/ 304911 w 304910"/>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0" h="6084">
                  <a:moveTo>
                    <a:pt x="304911" y="3042"/>
                  </a:moveTo>
                  <a:cubicBezTo>
                    <a:pt x="304911" y="4797"/>
                    <a:pt x="236464" y="6084"/>
                    <a:pt x="152806" y="6084"/>
                  </a:cubicBezTo>
                  <a:cubicBezTo>
                    <a:pt x="69149" y="6084"/>
                    <a:pt x="0" y="4797"/>
                    <a:pt x="0" y="3042"/>
                  </a:cubicBezTo>
                  <a:cubicBezTo>
                    <a:pt x="0" y="1287"/>
                    <a:pt x="68330" y="0"/>
                    <a:pt x="152806" y="0"/>
                  </a:cubicBezTo>
                  <a:cubicBezTo>
                    <a:pt x="237283" y="0"/>
                    <a:pt x="304911" y="1404"/>
                    <a:pt x="304911" y="3042"/>
                  </a:cubicBezTo>
                  <a:close/>
                </a:path>
              </a:pathLst>
            </a:custGeom>
            <a:solidFill>
              <a:srgbClr val="263238"/>
            </a:solidFill>
            <a:ln w="11697" cap="flat">
              <a:noFill/>
              <a:prstDash val="solid"/>
              <a:miter/>
            </a:ln>
          </p:spPr>
          <p:txBody>
            <a:bodyPr rtlCol="0" anchor="ctr"/>
            <a:lstStyle/>
            <a:p>
              <a:endParaRPr lang="en-US"/>
            </a:p>
          </p:txBody>
        </p:sp>
        <p:sp>
          <p:nvSpPr>
            <p:cNvPr id="868" name="Hình tự do: Hình 867">
              <a:extLst>
                <a:ext uri="{FF2B5EF4-FFF2-40B4-BE49-F238E27FC236}">
                  <a16:creationId xmlns:a16="http://schemas.microsoft.com/office/drawing/2014/main" xmlns="" id="{29E33635-7288-A8A8-E059-47F5AF7E4417}"/>
                </a:ext>
              </a:extLst>
            </p:cNvPr>
            <p:cNvSpPr/>
            <p:nvPr/>
          </p:nvSpPr>
          <p:spPr>
            <a:xfrm>
              <a:off x="9908749" y="3203651"/>
              <a:ext cx="305846" cy="6084"/>
            </a:xfrm>
            <a:custGeom>
              <a:avLst/>
              <a:gdLst>
                <a:gd name="connsiteX0" fmla="*/ 305847 w 305846"/>
                <a:gd name="connsiteY0" fmla="*/ 3042 h 6084"/>
                <a:gd name="connsiteX1" fmla="*/ 152923 w 305846"/>
                <a:gd name="connsiteY1" fmla="*/ 6084 h 6084"/>
                <a:gd name="connsiteX2" fmla="*/ 0 w 305846"/>
                <a:gd name="connsiteY2" fmla="*/ 3042 h 6084"/>
                <a:gd name="connsiteX3" fmla="*/ 152923 w 305846"/>
                <a:gd name="connsiteY3" fmla="*/ 0 h 6084"/>
                <a:gd name="connsiteX4" fmla="*/ 305847 w 305846"/>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46" h="6084">
                  <a:moveTo>
                    <a:pt x="305847" y="3042"/>
                  </a:moveTo>
                  <a:cubicBezTo>
                    <a:pt x="305847" y="4680"/>
                    <a:pt x="237400" y="6084"/>
                    <a:pt x="152923" y="6084"/>
                  </a:cubicBezTo>
                  <a:cubicBezTo>
                    <a:pt x="68447" y="6084"/>
                    <a:pt x="0" y="4680"/>
                    <a:pt x="0" y="3042"/>
                  </a:cubicBezTo>
                  <a:cubicBezTo>
                    <a:pt x="0" y="1404"/>
                    <a:pt x="68447" y="0"/>
                    <a:pt x="152923" y="0"/>
                  </a:cubicBezTo>
                  <a:cubicBezTo>
                    <a:pt x="237400" y="0"/>
                    <a:pt x="305847" y="1053"/>
                    <a:pt x="305847" y="3042"/>
                  </a:cubicBezTo>
                  <a:close/>
                </a:path>
              </a:pathLst>
            </a:custGeom>
            <a:solidFill>
              <a:srgbClr val="263238"/>
            </a:solidFill>
            <a:ln w="11697" cap="flat">
              <a:noFill/>
              <a:prstDash val="solid"/>
              <a:miter/>
            </a:ln>
          </p:spPr>
          <p:txBody>
            <a:bodyPr rtlCol="0" anchor="ctr"/>
            <a:lstStyle/>
            <a:p>
              <a:endParaRPr lang="en-US"/>
            </a:p>
          </p:txBody>
        </p:sp>
        <p:sp>
          <p:nvSpPr>
            <p:cNvPr id="869" name="Hình tự do: Hình 868">
              <a:extLst>
                <a:ext uri="{FF2B5EF4-FFF2-40B4-BE49-F238E27FC236}">
                  <a16:creationId xmlns:a16="http://schemas.microsoft.com/office/drawing/2014/main" xmlns="" id="{D32A5379-BA88-7A02-7464-2F1D9AC92BFC}"/>
                </a:ext>
              </a:extLst>
            </p:cNvPr>
            <p:cNvSpPr/>
            <p:nvPr/>
          </p:nvSpPr>
          <p:spPr>
            <a:xfrm>
              <a:off x="9890262" y="3657975"/>
              <a:ext cx="62596" cy="145318"/>
            </a:xfrm>
            <a:custGeom>
              <a:avLst/>
              <a:gdLst>
                <a:gd name="connsiteX0" fmla="*/ 0 w 62596"/>
                <a:gd name="connsiteY0" fmla="*/ 0 h 145318"/>
                <a:gd name="connsiteX1" fmla="*/ 62597 w 62596"/>
                <a:gd name="connsiteY1" fmla="*/ 0 h 145318"/>
                <a:gd name="connsiteX2" fmla="*/ 62597 w 62596"/>
                <a:gd name="connsiteY2" fmla="*/ 145318 h 145318"/>
                <a:gd name="connsiteX3" fmla="*/ 0 w 62596"/>
                <a:gd name="connsiteY3" fmla="*/ 145318 h 145318"/>
              </a:gdLst>
              <a:ahLst/>
              <a:cxnLst>
                <a:cxn ang="0">
                  <a:pos x="connsiteX0" y="connsiteY0"/>
                </a:cxn>
                <a:cxn ang="0">
                  <a:pos x="connsiteX1" y="connsiteY1"/>
                </a:cxn>
                <a:cxn ang="0">
                  <a:pos x="connsiteX2" y="connsiteY2"/>
                </a:cxn>
                <a:cxn ang="0">
                  <a:pos x="connsiteX3" y="connsiteY3"/>
                </a:cxn>
              </a:cxnLst>
              <a:rect l="l" t="t" r="r" b="b"/>
              <a:pathLst>
                <a:path w="62596" h="145318">
                  <a:moveTo>
                    <a:pt x="0" y="0"/>
                  </a:moveTo>
                  <a:lnTo>
                    <a:pt x="62597" y="0"/>
                  </a:lnTo>
                  <a:lnTo>
                    <a:pt x="62597" y="145318"/>
                  </a:lnTo>
                  <a:lnTo>
                    <a:pt x="0" y="145318"/>
                  </a:lnTo>
                  <a:close/>
                </a:path>
              </a:pathLst>
            </a:custGeom>
            <a:solidFill>
              <a:srgbClr val="263238"/>
            </a:solidFill>
            <a:ln w="11697" cap="flat">
              <a:noFill/>
              <a:prstDash val="solid"/>
              <a:miter/>
            </a:ln>
          </p:spPr>
          <p:txBody>
            <a:bodyPr rtlCol="0" anchor="ctr"/>
            <a:lstStyle/>
            <a:p>
              <a:endParaRPr lang="en-US"/>
            </a:p>
          </p:txBody>
        </p:sp>
        <p:sp>
          <p:nvSpPr>
            <p:cNvPr id="870" name="Hình tự do: Hình 869">
              <a:extLst>
                <a:ext uri="{FF2B5EF4-FFF2-40B4-BE49-F238E27FC236}">
                  <a16:creationId xmlns:a16="http://schemas.microsoft.com/office/drawing/2014/main" xmlns="" id="{829A3B65-8B92-95F8-B58C-5B92DE163F39}"/>
                </a:ext>
              </a:extLst>
            </p:cNvPr>
            <p:cNvSpPr/>
            <p:nvPr/>
          </p:nvSpPr>
          <p:spPr>
            <a:xfrm>
              <a:off x="9952859" y="3676227"/>
              <a:ext cx="43057" cy="110802"/>
            </a:xfrm>
            <a:custGeom>
              <a:avLst/>
              <a:gdLst>
                <a:gd name="connsiteX0" fmla="*/ 0 w 43057"/>
                <a:gd name="connsiteY0" fmla="*/ 0 h 110802"/>
                <a:gd name="connsiteX1" fmla="*/ 43057 w 43057"/>
                <a:gd name="connsiteY1" fmla="*/ 0 h 110802"/>
                <a:gd name="connsiteX2" fmla="*/ 43057 w 43057"/>
                <a:gd name="connsiteY2" fmla="*/ 110802 h 110802"/>
                <a:gd name="connsiteX3" fmla="*/ 0 w 43057"/>
                <a:gd name="connsiteY3" fmla="*/ 110802 h 110802"/>
              </a:gdLst>
              <a:ahLst/>
              <a:cxnLst>
                <a:cxn ang="0">
                  <a:pos x="connsiteX0" y="connsiteY0"/>
                </a:cxn>
                <a:cxn ang="0">
                  <a:pos x="connsiteX1" y="connsiteY1"/>
                </a:cxn>
                <a:cxn ang="0">
                  <a:pos x="connsiteX2" y="connsiteY2"/>
                </a:cxn>
                <a:cxn ang="0">
                  <a:pos x="connsiteX3" y="connsiteY3"/>
                </a:cxn>
              </a:cxnLst>
              <a:rect l="l" t="t" r="r" b="b"/>
              <a:pathLst>
                <a:path w="43057" h="110802">
                  <a:moveTo>
                    <a:pt x="0" y="0"/>
                  </a:moveTo>
                  <a:lnTo>
                    <a:pt x="43057" y="0"/>
                  </a:lnTo>
                  <a:lnTo>
                    <a:pt x="43057" y="110802"/>
                  </a:lnTo>
                  <a:lnTo>
                    <a:pt x="0" y="110802"/>
                  </a:lnTo>
                  <a:close/>
                </a:path>
              </a:pathLst>
            </a:custGeom>
            <a:solidFill>
              <a:srgbClr val="455A64"/>
            </a:solidFill>
            <a:ln w="11697" cap="flat">
              <a:noFill/>
              <a:prstDash val="solid"/>
              <a:miter/>
            </a:ln>
          </p:spPr>
          <p:txBody>
            <a:bodyPr rtlCol="0" anchor="ctr"/>
            <a:lstStyle/>
            <a:p>
              <a:endParaRPr lang="en-US"/>
            </a:p>
          </p:txBody>
        </p:sp>
        <p:sp>
          <p:nvSpPr>
            <p:cNvPr id="871" name="Hình tự do: Hình 870">
              <a:extLst>
                <a:ext uri="{FF2B5EF4-FFF2-40B4-BE49-F238E27FC236}">
                  <a16:creationId xmlns:a16="http://schemas.microsoft.com/office/drawing/2014/main" xmlns="" id="{B0AE04CB-C085-CA5B-B28F-4B9FE950AF8A}"/>
                </a:ext>
              </a:extLst>
            </p:cNvPr>
            <p:cNvSpPr/>
            <p:nvPr/>
          </p:nvSpPr>
          <p:spPr>
            <a:xfrm>
              <a:off x="9831059" y="3695650"/>
              <a:ext cx="59203" cy="76052"/>
            </a:xfrm>
            <a:custGeom>
              <a:avLst/>
              <a:gdLst>
                <a:gd name="connsiteX0" fmla="*/ 0 w 59203"/>
                <a:gd name="connsiteY0" fmla="*/ 0 h 76052"/>
                <a:gd name="connsiteX1" fmla="*/ 59204 w 59203"/>
                <a:gd name="connsiteY1" fmla="*/ 0 h 76052"/>
                <a:gd name="connsiteX2" fmla="*/ 59204 w 59203"/>
                <a:gd name="connsiteY2" fmla="*/ 76052 h 76052"/>
                <a:gd name="connsiteX3" fmla="*/ 0 w 59203"/>
                <a:gd name="connsiteY3" fmla="*/ 76052 h 76052"/>
              </a:gdLst>
              <a:ahLst/>
              <a:cxnLst>
                <a:cxn ang="0">
                  <a:pos x="connsiteX0" y="connsiteY0"/>
                </a:cxn>
                <a:cxn ang="0">
                  <a:pos x="connsiteX1" y="connsiteY1"/>
                </a:cxn>
                <a:cxn ang="0">
                  <a:pos x="connsiteX2" y="connsiteY2"/>
                </a:cxn>
                <a:cxn ang="0">
                  <a:pos x="connsiteX3" y="connsiteY3"/>
                </a:cxn>
              </a:cxnLst>
              <a:rect l="l" t="t" r="r" b="b"/>
              <a:pathLst>
                <a:path w="59203" h="76052">
                  <a:moveTo>
                    <a:pt x="0" y="0"/>
                  </a:moveTo>
                  <a:lnTo>
                    <a:pt x="59204" y="0"/>
                  </a:lnTo>
                  <a:lnTo>
                    <a:pt x="59204" y="76052"/>
                  </a:lnTo>
                  <a:lnTo>
                    <a:pt x="0" y="76052"/>
                  </a:lnTo>
                  <a:close/>
                </a:path>
              </a:pathLst>
            </a:custGeom>
            <a:solidFill>
              <a:srgbClr val="455A64"/>
            </a:solidFill>
            <a:ln w="11697" cap="flat">
              <a:noFill/>
              <a:prstDash val="solid"/>
              <a:miter/>
            </a:ln>
          </p:spPr>
          <p:txBody>
            <a:bodyPr rtlCol="0" anchor="ctr"/>
            <a:lstStyle/>
            <a:p>
              <a:endParaRPr lang="en-US"/>
            </a:p>
          </p:txBody>
        </p:sp>
        <p:sp>
          <p:nvSpPr>
            <p:cNvPr id="872" name="Hình tự do: Hình 871">
              <a:extLst>
                <a:ext uri="{FF2B5EF4-FFF2-40B4-BE49-F238E27FC236}">
                  <a16:creationId xmlns:a16="http://schemas.microsoft.com/office/drawing/2014/main" xmlns="" id="{6BEB4B4B-4BE0-9ECD-B9A1-A2E3C0782D6D}"/>
                </a:ext>
              </a:extLst>
            </p:cNvPr>
            <p:cNvSpPr/>
            <p:nvPr/>
          </p:nvSpPr>
          <p:spPr>
            <a:xfrm rot="10800000">
              <a:off x="10170953" y="3659028"/>
              <a:ext cx="62596" cy="145318"/>
            </a:xfrm>
            <a:custGeom>
              <a:avLst/>
              <a:gdLst>
                <a:gd name="connsiteX0" fmla="*/ 0 w 62596"/>
                <a:gd name="connsiteY0" fmla="*/ 0 h 145318"/>
                <a:gd name="connsiteX1" fmla="*/ 62597 w 62596"/>
                <a:gd name="connsiteY1" fmla="*/ 0 h 145318"/>
                <a:gd name="connsiteX2" fmla="*/ 62597 w 62596"/>
                <a:gd name="connsiteY2" fmla="*/ 145318 h 145318"/>
                <a:gd name="connsiteX3" fmla="*/ 0 w 62596"/>
                <a:gd name="connsiteY3" fmla="*/ 145318 h 145318"/>
              </a:gdLst>
              <a:ahLst/>
              <a:cxnLst>
                <a:cxn ang="0">
                  <a:pos x="connsiteX0" y="connsiteY0"/>
                </a:cxn>
                <a:cxn ang="0">
                  <a:pos x="connsiteX1" y="connsiteY1"/>
                </a:cxn>
                <a:cxn ang="0">
                  <a:pos x="connsiteX2" y="connsiteY2"/>
                </a:cxn>
                <a:cxn ang="0">
                  <a:pos x="connsiteX3" y="connsiteY3"/>
                </a:cxn>
              </a:cxnLst>
              <a:rect l="l" t="t" r="r" b="b"/>
              <a:pathLst>
                <a:path w="62596" h="145318">
                  <a:moveTo>
                    <a:pt x="0" y="0"/>
                  </a:moveTo>
                  <a:lnTo>
                    <a:pt x="62597" y="0"/>
                  </a:lnTo>
                  <a:lnTo>
                    <a:pt x="62597" y="145318"/>
                  </a:lnTo>
                  <a:lnTo>
                    <a:pt x="0" y="145318"/>
                  </a:lnTo>
                  <a:close/>
                </a:path>
              </a:pathLst>
            </a:custGeom>
            <a:solidFill>
              <a:srgbClr val="263238"/>
            </a:solidFill>
            <a:ln w="11697" cap="flat">
              <a:noFill/>
              <a:prstDash val="solid"/>
              <a:miter/>
            </a:ln>
          </p:spPr>
          <p:txBody>
            <a:bodyPr rtlCol="0" anchor="ctr"/>
            <a:lstStyle/>
            <a:p>
              <a:endParaRPr lang="en-US"/>
            </a:p>
          </p:txBody>
        </p:sp>
        <p:sp>
          <p:nvSpPr>
            <p:cNvPr id="873" name="Hình tự do: Hình 872">
              <a:extLst>
                <a:ext uri="{FF2B5EF4-FFF2-40B4-BE49-F238E27FC236}">
                  <a16:creationId xmlns:a16="http://schemas.microsoft.com/office/drawing/2014/main" xmlns="" id="{A3C73D84-E518-A10E-9D49-FDFB8C5CB272}"/>
                </a:ext>
              </a:extLst>
            </p:cNvPr>
            <p:cNvSpPr/>
            <p:nvPr/>
          </p:nvSpPr>
          <p:spPr>
            <a:xfrm rot="10800000">
              <a:off x="10127896" y="3677280"/>
              <a:ext cx="43057" cy="110802"/>
            </a:xfrm>
            <a:custGeom>
              <a:avLst/>
              <a:gdLst>
                <a:gd name="connsiteX0" fmla="*/ 0 w 43057"/>
                <a:gd name="connsiteY0" fmla="*/ 0 h 110802"/>
                <a:gd name="connsiteX1" fmla="*/ 43057 w 43057"/>
                <a:gd name="connsiteY1" fmla="*/ 0 h 110802"/>
                <a:gd name="connsiteX2" fmla="*/ 43057 w 43057"/>
                <a:gd name="connsiteY2" fmla="*/ 110802 h 110802"/>
                <a:gd name="connsiteX3" fmla="*/ 0 w 43057"/>
                <a:gd name="connsiteY3" fmla="*/ 110802 h 110802"/>
              </a:gdLst>
              <a:ahLst/>
              <a:cxnLst>
                <a:cxn ang="0">
                  <a:pos x="connsiteX0" y="connsiteY0"/>
                </a:cxn>
                <a:cxn ang="0">
                  <a:pos x="connsiteX1" y="connsiteY1"/>
                </a:cxn>
                <a:cxn ang="0">
                  <a:pos x="connsiteX2" y="connsiteY2"/>
                </a:cxn>
                <a:cxn ang="0">
                  <a:pos x="connsiteX3" y="connsiteY3"/>
                </a:cxn>
              </a:cxnLst>
              <a:rect l="l" t="t" r="r" b="b"/>
              <a:pathLst>
                <a:path w="43057" h="110802">
                  <a:moveTo>
                    <a:pt x="0" y="0"/>
                  </a:moveTo>
                  <a:lnTo>
                    <a:pt x="43057" y="0"/>
                  </a:lnTo>
                  <a:lnTo>
                    <a:pt x="43057" y="110802"/>
                  </a:lnTo>
                  <a:lnTo>
                    <a:pt x="0" y="110802"/>
                  </a:lnTo>
                  <a:close/>
                </a:path>
              </a:pathLst>
            </a:custGeom>
            <a:solidFill>
              <a:srgbClr val="455A64"/>
            </a:solidFill>
            <a:ln w="11697" cap="flat">
              <a:noFill/>
              <a:prstDash val="solid"/>
              <a:miter/>
            </a:ln>
          </p:spPr>
          <p:txBody>
            <a:bodyPr rtlCol="0" anchor="ctr"/>
            <a:lstStyle/>
            <a:p>
              <a:endParaRPr lang="en-US"/>
            </a:p>
          </p:txBody>
        </p:sp>
        <p:sp>
          <p:nvSpPr>
            <p:cNvPr id="874" name="Hình tự do: Hình 873">
              <a:extLst>
                <a:ext uri="{FF2B5EF4-FFF2-40B4-BE49-F238E27FC236}">
                  <a16:creationId xmlns:a16="http://schemas.microsoft.com/office/drawing/2014/main" xmlns="" id="{93F118F5-48FE-AFB6-7F79-6C531513CAA1}"/>
                </a:ext>
              </a:extLst>
            </p:cNvPr>
            <p:cNvSpPr/>
            <p:nvPr/>
          </p:nvSpPr>
          <p:spPr>
            <a:xfrm rot="10800000">
              <a:off x="10233550" y="3696703"/>
              <a:ext cx="59203" cy="76052"/>
            </a:xfrm>
            <a:custGeom>
              <a:avLst/>
              <a:gdLst>
                <a:gd name="connsiteX0" fmla="*/ 0 w 59203"/>
                <a:gd name="connsiteY0" fmla="*/ 0 h 76052"/>
                <a:gd name="connsiteX1" fmla="*/ 59204 w 59203"/>
                <a:gd name="connsiteY1" fmla="*/ 0 h 76052"/>
                <a:gd name="connsiteX2" fmla="*/ 59204 w 59203"/>
                <a:gd name="connsiteY2" fmla="*/ 76052 h 76052"/>
                <a:gd name="connsiteX3" fmla="*/ 0 w 59203"/>
                <a:gd name="connsiteY3" fmla="*/ 76052 h 76052"/>
              </a:gdLst>
              <a:ahLst/>
              <a:cxnLst>
                <a:cxn ang="0">
                  <a:pos x="connsiteX0" y="connsiteY0"/>
                </a:cxn>
                <a:cxn ang="0">
                  <a:pos x="connsiteX1" y="connsiteY1"/>
                </a:cxn>
                <a:cxn ang="0">
                  <a:pos x="connsiteX2" y="connsiteY2"/>
                </a:cxn>
                <a:cxn ang="0">
                  <a:pos x="connsiteX3" y="connsiteY3"/>
                </a:cxn>
              </a:cxnLst>
              <a:rect l="l" t="t" r="r" b="b"/>
              <a:pathLst>
                <a:path w="59203" h="76052">
                  <a:moveTo>
                    <a:pt x="0" y="0"/>
                  </a:moveTo>
                  <a:lnTo>
                    <a:pt x="59204" y="0"/>
                  </a:lnTo>
                  <a:lnTo>
                    <a:pt x="59204" y="76052"/>
                  </a:lnTo>
                  <a:lnTo>
                    <a:pt x="0" y="76052"/>
                  </a:lnTo>
                  <a:close/>
                </a:path>
              </a:pathLst>
            </a:custGeom>
            <a:solidFill>
              <a:srgbClr val="455A64"/>
            </a:solidFill>
            <a:ln w="11697" cap="flat">
              <a:noFill/>
              <a:prstDash val="solid"/>
              <a:miter/>
            </a:ln>
          </p:spPr>
          <p:txBody>
            <a:bodyPr rtlCol="0" anchor="ctr"/>
            <a:lstStyle/>
            <a:p>
              <a:endParaRPr lang="en-US"/>
            </a:p>
          </p:txBody>
        </p:sp>
        <p:sp>
          <p:nvSpPr>
            <p:cNvPr id="875" name="Hình tự do: Hình 874">
              <a:extLst>
                <a:ext uri="{FF2B5EF4-FFF2-40B4-BE49-F238E27FC236}">
                  <a16:creationId xmlns:a16="http://schemas.microsoft.com/office/drawing/2014/main" xmlns="" id="{959A0452-E537-169A-2065-A0B5245CBF76}"/>
                </a:ext>
              </a:extLst>
            </p:cNvPr>
            <p:cNvSpPr/>
            <p:nvPr/>
          </p:nvSpPr>
          <p:spPr>
            <a:xfrm>
              <a:off x="9831059" y="3872442"/>
              <a:ext cx="474916" cy="122736"/>
            </a:xfrm>
            <a:custGeom>
              <a:avLst/>
              <a:gdLst>
                <a:gd name="connsiteX0" fmla="*/ 474916 w 474916"/>
                <a:gd name="connsiteY0" fmla="*/ 122737 h 122736"/>
                <a:gd name="connsiteX1" fmla="*/ 0 w 474916"/>
                <a:gd name="connsiteY1" fmla="*/ 122737 h 122736"/>
                <a:gd name="connsiteX2" fmla="*/ 0 w 474916"/>
                <a:gd name="connsiteY2" fmla="*/ 39664 h 122736"/>
                <a:gd name="connsiteX3" fmla="*/ 164858 w 474916"/>
                <a:gd name="connsiteY3" fmla="*/ 0 h 122736"/>
                <a:gd name="connsiteX4" fmla="*/ 296837 w 474916"/>
                <a:gd name="connsiteY4" fmla="*/ 0 h 122736"/>
                <a:gd name="connsiteX5" fmla="*/ 474916 w 474916"/>
                <a:gd name="connsiteY5" fmla="*/ 39664 h 122736"/>
                <a:gd name="connsiteX6" fmla="*/ 474916 w 474916"/>
                <a:gd name="connsiteY6" fmla="*/ 122737 h 12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916" h="122736">
                  <a:moveTo>
                    <a:pt x="474916" y="122737"/>
                  </a:moveTo>
                  <a:lnTo>
                    <a:pt x="0" y="122737"/>
                  </a:lnTo>
                  <a:lnTo>
                    <a:pt x="0" y="39664"/>
                  </a:lnTo>
                  <a:lnTo>
                    <a:pt x="164858" y="0"/>
                  </a:lnTo>
                  <a:lnTo>
                    <a:pt x="296837" y="0"/>
                  </a:lnTo>
                  <a:lnTo>
                    <a:pt x="474916" y="39664"/>
                  </a:lnTo>
                  <a:lnTo>
                    <a:pt x="474916" y="122737"/>
                  </a:lnTo>
                  <a:close/>
                </a:path>
              </a:pathLst>
            </a:custGeom>
            <a:solidFill>
              <a:srgbClr val="263238"/>
            </a:solidFill>
            <a:ln w="11697" cap="flat">
              <a:noFill/>
              <a:prstDash val="solid"/>
              <a:miter/>
            </a:ln>
          </p:spPr>
          <p:txBody>
            <a:bodyPr rtlCol="0" anchor="ctr"/>
            <a:lstStyle/>
            <a:p>
              <a:endParaRPr lang="en-US"/>
            </a:p>
          </p:txBody>
        </p:sp>
        <p:sp>
          <p:nvSpPr>
            <p:cNvPr id="876" name="Hình tự do: Hình 875">
              <a:extLst>
                <a:ext uri="{FF2B5EF4-FFF2-40B4-BE49-F238E27FC236}">
                  <a16:creationId xmlns:a16="http://schemas.microsoft.com/office/drawing/2014/main" xmlns="" id="{9FC5E3F0-BE82-D873-D3F3-A5EA898933D8}"/>
                </a:ext>
              </a:extLst>
            </p:cNvPr>
            <p:cNvSpPr/>
            <p:nvPr/>
          </p:nvSpPr>
          <p:spPr>
            <a:xfrm>
              <a:off x="9831059" y="3995178"/>
              <a:ext cx="474916" cy="40483"/>
            </a:xfrm>
            <a:custGeom>
              <a:avLst/>
              <a:gdLst>
                <a:gd name="connsiteX0" fmla="*/ 0 w 474916"/>
                <a:gd name="connsiteY0" fmla="*/ 0 h 40483"/>
                <a:gd name="connsiteX1" fmla="*/ 474916 w 474916"/>
                <a:gd name="connsiteY1" fmla="*/ 0 h 40483"/>
                <a:gd name="connsiteX2" fmla="*/ 474916 w 474916"/>
                <a:gd name="connsiteY2" fmla="*/ 40483 h 40483"/>
                <a:gd name="connsiteX3" fmla="*/ 0 w 474916"/>
                <a:gd name="connsiteY3" fmla="*/ 40483 h 40483"/>
              </a:gdLst>
              <a:ahLst/>
              <a:cxnLst>
                <a:cxn ang="0">
                  <a:pos x="connsiteX0" y="connsiteY0"/>
                </a:cxn>
                <a:cxn ang="0">
                  <a:pos x="connsiteX1" y="connsiteY1"/>
                </a:cxn>
                <a:cxn ang="0">
                  <a:pos x="connsiteX2" y="connsiteY2"/>
                </a:cxn>
                <a:cxn ang="0">
                  <a:pos x="connsiteX3" y="connsiteY3"/>
                </a:cxn>
              </a:cxnLst>
              <a:rect l="l" t="t" r="r" b="b"/>
              <a:pathLst>
                <a:path w="474916" h="40483">
                  <a:moveTo>
                    <a:pt x="0" y="0"/>
                  </a:moveTo>
                  <a:lnTo>
                    <a:pt x="474916" y="0"/>
                  </a:lnTo>
                  <a:lnTo>
                    <a:pt x="474916" y="40483"/>
                  </a:lnTo>
                  <a:lnTo>
                    <a:pt x="0" y="40483"/>
                  </a:lnTo>
                  <a:close/>
                </a:path>
              </a:pathLst>
            </a:custGeom>
            <a:solidFill>
              <a:srgbClr val="455A64"/>
            </a:solidFill>
            <a:ln w="11697" cap="flat">
              <a:noFill/>
              <a:prstDash val="solid"/>
              <a:miter/>
            </a:ln>
          </p:spPr>
          <p:txBody>
            <a:bodyPr rtlCol="0" anchor="ctr"/>
            <a:lstStyle/>
            <a:p>
              <a:endParaRPr lang="en-US"/>
            </a:p>
          </p:txBody>
        </p:sp>
        <p:sp>
          <p:nvSpPr>
            <p:cNvPr id="877" name="Hình tự do: Hình 876">
              <a:extLst>
                <a:ext uri="{FF2B5EF4-FFF2-40B4-BE49-F238E27FC236}">
                  <a16:creationId xmlns:a16="http://schemas.microsoft.com/office/drawing/2014/main" xmlns="" id="{52D0B7FA-4BEF-B6F5-CFEB-122D387A5164}"/>
                </a:ext>
              </a:extLst>
            </p:cNvPr>
            <p:cNvSpPr/>
            <p:nvPr/>
          </p:nvSpPr>
          <p:spPr>
            <a:xfrm>
              <a:off x="10250735" y="3835118"/>
              <a:ext cx="341312" cy="253312"/>
            </a:xfrm>
            <a:custGeom>
              <a:avLst/>
              <a:gdLst>
                <a:gd name="connsiteX0" fmla="*/ 41901 w 341312"/>
                <a:gd name="connsiteY0" fmla="*/ 37324 h 253312"/>
                <a:gd name="connsiteX1" fmla="*/ 91160 w 341312"/>
                <a:gd name="connsiteY1" fmla="*/ 0 h 253312"/>
                <a:gd name="connsiteX2" fmla="*/ 141237 w 341312"/>
                <a:gd name="connsiteY2" fmla="*/ 1872 h 253312"/>
                <a:gd name="connsiteX3" fmla="*/ 229107 w 341312"/>
                <a:gd name="connsiteY3" fmla="*/ 36973 h 253312"/>
                <a:gd name="connsiteX4" fmla="*/ 292990 w 341312"/>
                <a:gd name="connsiteY4" fmla="*/ 25273 h 253312"/>
                <a:gd name="connsiteX5" fmla="*/ 320720 w 341312"/>
                <a:gd name="connsiteY5" fmla="*/ 118056 h 253312"/>
                <a:gd name="connsiteX6" fmla="*/ 341313 w 341312"/>
                <a:gd name="connsiteY6" fmla="*/ 186971 h 253312"/>
                <a:gd name="connsiteX7" fmla="*/ 190730 w 341312"/>
                <a:gd name="connsiteY7" fmla="*/ 244654 h 253312"/>
                <a:gd name="connsiteX8" fmla="*/ 98765 w 341312"/>
                <a:gd name="connsiteY8" fmla="*/ 253312 h 253312"/>
                <a:gd name="connsiteX9" fmla="*/ 32541 w 341312"/>
                <a:gd name="connsiteY9" fmla="*/ 231432 h 253312"/>
                <a:gd name="connsiteX10" fmla="*/ 35466 w 341312"/>
                <a:gd name="connsiteY10" fmla="*/ 211074 h 253312"/>
                <a:gd name="connsiteX11" fmla="*/ 23766 w 341312"/>
                <a:gd name="connsiteY11" fmla="*/ 187673 h 253312"/>
                <a:gd name="connsiteX12" fmla="*/ 35466 w 341312"/>
                <a:gd name="connsiteY12" fmla="*/ 164273 h 253312"/>
                <a:gd name="connsiteX13" fmla="*/ 61792 w 341312"/>
                <a:gd name="connsiteY13" fmla="*/ 161816 h 253312"/>
                <a:gd name="connsiteX14" fmla="*/ 20607 w 341312"/>
                <a:gd name="connsiteY14" fmla="*/ 152104 h 253312"/>
                <a:gd name="connsiteX15" fmla="*/ 4461 w 341312"/>
                <a:gd name="connsiteY15" fmla="*/ 129523 h 253312"/>
                <a:gd name="connsiteX16" fmla="*/ 20139 w 341312"/>
                <a:gd name="connsiteY16" fmla="*/ 110919 h 253312"/>
                <a:gd name="connsiteX17" fmla="*/ 51730 w 341312"/>
                <a:gd name="connsiteY17" fmla="*/ 105771 h 253312"/>
                <a:gd name="connsiteX18" fmla="*/ 17916 w 341312"/>
                <a:gd name="connsiteY18" fmla="*/ 103782 h 253312"/>
                <a:gd name="connsiteX19" fmla="*/ 84 w 341312"/>
                <a:gd name="connsiteY19" fmla="*/ 89262 h 253312"/>
                <a:gd name="connsiteX20" fmla="*/ 2939 w 341312"/>
                <a:gd name="connsiteY20" fmla="*/ 78275 h 253312"/>
                <a:gd name="connsiteX21" fmla="*/ 5045 w 341312"/>
                <a:gd name="connsiteY21" fmla="*/ 76052 h 253312"/>
                <a:gd name="connsiteX22" fmla="*/ 67291 w 341312"/>
                <a:gd name="connsiteY22" fmla="*/ 47387 h 253312"/>
                <a:gd name="connsiteX23" fmla="*/ 41901 w 341312"/>
                <a:gd name="connsiteY23" fmla="*/ 37324 h 2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312" h="253312">
                  <a:moveTo>
                    <a:pt x="41901" y="37324"/>
                  </a:moveTo>
                  <a:lnTo>
                    <a:pt x="91160" y="0"/>
                  </a:lnTo>
                  <a:lnTo>
                    <a:pt x="141237" y="1872"/>
                  </a:lnTo>
                  <a:lnTo>
                    <a:pt x="229107" y="36973"/>
                  </a:lnTo>
                  <a:lnTo>
                    <a:pt x="292990" y="25273"/>
                  </a:lnTo>
                  <a:cubicBezTo>
                    <a:pt x="292990" y="25273"/>
                    <a:pt x="311828" y="89156"/>
                    <a:pt x="320720" y="118056"/>
                  </a:cubicBezTo>
                  <a:cubicBezTo>
                    <a:pt x="331251" y="152221"/>
                    <a:pt x="341313" y="186971"/>
                    <a:pt x="341313" y="186971"/>
                  </a:cubicBezTo>
                  <a:lnTo>
                    <a:pt x="190730" y="244654"/>
                  </a:lnTo>
                  <a:lnTo>
                    <a:pt x="98765" y="253312"/>
                  </a:lnTo>
                  <a:cubicBezTo>
                    <a:pt x="98765" y="253312"/>
                    <a:pt x="36051" y="241612"/>
                    <a:pt x="32541" y="231432"/>
                  </a:cubicBezTo>
                  <a:cubicBezTo>
                    <a:pt x="30821" y="224529"/>
                    <a:pt x="31874" y="217217"/>
                    <a:pt x="35466" y="211074"/>
                  </a:cubicBezTo>
                  <a:cubicBezTo>
                    <a:pt x="27007" y="206534"/>
                    <a:pt x="22327" y="197162"/>
                    <a:pt x="23766" y="187673"/>
                  </a:cubicBezTo>
                  <a:cubicBezTo>
                    <a:pt x="26574" y="172463"/>
                    <a:pt x="32307" y="165326"/>
                    <a:pt x="35466" y="164273"/>
                  </a:cubicBezTo>
                  <a:cubicBezTo>
                    <a:pt x="38625" y="163220"/>
                    <a:pt x="61792" y="161816"/>
                    <a:pt x="61792" y="161816"/>
                  </a:cubicBezTo>
                  <a:lnTo>
                    <a:pt x="20607" y="152104"/>
                  </a:lnTo>
                  <a:cubicBezTo>
                    <a:pt x="20607" y="152104"/>
                    <a:pt x="599" y="146137"/>
                    <a:pt x="4461" y="129523"/>
                  </a:cubicBezTo>
                  <a:cubicBezTo>
                    <a:pt x="8322" y="112908"/>
                    <a:pt x="13938" y="112908"/>
                    <a:pt x="20139" y="110919"/>
                  </a:cubicBezTo>
                  <a:cubicBezTo>
                    <a:pt x="26340" y="108930"/>
                    <a:pt x="51730" y="105771"/>
                    <a:pt x="51730" y="105771"/>
                  </a:cubicBezTo>
                  <a:lnTo>
                    <a:pt x="17916" y="103782"/>
                  </a:lnTo>
                  <a:cubicBezTo>
                    <a:pt x="8977" y="104695"/>
                    <a:pt x="997" y="98189"/>
                    <a:pt x="84" y="89262"/>
                  </a:cubicBezTo>
                  <a:cubicBezTo>
                    <a:pt x="-313" y="85377"/>
                    <a:pt x="705" y="81470"/>
                    <a:pt x="2939" y="78275"/>
                  </a:cubicBezTo>
                  <a:lnTo>
                    <a:pt x="5045" y="76052"/>
                  </a:lnTo>
                  <a:cubicBezTo>
                    <a:pt x="17682" y="64352"/>
                    <a:pt x="67291" y="47387"/>
                    <a:pt x="67291" y="47387"/>
                  </a:cubicBezTo>
                  <a:cubicBezTo>
                    <a:pt x="50326" y="50779"/>
                    <a:pt x="40848" y="47620"/>
                    <a:pt x="41901" y="37324"/>
                  </a:cubicBezTo>
                  <a:close/>
                </a:path>
              </a:pathLst>
            </a:custGeom>
            <a:solidFill>
              <a:srgbClr val="455A64"/>
            </a:solidFill>
            <a:ln w="11697" cap="flat">
              <a:noFill/>
              <a:prstDash val="solid"/>
              <a:miter/>
            </a:ln>
          </p:spPr>
          <p:txBody>
            <a:bodyPr rtlCol="0" anchor="ctr"/>
            <a:lstStyle/>
            <a:p>
              <a:endParaRPr lang="en-US"/>
            </a:p>
          </p:txBody>
        </p:sp>
        <p:sp>
          <p:nvSpPr>
            <p:cNvPr id="878" name="Hình tự do: Hình 877">
              <a:extLst>
                <a:ext uri="{FF2B5EF4-FFF2-40B4-BE49-F238E27FC236}">
                  <a16:creationId xmlns:a16="http://schemas.microsoft.com/office/drawing/2014/main" xmlns="" id="{ADAF90AC-6512-C5CE-6554-34E790E06410}"/>
                </a:ext>
              </a:extLst>
            </p:cNvPr>
            <p:cNvSpPr/>
            <p:nvPr/>
          </p:nvSpPr>
          <p:spPr>
            <a:xfrm>
              <a:off x="10260344" y="3869517"/>
              <a:ext cx="117003" cy="40254"/>
            </a:xfrm>
            <a:custGeom>
              <a:avLst/>
              <a:gdLst>
                <a:gd name="connsiteX0" fmla="*/ 116886 w 117003"/>
                <a:gd name="connsiteY0" fmla="*/ 0 h 40254"/>
                <a:gd name="connsiteX1" fmla="*/ 57565 w 117003"/>
                <a:gd name="connsiteY1" fmla="*/ 17550 h 40254"/>
                <a:gd name="connsiteX2" fmla="*/ 0 w 117003"/>
                <a:gd name="connsiteY2" fmla="*/ 40132 h 40254"/>
                <a:gd name="connsiteX3" fmla="*/ 117003 w 117003"/>
                <a:gd name="connsiteY3" fmla="*/ 0 h 40254"/>
              </a:gdLst>
              <a:ahLst/>
              <a:cxnLst>
                <a:cxn ang="0">
                  <a:pos x="connsiteX0" y="connsiteY0"/>
                </a:cxn>
                <a:cxn ang="0">
                  <a:pos x="connsiteX1" y="connsiteY1"/>
                </a:cxn>
                <a:cxn ang="0">
                  <a:pos x="connsiteX2" y="connsiteY2"/>
                </a:cxn>
                <a:cxn ang="0">
                  <a:pos x="connsiteX3" y="connsiteY3"/>
                </a:cxn>
              </a:cxnLst>
              <a:rect l="l" t="t" r="r" b="b"/>
              <a:pathLst>
                <a:path w="117003" h="40254">
                  <a:moveTo>
                    <a:pt x="116886" y="0"/>
                  </a:moveTo>
                  <a:cubicBezTo>
                    <a:pt x="116886" y="1755"/>
                    <a:pt x="89741" y="6435"/>
                    <a:pt x="57565" y="17550"/>
                  </a:cubicBezTo>
                  <a:cubicBezTo>
                    <a:pt x="25390" y="28666"/>
                    <a:pt x="936" y="41653"/>
                    <a:pt x="0" y="40132"/>
                  </a:cubicBezTo>
                  <a:cubicBezTo>
                    <a:pt x="34434" y="15994"/>
                    <a:pt x="74999" y="2083"/>
                    <a:pt x="117003" y="0"/>
                  </a:cubicBezTo>
                  <a:close/>
                </a:path>
              </a:pathLst>
            </a:custGeom>
            <a:solidFill>
              <a:srgbClr val="263238"/>
            </a:solidFill>
            <a:ln w="11697" cap="flat">
              <a:noFill/>
              <a:prstDash val="solid"/>
              <a:miter/>
            </a:ln>
          </p:spPr>
          <p:txBody>
            <a:bodyPr rtlCol="0" anchor="ctr"/>
            <a:lstStyle/>
            <a:p>
              <a:endParaRPr lang="en-US"/>
            </a:p>
          </p:txBody>
        </p:sp>
        <p:sp>
          <p:nvSpPr>
            <p:cNvPr id="879" name="Hình tự do: Hình 878">
              <a:extLst>
                <a:ext uri="{FF2B5EF4-FFF2-40B4-BE49-F238E27FC236}">
                  <a16:creationId xmlns:a16="http://schemas.microsoft.com/office/drawing/2014/main" xmlns="" id="{A5CBAFC8-512C-32AA-44F4-44C752BFBD55}"/>
                </a:ext>
              </a:extLst>
            </p:cNvPr>
            <p:cNvSpPr/>
            <p:nvPr/>
          </p:nvSpPr>
          <p:spPr>
            <a:xfrm>
              <a:off x="10298252" y="3938258"/>
              <a:ext cx="44696" cy="6425"/>
            </a:xfrm>
            <a:custGeom>
              <a:avLst/>
              <a:gdLst>
                <a:gd name="connsiteX0" fmla="*/ 44696 w 44696"/>
                <a:gd name="connsiteY0" fmla="*/ 2280 h 6425"/>
                <a:gd name="connsiteX1" fmla="*/ 22465 w 44696"/>
                <a:gd name="connsiteY1" fmla="*/ 6258 h 6425"/>
                <a:gd name="connsiteX2" fmla="*/ 1 w 44696"/>
                <a:gd name="connsiteY2" fmla="*/ 4269 h 6425"/>
                <a:gd name="connsiteX3" fmla="*/ 22232 w 44696"/>
                <a:gd name="connsiteY3" fmla="*/ 174 h 6425"/>
                <a:gd name="connsiteX4" fmla="*/ 44696 w 44696"/>
                <a:gd name="connsiteY4" fmla="*/ 2280 h 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96" h="6425">
                  <a:moveTo>
                    <a:pt x="44696" y="2280"/>
                  </a:moveTo>
                  <a:cubicBezTo>
                    <a:pt x="44696" y="3918"/>
                    <a:pt x="34868" y="5790"/>
                    <a:pt x="22465" y="6258"/>
                  </a:cubicBezTo>
                  <a:cubicBezTo>
                    <a:pt x="10063" y="6726"/>
                    <a:pt x="118" y="6258"/>
                    <a:pt x="1" y="4269"/>
                  </a:cubicBezTo>
                  <a:cubicBezTo>
                    <a:pt x="-116" y="2280"/>
                    <a:pt x="9829" y="759"/>
                    <a:pt x="22232" y="174"/>
                  </a:cubicBezTo>
                  <a:cubicBezTo>
                    <a:pt x="34634" y="-411"/>
                    <a:pt x="44696" y="525"/>
                    <a:pt x="44696" y="2280"/>
                  </a:cubicBezTo>
                  <a:close/>
                </a:path>
              </a:pathLst>
            </a:custGeom>
            <a:solidFill>
              <a:srgbClr val="263238"/>
            </a:solidFill>
            <a:ln w="11697" cap="flat">
              <a:noFill/>
              <a:prstDash val="solid"/>
              <a:miter/>
            </a:ln>
          </p:spPr>
          <p:txBody>
            <a:bodyPr rtlCol="0" anchor="ctr"/>
            <a:lstStyle/>
            <a:p>
              <a:endParaRPr lang="en-US"/>
            </a:p>
          </p:txBody>
        </p:sp>
        <p:sp>
          <p:nvSpPr>
            <p:cNvPr id="880" name="Hình tự do: Hình 879">
              <a:extLst>
                <a:ext uri="{FF2B5EF4-FFF2-40B4-BE49-F238E27FC236}">
                  <a16:creationId xmlns:a16="http://schemas.microsoft.com/office/drawing/2014/main" xmlns="" id="{71722443-8ADD-72FA-D52A-ED8CBD4F38AE}"/>
                </a:ext>
              </a:extLst>
            </p:cNvPr>
            <p:cNvSpPr/>
            <p:nvPr/>
          </p:nvSpPr>
          <p:spPr>
            <a:xfrm>
              <a:off x="10263386" y="3985183"/>
              <a:ext cx="106473" cy="22338"/>
            </a:xfrm>
            <a:custGeom>
              <a:avLst/>
              <a:gdLst>
                <a:gd name="connsiteX0" fmla="*/ 106473 w 106473"/>
                <a:gd name="connsiteY0" fmla="*/ 17717 h 22338"/>
                <a:gd name="connsiteX1" fmla="*/ 51481 w 106473"/>
                <a:gd name="connsiteY1" fmla="*/ 19940 h 22338"/>
                <a:gd name="connsiteX2" fmla="*/ 0 w 106473"/>
                <a:gd name="connsiteY2" fmla="*/ 166 h 22338"/>
                <a:gd name="connsiteX3" fmla="*/ 52418 w 106473"/>
                <a:gd name="connsiteY3" fmla="*/ 13856 h 22338"/>
                <a:gd name="connsiteX4" fmla="*/ 106473 w 106473"/>
                <a:gd name="connsiteY4" fmla="*/ 17717 h 2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73" h="22338">
                  <a:moveTo>
                    <a:pt x="106473" y="17717"/>
                  </a:moveTo>
                  <a:cubicBezTo>
                    <a:pt x="88607" y="23006"/>
                    <a:pt x="69711" y="23766"/>
                    <a:pt x="51481" y="19940"/>
                  </a:cubicBezTo>
                  <a:cubicBezTo>
                    <a:pt x="32866" y="18045"/>
                    <a:pt x="15094" y="11212"/>
                    <a:pt x="0" y="166"/>
                  </a:cubicBezTo>
                  <a:cubicBezTo>
                    <a:pt x="819" y="-1471"/>
                    <a:pt x="23401" y="9410"/>
                    <a:pt x="52418" y="13856"/>
                  </a:cubicBezTo>
                  <a:cubicBezTo>
                    <a:pt x="81434" y="18302"/>
                    <a:pt x="106473" y="15845"/>
                    <a:pt x="106473" y="17717"/>
                  </a:cubicBezTo>
                  <a:close/>
                </a:path>
              </a:pathLst>
            </a:custGeom>
            <a:solidFill>
              <a:srgbClr val="263238"/>
            </a:solidFill>
            <a:ln w="11697" cap="flat">
              <a:noFill/>
              <a:prstDash val="solid"/>
              <a:miter/>
            </a:ln>
          </p:spPr>
          <p:txBody>
            <a:bodyPr rtlCol="0" anchor="ctr"/>
            <a:lstStyle/>
            <a:p>
              <a:endParaRPr lang="en-US"/>
            </a:p>
          </p:txBody>
        </p:sp>
        <p:sp>
          <p:nvSpPr>
            <p:cNvPr id="881" name="Hình tự do: Hình 880">
              <a:extLst>
                <a:ext uri="{FF2B5EF4-FFF2-40B4-BE49-F238E27FC236}">
                  <a16:creationId xmlns:a16="http://schemas.microsoft.com/office/drawing/2014/main" xmlns="" id="{277F8D73-C726-16A6-FBCD-8F365907185D}"/>
                </a:ext>
              </a:extLst>
            </p:cNvPr>
            <p:cNvSpPr/>
            <p:nvPr/>
          </p:nvSpPr>
          <p:spPr>
            <a:xfrm>
              <a:off x="10273275" y="3997059"/>
              <a:ext cx="106528" cy="67542"/>
            </a:xfrm>
            <a:custGeom>
              <a:avLst/>
              <a:gdLst>
                <a:gd name="connsiteX0" fmla="*/ 22053 w 106528"/>
                <a:gd name="connsiteY0" fmla="*/ 693 h 67542"/>
                <a:gd name="connsiteX1" fmla="*/ 17255 w 106528"/>
                <a:gd name="connsiteY1" fmla="*/ 1746 h 67542"/>
                <a:gd name="connsiteX2" fmla="*/ 6608 w 106528"/>
                <a:gd name="connsiteY2" fmla="*/ 7129 h 67542"/>
                <a:gd name="connsiteX3" fmla="*/ 6608 w 106528"/>
                <a:gd name="connsiteY3" fmla="*/ 25381 h 67542"/>
                <a:gd name="connsiteX4" fmla="*/ 15851 w 106528"/>
                <a:gd name="connsiteY4" fmla="*/ 48197 h 67542"/>
                <a:gd name="connsiteX5" fmla="*/ 14681 w 106528"/>
                <a:gd name="connsiteY5" fmla="*/ 47143 h 67542"/>
                <a:gd name="connsiteX6" fmla="*/ 28605 w 106528"/>
                <a:gd name="connsiteY6" fmla="*/ 53345 h 67542"/>
                <a:gd name="connsiteX7" fmla="*/ 83128 w 106528"/>
                <a:gd name="connsiteY7" fmla="*/ 62588 h 67542"/>
                <a:gd name="connsiteX8" fmla="*/ 106529 w 106528"/>
                <a:gd name="connsiteY8" fmla="*/ 61301 h 67542"/>
                <a:gd name="connsiteX9" fmla="*/ 83128 w 106528"/>
                <a:gd name="connsiteY9" fmla="*/ 66917 h 67542"/>
                <a:gd name="connsiteX10" fmla="*/ 26148 w 106528"/>
                <a:gd name="connsiteY10" fmla="*/ 59078 h 67542"/>
                <a:gd name="connsiteX11" fmla="*/ 11756 w 106528"/>
                <a:gd name="connsiteY11" fmla="*/ 52526 h 67542"/>
                <a:gd name="connsiteX12" fmla="*/ 10937 w 106528"/>
                <a:gd name="connsiteY12" fmla="*/ 52526 h 67542"/>
                <a:gd name="connsiteX13" fmla="*/ 10937 w 106528"/>
                <a:gd name="connsiteY13" fmla="*/ 51941 h 67542"/>
                <a:gd name="connsiteX14" fmla="*/ 1694 w 106528"/>
                <a:gd name="connsiteY14" fmla="*/ 26902 h 67542"/>
                <a:gd name="connsiteX15" fmla="*/ 2981 w 106528"/>
                <a:gd name="connsiteY15" fmla="*/ 5256 h 67542"/>
                <a:gd name="connsiteX16" fmla="*/ 16671 w 106528"/>
                <a:gd name="connsiteY16" fmla="*/ 108 h 67542"/>
                <a:gd name="connsiteX17" fmla="*/ 22053 w 106528"/>
                <a:gd name="connsiteY17" fmla="*/ 693 h 6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28" h="67542">
                  <a:moveTo>
                    <a:pt x="22053" y="693"/>
                  </a:moveTo>
                  <a:cubicBezTo>
                    <a:pt x="22053" y="693"/>
                    <a:pt x="20298" y="693"/>
                    <a:pt x="17255" y="1746"/>
                  </a:cubicBezTo>
                  <a:cubicBezTo>
                    <a:pt x="13102" y="1957"/>
                    <a:pt x="9241" y="3911"/>
                    <a:pt x="6608" y="7129"/>
                  </a:cubicBezTo>
                  <a:cubicBezTo>
                    <a:pt x="4303" y="12990"/>
                    <a:pt x="4303" y="19519"/>
                    <a:pt x="6608" y="25381"/>
                  </a:cubicBezTo>
                  <a:cubicBezTo>
                    <a:pt x="8539" y="33407"/>
                    <a:pt x="11651" y="41094"/>
                    <a:pt x="15851" y="48197"/>
                  </a:cubicBezTo>
                  <a:lnTo>
                    <a:pt x="14681" y="47143"/>
                  </a:lnTo>
                  <a:cubicBezTo>
                    <a:pt x="19198" y="49495"/>
                    <a:pt x="23843" y="51566"/>
                    <a:pt x="28605" y="53345"/>
                  </a:cubicBezTo>
                  <a:cubicBezTo>
                    <a:pt x="45945" y="60143"/>
                    <a:pt x="64513" y="63290"/>
                    <a:pt x="83128" y="62588"/>
                  </a:cubicBezTo>
                  <a:cubicBezTo>
                    <a:pt x="90897" y="61687"/>
                    <a:pt x="98713" y="61266"/>
                    <a:pt x="106529" y="61301"/>
                  </a:cubicBezTo>
                  <a:cubicBezTo>
                    <a:pt x="99193" y="64741"/>
                    <a:pt x="91225" y="66648"/>
                    <a:pt x="83128" y="66917"/>
                  </a:cubicBezTo>
                  <a:cubicBezTo>
                    <a:pt x="63776" y="68883"/>
                    <a:pt x="44248" y="66204"/>
                    <a:pt x="26148" y="59078"/>
                  </a:cubicBezTo>
                  <a:cubicBezTo>
                    <a:pt x="21222" y="57206"/>
                    <a:pt x="16413" y="55006"/>
                    <a:pt x="11756" y="52526"/>
                  </a:cubicBezTo>
                  <a:lnTo>
                    <a:pt x="10937" y="52526"/>
                  </a:lnTo>
                  <a:lnTo>
                    <a:pt x="10937" y="51941"/>
                  </a:lnTo>
                  <a:cubicBezTo>
                    <a:pt x="6480" y="44172"/>
                    <a:pt x="3356" y="35712"/>
                    <a:pt x="1694" y="26902"/>
                  </a:cubicBezTo>
                  <a:cubicBezTo>
                    <a:pt x="-950" y="19823"/>
                    <a:pt x="-482" y="11972"/>
                    <a:pt x="2981" y="5256"/>
                  </a:cubicBezTo>
                  <a:cubicBezTo>
                    <a:pt x="6444" y="1442"/>
                    <a:pt x="11546" y="-477"/>
                    <a:pt x="16671" y="108"/>
                  </a:cubicBezTo>
                  <a:cubicBezTo>
                    <a:pt x="20414" y="-243"/>
                    <a:pt x="22053" y="342"/>
                    <a:pt x="22053" y="693"/>
                  </a:cubicBezTo>
                  <a:close/>
                </a:path>
              </a:pathLst>
            </a:custGeom>
            <a:solidFill>
              <a:srgbClr val="263238"/>
            </a:solidFill>
            <a:ln w="11697" cap="flat">
              <a:noFill/>
              <a:prstDash val="solid"/>
              <a:miter/>
            </a:ln>
          </p:spPr>
          <p:txBody>
            <a:bodyPr rtlCol="0" anchor="ctr"/>
            <a:lstStyle/>
            <a:p>
              <a:endParaRPr lang="en-US"/>
            </a:p>
          </p:txBody>
        </p:sp>
        <p:sp>
          <p:nvSpPr>
            <p:cNvPr id="882" name="Hình tự do: Hình 881">
              <a:extLst>
                <a:ext uri="{FF2B5EF4-FFF2-40B4-BE49-F238E27FC236}">
                  <a16:creationId xmlns:a16="http://schemas.microsoft.com/office/drawing/2014/main" xmlns="" id="{5A1B379B-E9AC-21F5-0A33-CF0A1307B240}"/>
                </a:ext>
              </a:extLst>
            </p:cNvPr>
            <p:cNvSpPr/>
            <p:nvPr/>
          </p:nvSpPr>
          <p:spPr>
            <a:xfrm>
              <a:off x="10397493" y="4009714"/>
              <a:ext cx="12470" cy="34069"/>
            </a:xfrm>
            <a:custGeom>
              <a:avLst/>
              <a:gdLst>
                <a:gd name="connsiteX0" fmla="*/ 3021 w 12470"/>
                <a:gd name="connsiteY0" fmla="*/ 33904 h 34069"/>
                <a:gd name="connsiteX1" fmla="*/ 6297 w 12470"/>
                <a:gd name="connsiteY1" fmla="*/ 16821 h 34069"/>
                <a:gd name="connsiteX2" fmla="*/ 96 w 12470"/>
                <a:gd name="connsiteY2" fmla="*/ 558 h 34069"/>
                <a:gd name="connsiteX3" fmla="*/ 5829 w 12470"/>
                <a:gd name="connsiteY3" fmla="*/ 3015 h 34069"/>
                <a:gd name="connsiteX4" fmla="*/ 12381 w 12470"/>
                <a:gd name="connsiteY4" fmla="*/ 16353 h 34069"/>
                <a:gd name="connsiteX5" fmla="*/ 8286 w 12470"/>
                <a:gd name="connsiteY5" fmla="*/ 30628 h 34069"/>
                <a:gd name="connsiteX6" fmla="*/ 3021 w 12470"/>
                <a:gd name="connsiteY6" fmla="*/ 33904 h 3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0" h="34069">
                  <a:moveTo>
                    <a:pt x="3021" y="33904"/>
                  </a:moveTo>
                  <a:cubicBezTo>
                    <a:pt x="1734" y="32734"/>
                    <a:pt x="7233" y="26064"/>
                    <a:pt x="6297" y="16821"/>
                  </a:cubicBezTo>
                  <a:cubicBezTo>
                    <a:pt x="5361" y="7578"/>
                    <a:pt x="-840" y="1962"/>
                    <a:pt x="96" y="558"/>
                  </a:cubicBezTo>
                  <a:cubicBezTo>
                    <a:pt x="1032" y="-846"/>
                    <a:pt x="2904" y="558"/>
                    <a:pt x="5829" y="3015"/>
                  </a:cubicBezTo>
                  <a:cubicBezTo>
                    <a:pt x="9655" y="6443"/>
                    <a:pt x="12007" y="11229"/>
                    <a:pt x="12381" y="16353"/>
                  </a:cubicBezTo>
                  <a:cubicBezTo>
                    <a:pt x="12861" y="21455"/>
                    <a:pt x="11398" y="26556"/>
                    <a:pt x="8286" y="30628"/>
                  </a:cubicBezTo>
                  <a:cubicBezTo>
                    <a:pt x="5829" y="33553"/>
                    <a:pt x="3489" y="34489"/>
                    <a:pt x="3021" y="33904"/>
                  </a:cubicBezTo>
                  <a:close/>
                </a:path>
              </a:pathLst>
            </a:custGeom>
            <a:solidFill>
              <a:srgbClr val="263238"/>
            </a:solidFill>
            <a:ln w="11697" cap="flat">
              <a:noFill/>
              <a:prstDash val="solid"/>
              <a:miter/>
            </a:ln>
          </p:spPr>
          <p:txBody>
            <a:bodyPr rtlCol="0" anchor="ctr"/>
            <a:lstStyle/>
            <a:p>
              <a:endParaRPr lang="en-US"/>
            </a:p>
          </p:txBody>
        </p:sp>
        <p:sp>
          <p:nvSpPr>
            <p:cNvPr id="883" name="Hình tự do: Hình 882">
              <a:extLst>
                <a:ext uri="{FF2B5EF4-FFF2-40B4-BE49-F238E27FC236}">
                  <a16:creationId xmlns:a16="http://schemas.microsoft.com/office/drawing/2014/main" xmlns="" id="{6EF87F0F-C626-59EB-1C76-ABBA8B872841}"/>
                </a:ext>
              </a:extLst>
            </p:cNvPr>
            <p:cNvSpPr/>
            <p:nvPr/>
          </p:nvSpPr>
          <p:spPr>
            <a:xfrm>
              <a:off x="10378416" y="3936125"/>
              <a:ext cx="16997" cy="41909"/>
            </a:xfrm>
            <a:custGeom>
              <a:avLst/>
              <a:gdLst>
                <a:gd name="connsiteX0" fmla="*/ 12854 w 16997"/>
                <a:gd name="connsiteY0" fmla="*/ 41854 h 41909"/>
                <a:gd name="connsiteX1" fmla="*/ 9695 w 16997"/>
                <a:gd name="connsiteY1" fmla="*/ 20091 h 41909"/>
                <a:gd name="connsiteX2" fmla="*/ 101 w 16997"/>
                <a:gd name="connsiteY2" fmla="*/ 200 h 41909"/>
                <a:gd name="connsiteX3" fmla="*/ 15545 w 16997"/>
                <a:gd name="connsiteY3" fmla="*/ 18219 h 41909"/>
                <a:gd name="connsiteX4" fmla="*/ 12854 w 16997"/>
                <a:gd name="connsiteY4" fmla="*/ 41854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 h="41909">
                  <a:moveTo>
                    <a:pt x="12854" y="41854"/>
                  </a:moveTo>
                  <a:cubicBezTo>
                    <a:pt x="11216" y="41854"/>
                    <a:pt x="12854" y="31440"/>
                    <a:pt x="9695" y="20091"/>
                  </a:cubicBezTo>
                  <a:cubicBezTo>
                    <a:pt x="6536" y="8742"/>
                    <a:pt x="-952" y="1605"/>
                    <a:pt x="101" y="200"/>
                  </a:cubicBezTo>
                  <a:cubicBezTo>
                    <a:pt x="1154" y="-1204"/>
                    <a:pt x="11801" y="4764"/>
                    <a:pt x="15545" y="18219"/>
                  </a:cubicBezTo>
                  <a:cubicBezTo>
                    <a:pt x="19289" y="31674"/>
                    <a:pt x="14843" y="42790"/>
                    <a:pt x="12854" y="41854"/>
                  </a:cubicBezTo>
                  <a:close/>
                </a:path>
              </a:pathLst>
            </a:custGeom>
            <a:solidFill>
              <a:srgbClr val="263238"/>
            </a:solidFill>
            <a:ln w="11697" cap="flat">
              <a:noFill/>
              <a:prstDash val="solid"/>
              <a:miter/>
            </a:ln>
          </p:spPr>
          <p:txBody>
            <a:bodyPr rtlCol="0" anchor="ctr"/>
            <a:lstStyle/>
            <a:p>
              <a:endParaRPr lang="en-US"/>
            </a:p>
          </p:txBody>
        </p:sp>
        <p:sp>
          <p:nvSpPr>
            <p:cNvPr id="884" name="Hình tự do: Hình 883">
              <a:extLst>
                <a:ext uri="{FF2B5EF4-FFF2-40B4-BE49-F238E27FC236}">
                  <a16:creationId xmlns:a16="http://schemas.microsoft.com/office/drawing/2014/main" xmlns="" id="{108B8C13-5FDB-356E-0013-8466B8FEB38D}"/>
                </a:ext>
              </a:extLst>
            </p:cNvPr>
            <p:cNvSpPr/>
            <p:nvPr/>
          </p:nvSpPr>
          <p:spPr>
            <a:xfrm>
              <a:off x="10389923" y="3893122"/>
              <a:ext cx="12306" cy="26096"/>
            </a:xfrm>
            <a:custGeom>
              <a:avLst/>
              <a:gdLst>
                <a:gd name="connsiteX0" fmla="*/ 4507 w 12306"/>
                <a:gd name="connsiteY0" fmla="*/ 25887 h 26096"/>
                <a:gd name="connsiteX1" fmla="*/ 6145 w 12306"/>
                <a:gd name="connsiteY1" fmla="*/ 12432 h 26096"/>
                <a:gd name="connsiteX2" fmla="*/ 60 w 12306"/>
                <a:gd name="connsiteY2" fmla="*/ 731 h 26096"/>
                <a:gd name="connsiteX3" fmla="*/ 5209 w 12306"/>
                <a:gd name="connsiteY3" fmla="*/ 1433 h 26096"/>
                <a:gd name="connsiteX4" fmla="*/ 12112 w 12306"/>
                <a:gd name="connsiteY4" fmla="*/ 11730 h 26096"/>
                <a:gd name="connsiteX5" fmla="*/ 9187 w 12306"/>
                <a:gd name="connsiteY5" fmla="*/ 23430 h 26096"/>
                <a:gd name="connsiteX6" fmla="*/ 4507 w 12306"/>
                <a:gd name="connsiteY6" fmla="*/ 25887 h 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6" h="26096">
                  <a:moveTo>
                    <a:pt x="4507" y="25887"/>
                  </a:moveTo>
                  <a:cubicBezTo>
                    <a:pt x="3454" y="24717"/>
                    <a:pt x="7315" y="19218"/>
                    <a:pt x="6145" y="12432"/>
                  </a:cubicBezTo>
                  <a:cubicBezTo>
                    <a:pt x="4975" y="5645"/>
                    <a:pt x="-642" y="1901"/>
                    <a:pt x="60" y="731"/>
                  </a:cubicBezTo>
                  <a:cubicBezTo>
                    <a:pt x="762" y="-439"/>
                    <a:pt x="2401" y="-205"/>
                    <a:pt x="5209" y="1433"/>
                  </a:cubicBezTo>
                  <a:cubicBezTo>
                    <a:pt x="8871" y="3726"/>
                    <a:pt x="11375" y="7471"/>
                    <a:pt x="12112" y="11730"/>
                  </a:cubicBezTo>
                  <a:cubicBezTo>
                    <a:pt x="12779" y="15860"/>
                    <a:pt x="11714" y="20095"/>
                    <a:pt x="9187" y="23430"/>
                  </a:cubicBezTo>
                  <a:cubicBezTo>
                    <a:pt x="7081" y="25887"/>
                    <a:pt x="5092" y="26472"/>
                    <a:pt x="4507" y="25887"/>
                  </a:cubicBezTo>
                  <a:close/>
                </a:path>
              </a:pathLst>
            </a:custGeom>
            <a:solidFill>
              <a:srgbClr val="263238"/>
            </a:solidFill>
            <a:ln w="11697" cap="flat">
              <a:noFill/>
              <a:prstDash val="solid"/>
              <a:miter/>
            </a:ln>
          </p:spPr>
          <p:txBody>
            <a:bodyPr rtlCol="0" anchor="ctr"/>
            <a:lstStyle/>
            <a:p>
              <a:endParaRPr lang="en-US"/>
            </a:p>
          </p:txBody>
        </p:sp>
      </p:grpSp>
      <p:grpSp>
        <p:nvGrpSpPr>
          <p:cNvPr id="885" name="Đồ họa 4">
            <a:extLst>
              <a:ext uri="{FF2B5EF4-FFF2-40B4-BE49-F238E27FC236}">
                <a16:creationId xmlns:a16="http://schemas.microsoft.com/office/drawing/2014/main" xmlns="" id="{7E30B1A6-8F40-F631-F587-0C4554DFBD7D}"/>
              </a:ext>
            </a:extLst>
          </p:cNvPr>
          <p:cNvGrpSpPr/>
          <p:nvPr/>
        </p:nvGrpSpPr>
        <p:grpSpPr>
          <a:xfrm>
            <a:off x="6697321" y="3438345"/>
            <a:ext cx="4147360" cy="8805797"/>
            <a:chOff x="6384376" y="1718973"/>
            <a:chExt cx="2073545" cy="4402389"/>
          </a:xfrm>
        </p:grpSpPr>
        <p:sp>
          <p:nvSpPr>
            <p:cNvPr id="886" name="Hình tự do: Hình 885">
              <a:extLst>
                <a:ext uri="{FF2B5EF4-FFF2-40B4-BE49-F238E27FC236}">
                  <a16:creationId xmlns:a16="http://schemas.microsoft.com/office/drawing/2014/main" xmlns="" id="{BAD53AFE-E603-E28A-5B52-1EB6C2DC44D3}"/>
                </a:ext>
              </a:extLst>
            </p:cNvPr>
            <p:cNvSpPr/>
            <p:nvPr/>
          </p:nvSpPr>
          <p:spPr>
            <a:xfrm>
              <a:off x="7048838" y="1866772"/>
              <a:ext cx="389339" cy="681427"/>
            </a:xfrm>
            <a:custGeom>
              <a:avLst/>
              <a:gdLst>
                <a:gd name="connsiteX0" fmla="*/ 1872 w 389339"/>
                <a:gd name="connsiteY0" fmla="*/ 73712 h 681427"/>
                <a:gd name="connsiteX1" fmla="*/ 0 w 389339"/>
                <a:gd name="connsiteY1" fmla="*/ 669727 h 681427"/>
                <a:gd name="connsiteX2" fmla="*/ 255769 w 389339"/>
                <a:gd name="connsiteY2" fmla="*/ 681427 h 681427"/>
                <a:gd name="connsiteX3" fmla="*/ 263140 w 389339"/>
                <a:gd name="connsiteY3" fmla="*/ 536460 h 681427"/>
                <a:gd name="connsiteX4" fmla="*/ 377336 w 389339"/>
                <a:gd name="connsiteY4" fmla="*/ 470236 h 681427"/>
                <a:gd name="connsiteX5" fmla="*/ 389036 w 389339"/>
                <a:gd name="connsiteY5" fmla="*/ 0 h 6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39" h="681427">
                  <a:moveTo>
                    <a:pt x="1872" y="73712"/>
                  </a:moveTo>
                  <a:lnTo>
                    <a:pt x="0" y="669727"/>
                  </a:lnTo>
                  <a:lnTo>
                    <a:pt x="255769" y="681427"/>
                  </a:lnTo>
                  <a:lnTo>
                    <a:pt x="263140" y="536460"/>
                  </a:lnTo>
                  <a:cubicBezTo>
                    <a:pt x="263140" y="536460"/>
                    <a:pt x="353935" y="554596"/>
                    <a:pt x="377336" y="470236"/>
                  </a:cubicBezTo>
                  <a:cubicBezTo>
                    <a:pt x="392312" y="416298"/>
                    <a:pt x="389036" y="0"/>
                    <a:pt x="389036" y="0"/>
                  </a:cubicBezTo>
                  <a:close/>
                </a:path>
              </a:pathLst>
            </a:custGeom>
            <a:solidFill>
              <a:srgbClr val="FFBE9D"/>
            </a:solidFill>
            <a:ln w="11697" cap="flat">
              <a:noFill/>
              <a:prstDash val="solid"/>
              <a:miter/>
            </a:ln>
          </p:spPr>
          <p:txBody>
            <a:bodyPr rtlCol="0" anchor="ctr"/>
            <a:lstStyle/>
            <a:p>
              <a:endParaRPr lang="en-US"/>
            </a:p>
          </p:txBody>
        </p:sp>
        <p:sp>
          <p:nvSpPr>
            <p:cNvPr id="887" name="Hình tự do: Hình 886">
              <a:extLst>
                <a:ext uri="{FF2B5EF4-FFF2-40B4-BE49-F238E27FC236}">
                  <a16:creationId xmlns:a16="http://schemas.microsoft.com/office/drawing/2014/main" xmlns="" id="{F612B4A0-44C6-6D24-8B1D-6106199D0BC3}"/>
                </a:ext>
              </a:extLst>
            </p:cNvPr>
            <p:cNvSpPr/>
            <p:nvPr/>
          </p:nvSpPr>
          <p:spPr>
            <a:xfrm>
              <a:off x="6963528" y="1784126"/>
              <a:ext cx="542717" cy="621211"/>
            </a:xfrm>
            <a:custGeom>
              <a:avLst/>
              <a:gdLst>
                <a:gd name="connsiteX0" fmla="*/ 507575 w 542717"/>
                <a:gd name="connsiteY0" fmla="*/ 125001 h 621211"/>
                <a:gd name="connsiteX1" fmla="*/ 458551 w 542717"/>
                <a:gd name="connsiteY1" fmla="*/ 202340 h 621211"/>
                <a:gd name="connsiteX2" fmla="*/ 395369 w 542717"/>
                <a:gd name="connsiteY2" fmla="*/ 341925 h 621211"/>
                <a:gd name="connsiteX3" fmla="*/ 311829 w 542717"/>
                <a:gd name="connsiteY3" fmla="*/ 374686 h 621211"/>
                <a:gd name="connsiteX4" fmla="*/ 356641 w 542717"/>
                <a:gd name="connsiteY4" fmla="*/ 423827 h 621211"/>
                <a:gd name="connsiteX5" fmla="*/ 263974 w 542717"/>
                <a:gd name="connsiteY5" fmla="*/ 562710 h 621211"/>
                <a:gd name="connsiteX6" fmla="*/ 140653 w 542717"/>
                <a:gd name="connsiteY6" fmla="*/ 621212 h 621211"/>
                <a:gd name="connsiteX7" fmla="*/ 84959 w 542717"/>
                <a:gd name="connsiteY7" fmla="*/ 621212 h 621211"/>
                <a:gd name="connsiteX8" fmla="*/ 7152 w 542717"/>
                <a:gd name="connsiteY8" fmla="*/ 311153 h 621211"/>
                <a:gd name="connsiteX9" fmla="*/ 295565 w 542717"/>
                <a:gd name="connsiteY9" fmla="*/ 34323 h 621211"/>
                <a:gd name="connsiteX10" fmla="*/ 507575 w 542717"/>
                <a:gd name="connsiteY10" fmla="*/ 125001 h 62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717" h="621211">
                  <a:moveTo>
                    <a:pt x="507575" y="125001"/>
                  </a:moveTo>
                  <a:cubicBezTo>
                    <a:pt x="467209" y="136701"/>
                    <a:pt x="458551" y="202340"/>
                    <a:pt x="458551" y="202340"/>
                  </a:cubicBezTo>
                  <a:lnTo>
                    <a:pt x="395369" y="341925"/>
                  </a:lnTo>
                  <a:cubicBezTo>
                    <a:pt x="363193" y="316652"/>
                    <a:pt x="319902" y="318524"/>
                    <a:pt x="311829" y="374686"/>
                  </a:cubicBezTo>
                  <a:cubicBezTo>
                    <a:pt x="305861" y="415520"/>
                    <a:pt x="356641" y="423827"/>
                    <a:pt x="356641" y="423827"/>
                  </a:cubicBezTo>
                  <a:cubicBezTo>
                    <a:pt x="327039" y="474139"/>
                    <a:pt x="307031" y="514856"/>
                    <a:pt x="263974" y="562710"/>
                  </a:cubicBezTo>
                  <a:cubicBezTo>
                    <a:pt x="217173" y="614543"/>
                    <a:pt x="191198" y="619808"/>
                    <a:pt x="140653" y="621212"/>
                  </a:cubicBezTo>
                  <a:lnTo>
                    <a:pt x="84959" y="621212"/>
                  </a:lnTo>
                  <a:cubicBezTo>
                    <a:pt x="84959" y="621212"/>
                    <a:pt x="57697" y="532641"/>
                    <a:pt x="7152" y="311153"/>
                  </a:cubicBezTo>
                  <a:cubicBezTo>
                    <a:pt x="-48893" y="65446"/>
                    <a:pt x="241159" y="97037"/>
                    <a:pt x="295565" y="34323"/>
                  </a:cubicBezTo>
                  <a:cubicBezTo>
                    <a:pt x="383318" y="-68405"/>
                    <a:pt x="634524" y="88730"/>
                    <a:pt x="507575" y="125001"/>
                  </a:cubicBezTo>
                  <a:close/>
                </a:path>
              </a:pathLst>
            </a:custGeom>
            <a:solidFill>
              <a:srgbClr val="263238"/>
            </a:solidFill>
            <a:ln w="11697" cap="flat">
              <a:noFill/>
              <a:prstDash val="solid"/>
              <a:miter/>
            </a:ln>
          </p:spPr>
          <p:txBody>
            <a:bodyPr rtlCol="0" anchor="ctr"/>
            <a:lstStyle/>
            <a:p>
              <a:endParaRPr lang="en-US"/>
            </a:p>
          </p:txBody>
        </p:sp>
        <p:sp>
          <p:nvSpPr>
            <p:cNvPr id="888" name="Hình tự do: Hình 887">
              <a:extLst>
                <a:ext uri="{FF2B5EF4-FFF2-40B4-BE49-F238E27FC236}">
                  <a16:creationId xmlns:a16="http://schemas.microsoft.com/office/drawing/2014/main" xmlns="" id="{F306E581-5230-0DE1-2360-F0DECEA9CFED}"/>
                </a:ext>
              </a:extLst>
            </p:cNvPr>
            <p:cNvSpPr/>
            <p:nvPr/>
          </p:nvSpPr>
          <p:spPr>
            <a:xfrm>
              <a:off x="6935269" y="1718973"/>
              <a:ext cx="607183" cy="398888"/>
            </a:xfrm>
            <a:custGeom>
              <a:avLst/>
              <a:gdLst>
                <a:gd name="connsiteX0" fmla="*/ 40676 w 607183"/>
                <a:gd name="connsiteY0" fmla="*/ 398888 h 398888"/>
                <a:gd name="connsiteX1" fmla="*/ 17275 w 607183"/>
                <a:gd name="connsiteY1" fmla="*/ 225606 h 398888"/>
                <a:gd name="connsiteX2" fmla="*/ 162359 w 607183"/>
                <a:gd name="connsiteY2" fmla="*/ 135397 h 398888"/>
                <a:gd name="connsiteX3" fmla="*/ 185760 w 607183"/>
                <a:gd name="connsiteY3" fmla="*/ 132823 h 398888"/>
                <a:gd name="connsiteX4" fmla="*/ 211149 w 607183"/>
                <a:gd name="connsiteY4" fmla="*/ 108603 h 398888"/>
                <a:gd name="connsiteX5" fmla="*/ 373082 w 607183"/>
                <a:gd name="connsiteY5" fmla="*/ 141 h 398888"/>
                <a:gd name="connsiteX6" fmla="*/ 422457 w 607183"/>
                <a:gd name="connsiteY6" fmla="*/ 11841 h 398888"/>
                <a:gd name="connsiteX7" fmla="*/ 452059 w 607183"/>
                <a:gd name="connsiteY7" fmla="*/ 51037 h 398888"/>
                <a:gd name="connsiteX8" fmla="*/ 497924 w 607183"/>
                <a:gd name="connsiteY8" fmla="*/ 34540 h 398888"/>
                <a:gd name="connsiteX9" fmla="*/ 544024 w 607183"/>
                <a:gd name="connsiteY9" fmla="*/ 46240 h 398888"/>
                <a:gd name="connsiteX10" fmla="*/ 551161 w 607183"/>
                <a:gd name="connsiteY10" fmla="*/ 90351 h 398888"/>
                <a:gd name="connsiteX11" fmla="*/ 606855 w 607183"/>
                <a:gd name="connsiteY11" fmla="*/ 137152 h 398888"/>
                <a:gd name="connsiteX12" fmla="*/ 569647 w 607183"/>
                <a:gd name="connsiteY12" fmla="*/ 183953 h 398888"/>
                <a:gd name="connsiteX13" fmla="*/ 541099 w 607183"/>
                <a:gd name="connsiteY13" fmla="*/ 252868 h 398888"/>
                <a:gd name="connsiteX14" fmla="*/ 492776 w 607183"/>
                <a:gd name="connsiteY14" fmla="*/ 249241 h 3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183" h="398888">
                  <a:moveTo>
                    <a:pt x="40676" y="398888"/>
                  </a:moveTo>
                  <a:cubicBezTo>
                    <a:pt x="-6126" y="367297"/>
                    <a:pt x="-10572" y="278726"/>
                    <a:pt x="17275" y="225606"/>
                  </a:cubicBezTo>
                  <a:cubicBezTo>
                    <a:pt x="46065" y="171797"/>
                    <a:pt x="101362" y="137409"/>
                    <a:pt x="162359" y="135397"/>
                  </a:cubicBezTo>
                  <a:cubicBezTo>
                    <a:pt x="170245" y="135865"/>
                    <a:pt x="178154" y="134987"/>
                    <a:pt x="185760" y="132823"/>
                  </a:cubicBezTo>
                  <a:cubicBezTo>
                    <a:pt x="196266" y="127218"/>
                    <a:pt x="205053" y="118841"/>
                    <a:pt x="211149" y="108603"/>
                  </a:cubicBezTo>
                  <a:cubicBezTo>
                    <a:pt x="253270" y="53845"/>
                    <a:pt x="294690" y="141"/>
                    <a:pt x="373082" y="141"/>
                  </a:cubicBezTo>
                  <a:cubicBezTo>
                    <a:pt x="390328" y="-830"/>
                    <a:pt x="407481" y="3230"/>
                    <a:pt x="422457" y="11841"/>
                  </a:cubicBezTo>
                  <a:cubicBezTo>
                    <a:pt x="436299" y="21365"/>
                    <a:pt x="446689" y="35113"/>
                    <a:pt x="452059" y="51037"/>
                  </a:cubicBezTo>
                  <a:cubicBezTo>
                    <a:pt x="466462" y="43327"/>
                    <a:pt x="481907" y="37769"/>
                    <a:pt x="497924" y="34540"/>
                  </a:cubicBezTo>
                  <a:cubicBezTo>
                    <a:pt x="514258" y="31498"/>
                    <a:pt x="531106" y="35780"/>
                    <a:pt x="544024" y="46240"/>
                  </a:cubicBezTo>
                  <a:cubicBezTo>
                    <a:pt x="556660" y="57332"/>
                    <a:pt x="559655" y="75830"/>
                    <a:pt x="551161" y="90351"/>
                  </a:cubicBezTo>
                  <a:cubicBezTo>
                    <a:pt x="578774" y="89941"/>
                    <a:pt x="602502" y="109878"/>
                    <a:pt x="606855" y="137152"/>
                  </a:cubicBezTo>
                  <a:cubicBezTo>
                    <a:pt x="611066" y="163361"/>
                    <a:pt x="573509" y="181730"/>
                    <a:pt x="569647" y="183953"/>
                  </a:cubicBezTo>
                  <a:cubicBezTo>
                    <a:pt x="569647" y="183953"/>
                    <a:pt x="590240" y="227010"/>
                    <a:pt x="541099" y="252868"/>
                  </a:cubicBezTo>
                  <a:cubicBezTo>
                    <a:pt x="521442" y="263281"/>
                    <a:pt x="495701" y="250762"/>
                    <a:pt x="492776" y="249241"/>
                  </a:cubicBezTo>
                </a:path>
              </a:pathLst>
            </a:custGeom>
            <a:solidFill>
              <a:srgbClr val="263238"/>
            </a:solidFill>
            <a:ln w="11697" cap="flat">
              <a:noFill/>
              <a:prstDash val="solid"/>
              <a:miter/>
            </a:ln>
          </p:spPr>
          <p:txBody>
            <a:bodyPr rtlCol="0" anchor="ctr"/>
            <a:lstStyle/>
            <a:p>
              <a:endParaRPr lang="en-US"/>
            </a:p>
          </p:txBody>
        </p:sp>
        <p:sp>
          <p:nvSpPr>
            <p:cNvPr id="889" name="Hình tự do: Hình 888">
              <a:extLst>
                <a:ext uri="{FF2B5EF4-FFF2-40B4-BE49-F238E27FC236}">
                  <a16:creationId xmlns:a16="http://schemas.microsoft.com/office/drawing/2014/main" xmlns="" id="{28A9F1EA-0410-C68C-AE27-044D58A095C5}"/>
                </a:ext>
              </a:extLst>
            </p:cNvPr>
            <p:cNvSpPr/>
            <p:nvPr/>
          </p:nvSpPr>
          <p:spPr>
            <a:xfrm>
              <a:off x="7142900" y="2175192"/>
              <a:ext cx="21234" cy="86699"/>
            </a:xfrm>
            <a:custGeom>
              <a:avLst/>
              <a:gdLst>
                <a:gd name="connsiteX0" fmla="*/ 19782 w 21234"/>
                <a:gd name="connsiteY0" fmla="*/ 0 h 86699"/>
                <a:gd name="connsiteX1" fmla="*/ 242 w 21234"/>
                <a:gd name="connsiteY1" fmla="*/ 86699 h 86699"/>
                <a:gd name="connsiteX2" fmla="*/ 11942 w 21234"/>
                <a:gd name="connsiteY2" fmla="*/ 43759 h 86699"/>
                <a:gd name="connsiteX3" fmla="*/ 19782 w 21234"/>
                <a:gd name="connsiteY3" fmla="*/ 0 h 86699"/>
              </a:gdLst>
              <a:ahLst/>
              <a:cxnLst>
                <a:cxn ang="0">
                  <a:pos x="connsiteX0" y="connsiteY0"/>
                </a:cxn>
                <a:cxn ang="0">
                  <a:pos x="connsiteX1" y="connsiteY1"/>
                </a:cxn>
                <a:cxn ang="0">
                  <a:pos x="connsiteX2" y="connsiteY2"/>
                </a:cxn>
                <a:cxn ang="0">
                  <a:pos x="connsiteX3" y="connsiteY3"/>
                </a:cxn>
              </a:cxnLst>
              <a:rect l="l" t="t" r="r" b="b"/>
              <a:pathLst>
                <a:path w="21234" h="86699">
                  <a:moveTo>
                    <a:pt x="19782" y="0"/>
                  </a:moveTo>
                  <a:cubicBezTo>
                    <a:pt x="24532" y="30327"/>
                    <a:pt x="17535" y="61333"/>
                    <a:pt x="242" y="86699"/>
                  </a:cubicBezTo>
                  <a:cubicBezTo>
                    <a:pt x="-1513" y="85880"/>
                    <a:pt x="6677" y="67628"/>
                    <a:pt x="11942" y="43759"/>
                  </a:cubicBezTo>
                  <a:cubicBezTo>
                    <a:pt x="17207" y="19891"/>
                    <a:pt x="17910" y="0"/>
                    <a:pt x="19782" y="0"/>
                  </a:cubicBezTo>
                  <a:close/>
                </a:path>
              </a:pathLst>
            </a:custGeom>
            <a:solidFill>
              <a:srgbClr val="455A64"/>
            </a:solidFill>
            <a:ln w="11697" cap="flat">
              <a:noFill/>
              <a:prstDash val="solid"/>
              <a:miter/>
            </a:ln>
          </p:spPr>
          <p:txBody>
            <a:bodyPr rtlCol="0" anchor="ctr"/>
            <a:lstStyle/>
            <a:p>
              <a:endParaRPr lang="en-US"/>
            </a:p>
          </p:txBody>
        </p:sp>
        <p:sp>
          <p:nvSpPr>
            <p:cNvPr id="890" name="Hình tự do: Hình 889">
              <a:extLst>
                <a:ext uri="{FF2B5EF4-FFF2-40B4-BE49-F238E27FC236}">
                  <a16:creationId xmlns:a16="http://schemas.microsoft.com/office/drawing/2014/main" xmlns="" id="{2FFF248F-87A9-5153-F76F-C7AAADDD274A}"/>
                </a:ext>
              </a:extLst>
            </p:cNvPr>
            <p:cNvSpPr/>
            <p:nvPr/>
          </p:nvSpPr>
          <p:spPr>
            <a:xfrm>
              <a:off x="7177775" y="2145941"/>
              <a:ext cx="17001" cy="85061"/>
            </a:xfrm>
            <a:custGeom>
              <a:avLst/>
              <a:gdLst>
                <a:gd name="connsiteX0" fmla="*/ 15795 w 17001"/>
                <a:gd name="connsiteY0" fmla="*/ 0 h 85061"/>
                <a:gd name="connsiteX1" fmla="*/ 13455 w 17001"/>
                <a:gd name="connsiteY1" fmla="*/ 43525 h 85061"/>
                <a:gd name="connsiteX2" fmla="*/ 0 w 17001"/>
                <a:gd name="connsiteY2" fmla="*/ 85061 h 85061"/>
                <a:gd name="connsiteX3" fmla="*/ 7020 w 17001"/>
                <a:gd name="connsiteY3" fmla="*/ 42355 h 85061"/>
                <a:gd name="connsiteX4" fmla="*/ 15795 w 17001"/>
                <a:gd name="connsiteY4" fmla="*/ 0 h 8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1" h="85061">
                  <a:moveTo>
                    <a:pt x="15795" y="0"/>
                  </a:moveTo>
                  <a:cubicBezTo>
                    <a:pt x="17983" y="14520"/>
                    <a:pt x="17188" y="29321"/>
                    <a:pt x="13455" y="43525"/>
                  </a:cubicBezTo>
                  <a:cubicBezTo>
                    <a:pt x="11806" y="58139"/>
                    <a:pt x="7231" y="72261"/>
                    <a:pt x="0" y="85061"/>
                  </a:cubicBezTo>
                  <a:cubicBezTo>
                    <a:pt x="1041" y="70647"/>
                    <a:pt x="3393" y="56349"/>
                    <a:pt x="7020" y="42355"/>
                  </a:cubicBezTo>
                  <a:cubicBezTo>
                    <a:pt x="8635" y="27999"/>
                    <a:pt x="11572" y="13818"/>
                    <a:pt x="15795" y="0"/>
                  </a:cubicBezTo>
                  <a:close/>
                </a:path>
              </a:pathLst>
            </a:custGeom>
            <a:solidFill>
              <a:srgbClr val="455A64"/>
            </a:solidFill>
            <a:ln w="11697" cap="flat">
              <a:noFill/>
              <a:prstDash val="solid"/>
              <a:miter/>
            </a:ln>
          </p:spPr>
          <p:txBody>
            <a:bodyPr rtlCol="0" anchor="ctr"/>
            <a:lstStyle/>
            <a:p>
              <a:endParaRPr lang="en-US"/>
            </a:p>
          </p:txBody>
        </p:sp>
        <p:sp>
          <p:nvSpPr>
            <p:cNvPr id="891" name="Hình tự do: Hình 890">
              <a:extLst>
                <a:ext uri="{FF2B5EF4-FFF2-40B4-BE49-F238E27FC236}">
                  <a16:creationId xmlns:a16="http://schemas.microsoft.com/office/drawing/2014/main" xmlns="" id="{0A1294A4-B191-1A15-6518-F14FCE5FDB91}"/>
                </a:ext>
              </a:extLst>
            </p:cNvPr>
            <p:cNvSpPr/>
            <p:nvPr/>
          </p:nvSpPr>
          <p:spPr>
            <a:xfrm>
              <a:off x="7216986" y="2047542"/>
              <a:ext cx="65189" cy="140637"/>
            </a:xfrm>
            <a:custGeom>
              <a:avLst/>
              <a:gdLst>
                <a:gd name="connsiteX0" fmla="*/ 65156 w 65189"/>
                <a:gd name="connsiteY0" fmla="*/ 0 h 140637"/>
                <a:gd name="connsiteX1" fmla="*/ 49361 w 65189"/>
                <a:gd name="connsiteY1" fmla="*/ 16966 h 140637"/>
                <a:gd name="connsiteX2" fmla="*/ 21748 w 65189"/>
                <a:gd name="connsiteY2" fmla="*/ 64469 h 140637"/>
                <a:gd name="connsiteX3" fmla="*/ 6537 w 65189"/>
                <a:gd name="connsiteY3" fmla="*/ 118056 h 140637"/>
                <a:gd name="connsiteX4" fmla="*/ 219 w 65189"/>
                <a:gd name="connsiteY4" fmla="*/ 140638 h 140637"/>
                <a:gd name="connsiteX5" fmla="*/ 1974 w 65189"/>
                <a:gd name="connsiteY5" fmla="*/ 117237 h 140637"/>
                <a:gd name="connsiteX6" fmla="*/ 15781 w 65189"/>
                <a:gd name="connsiteY6" fmla="*/ 62129 h 140637"/>
                <a:gd name="connsiteX7" fmla="*/ 45968 w 65189"/>
                <a:gd name="connsiteY7" fmla="*/ 13806 h 140637"/>
                <a:gd name="connsiteX8" fmla="*/ 65156 w 65189"/>
                <a:gd name="connsiteY8" fmla="*/ 0 h 1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89" h="140637">
                  <a:moveTo>
                    <a:pt x="65156" y="0"/>
                  </a:moveTo>
                  <a:cubicBezTo>
                    <a:pt x="65741" y="819"/>
                    <a:pt x="58604" y="6201"/>
                    <a:pt x="49361" y="16966"/>
                  </a:cubicBezTo>
                  <a:cubicBezTo>
                    <a:pt x="37543" y="31135"/>
                    <a:pt x="28207" y="47187"/>
                    <a:pt x="21748" y="64469"/>
                  </a:cubicBezTo>
                  <a:cubicBezTo>
                    <a:pt x="15441" y="81961"/>
                    <a:pt x="10364" y="99862"/>
                    <a:pt x="6537" y="118056"/>
                  </a:cubicBezTo>
                  <a:cubicBezTo>
                    <a:pt x="5391" y="125814"/>
                    <a:pt x="3261" y="133407"/>
                    <a:pt x="219" y="140638"/>
                  </a:cubicBezTo>
                  <a:cubicBezTo>
                    <a:pt x="-366" y="132799"/>
                    <a:pt x="219" y="124901"/>
                    <a:pt x="1974" y="117237"/>
                  </a:cubicBezTo>
                  <a:cubicBezTo>
                    <a:pt x="4572" y="98423"/>
                    <a:pt x="9205" y="79948"/>
                    <a:pt x="15781" y="62129"/>
                  </a:cubicBezTo>
                  <a:cubicBezTo>
                    <a:pt x="22380" y="44099"/>
                    <a:pt x="32664" y="27648"/>
                    <a:pt x="45968" y="13806"/>
                  </a:cubicBezTo>
                  <a:cubicBezTo>
                    <a:pt x="51163" y="7734"/>
                    <a:pt x="57738" y="2995"/>
                    <a:pt x="65156" y="0"/>
                  </a:cubicBezTo>
                  <a:close/>
                </a:path>
              </a:pathLst>
            </a:custGeom>
            <a:solidFill>
              <a:srgbClr val="455A64"/>
            </a:solidFill>
            <a:ln w="11697" cap="flat">
              <a:noFill/>
              <a:prstDash val="solid"/>
              <a:miter/>
            </a:ln>
          </p:spPr>
          <p:txBody>
            <a:bodyPr rtlCol="0" anchor="ctr"/>
            <a:lstStyle/>
            <a:p>
              <a:endParaRPr lang="en-US"/>
            </a:p>
          </p:txBody>
        </p:sp>
        <p:sp>
          <p:nvSpPr>
            <p:cNvPr id="892" name="Hình tự do: Hình 891">
              <a:extLst>
                <a:ext uri="{FF2B5EF4-FFF2-40B4-BE49-F238E27FC236}">
                  <a16:creationId xmlns:a16="http://schemas.microsoft.com/office/drawing/2014/main" xmlns="" id="{69118586-E4B0-56EF-BB88-B1FAA57EF414}"/>
                </a:ext>
              </a:extLst>
            </p:cNvPr>
            <p:cNvSpPr/>
            <p:nvPr/>
          </p:nvSpPr>
          <p:spPr>
            <a:xfrm>
              <a:off x="7291737" y="1980616"/>
              <a:ext cx="32211" cy="105499"/>
            </a:xfrm>
            <a:custGeom>
              <a:avLst/>
              <a:gdLst>
                <a:gd name="connsiteX0" fmla="*/ 26209 w 32211"/>
                <a:gd name="connsiteY0" fmla="*/ 0 h 105499"/>
                <a:gd name="connsiteX1" fmla="*/ 31240 w 32211"/>
                <a:gd name="connsiteY1" fmla="*/ 16146 h 105499"/>
                <a:gd name="connsiteX2" fmla="*/ 29017 w 32211"/>
                <a:gd name="connsiteY2" fmla="*/ 56747 h 105499"/>
                <a:gd name="connsiteX3" fmla="*/ 11700 w 32211"/>
                <a:gd name="connsiteY3" fmla="*/ 93720 h 105499"/>
                <a:gd name="connsiteX4" fmla="*/ 0 w 32211"/>
                <a:gd name="connsiteY4" fmla="*/ 105420 h 105499"/>
                <a:gd name="connsiteX5" fmla="*/ 23401 w 32211"/>
                <a:gd name="connsiteY5" fmla="*/ 54992 h 105499"/>
                <a:gd name="connsiteX6" fmla="*/ 26209 w 32211"/>
                <a:gd name="connsiteY6" fmla="*/ 0 h 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11" h="105499">
                  <a:moveTo>
                    <a:pt x="26209" y="0"/>
                  </a:moveTo>
                  <a:cubicBezTo>
                    <a:pt x="27028" y="0"/>
                    <a:pt x="29602" y="5733"/>
                    <a:pt x="31240" y="16146"/>
                  </a:cubicBezTo>
                  <a:cubicBezTo>
                    <a:pt x="33065" y="29695"/>
                    <a:pt x="32316" y="43478"/>
                    <a:pt x="29017" y="56747"/>
                  </a:cubicBezTo>
                  <a:cubicBezTo>
                    <a:pt x="25717" y="70085"/>
                    <a:pt x="19832" y="82639"/>
                    <a:pt x="11700" y="93720"/>
                  </a:cubicBezTo>
                  <a:cubicBezTo>
                    <a:pt x="5382" y="102144"/>
                    <a:pt x="0" y="106122"/>
                    <a:pt x="0" y="105420"/>
                  </a:cubicBezTo>
                  <a:cubicBezTo>
                    <a:pt x="9828" y="89624"/>
                    <a:pt x="17691" y="72694"/>
                    <a:pt x="23401" y="54992"/>
                  </a:cubicBezTo>
                  <a:cubicBezTo>
                    <a:pt x="26607" y="36844"/>
                    <a:pt x="27554" y="18381"/>
                    <a:pt x="26209" y="0"/>
                  </a:cubicBezTo>
                  <a:close/>
                </a:path>
              </a:pathLst>
            </a:custGeom>
            <a:solidFill>
              <a:srgbClr val="455A64"/>
            </a:solidFill>
            <a:ln w="11697" cap="flat">
              <a:noFill/>
              <a:prstDash val="solid"/>
              <a:miter/>
            </a:ln>
          </p:spPr>
          <p:txBody>
            <a:bodyPr rtlCol="0" anchor="ctr"/>
            <a:lstStyle/>
            <a:p>
              <a:endParaRPr lang="en-US"/>
            </a:p>
          </p:txBody>
        </p:sp>
        <p:sp>
          <p:nvSpPr>
            <p:cNvPr id="893" name="Hình tự do: Hình 892">
              <a:extLst>
                <a:ext uri="{FF2B5EF4-FFF2-40B4-BE49-F238E27FC236}">
                  <a16:creationId xmlns:a16="http://schemas.microsoft.com/office/drawing/2014/main" xmlns="" id="{FD3322D5-06F1-3004-50DC-6537A00CA2F8}"/>
                </a:ext>
              </a:extLst>
            </p:cNvPr>
            <p:cNvSpPr/>
            <p:nvPr/>
          </p:nvSpPr>
          <p:spPr>
            <a:xfrm>
              <a:off x="6980906" y="2111235"/>
              <a:ext cx="31967" cy="18633"/>
            </a:xfrm>
            <a:custGeom>
              <a:avLst/>
              <a:gdLst>
                <a:gd name="connsiteX0" fmla="*/ 31895 w 31967"/>
                <a:gd name="connsiteY0" fmla="*/ 18209 h 18633"/>
                <a:gd name="connsiteX1" fmla="*/ 14462 w 31967"/>
                <a:gd name="connsiteY1" fmla="*/ 12125 h 18633"/>
                <a:gd name="connsiteX2" fmla="*/ 70 w 31967"/>
                <a:gd name="connsiteY2" fmla="*/ 425 h 18633"/>
                <a:gd name="connsiteX3" fmla="*/ 17621 w 31967"/>
                <a:gd name="connsiteY3" fmla="*/ 6509 h 18633"/>
                <a:gd name="connsiteX4" fmla="*/ 31895 w 31967"/>
                <a:gd name="connsiteY4" fmla="*/ 18209 h 1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7" h="18633">
                  <a:moveTo>
                    <a:pt x="31895" y="18209"/>
                  </a:moveTo>
                  <a:cubicBezTo>
                    <a:pt x="31076" y="19730"/>
                    <a:pt x="23237" y="17039"/>
                    <a:pt x="14462" y="12125"/>
                  </a:cubicBezTo>
                  <a:cubicBezTo>
                    <a:pt x="5686" y="7211"/>
                    <a:pt x="-749" y="1945"/>
                    <a:pt x="70" y="425"/>
                  </a:cubicBezTo>
                  <a:cubicBezTo>
                    <a:pt x="889" y="-1097"/>
                    <a:pt x="8728" y="1594"/>
                    <a:pt x="17621" y="6509"/>
                  </a:cubicBezTo>
                  <a:cubicBezTo>
                    <a:pt x="26513" y="11423"/>
                    <a:pt x="32714" y="16688"/>
                    <a:pt x="31895" y="18209"/>
                  </a:cubicBezTo>
                  <a:close/>
                </a:path>
              </a:pathLst>
            </a:custGeom>
            <a:solidFill>
              <a:srgbClr val="455A64"/>
            </a:solidFill>
            <a:ln w="11697" cap="flat">
              <a:noFill/>
              <a:prstDash val="solid"/>
              <a:miter/>
            </a:ln>
          </p:spPr>
          <p:txBody>
            <a:bodyPr rtlCol="0" anchor="ctr"/>
            <a:lstStyle/>
            <a:p>
              <a:endParaRPr lang="en-US"/>
            </a:p>
          </p:txBody>
        </p:sp>
        <p:sp>
          <p:nvSpPr>
            <p:cNvPr id="894" name="Hình tự do: Hình 893">
              <a:extLst>
                <a:ext uri="{FF2B5EF4-FFF2-40B4-BE49-F238E27FC236}">
                  <a16:creationId xmlns:a16="http://schemas.microsoft.com/office/drawing/2014/main" xmlns="" id="{3767FE0E-0DFE-90C5-BE14-CB6D145E275D}"/>
                </a:ext>
              </a:extLst>
            </p:cNvPr>
            <p:cNvSpPr/>
            <p:nvPr/>
          </p:nvSpPr>
          <p:spPr>
            <a:xfrm>
              <a:off x="7109351" y="2065786"/>
              <a:ext cx="27190" cy="44651"/>
            </a:xfrm>
            <a:custGeom>
              <a:avLst/>
              <a:gdLst>
                <a:gd name="connsiteX0" fmla="*/ 27005 w 27190"/>
                <a:gd name="connsiteY0" fmla="*/ 8 h 44651"/>
                <a:gd name="connsiteX1" fmla="*/ 19634 w 27190"/>
                <a:gd name="connsiteY1" fmla="*/ 25983 h 44651"/>
                <a:gd name="connsiteX2" fmla="*/ 94 w 27190"/>
                <a:gd name="connsiteY2" fmla="*/ 44469 h 44651"/>
                <a:gd name="connsiteX3" fmla="*/ 14135 w 27190"/>
                <a:gd name="connsiteY3" fmla="*/ 22590 h 44651"/>
                <a:gd name="connsiteX4" fmla="*/ 27005 w 27190"/>
                <a:gd name="connsiteY4" fmla="*/ 8 h 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0" h="44651">
                  <a:moveTo>
                    <a:pt x="27005" y="8"/>
                  </a:moveTo>
                  <a:cubicBezTo>
                    <a:pt x="27941" y="9287"/>
                    <a:pt x="25309" y="18577"/>
                    <a:pt x="19634" y="25983"/>
                  </a:cubicBezTo>
                  <a:cubicBezTo>
                    <a:pt x="11795" y="39087"/>
                    <a:pt x="1147" y="45874"/>
                    <a:pt x="94" y="44469"/>
                  </a:cubicBezTo>
                  <a:cubicBezTo>
                    <a:pt x="-959" y="43065"/>
                    <a:pt x="6998" y="34641"/>
                    <a:pt x="14135" y="22590"/>
                  </a:cubicBezTo>
                  <a:cubicBezTo>
                    <a:pt x="21272" y="10538"/>
                    <a:pt x="25133" y="-343"/>
                    <a:pt x="27005" y="8"/>
                  </a:cubicBezTo>
                  <a:close/>
                </a:path>
              </a:pathLst>
            </a:custGeom>
            <a:solidFill>
              <a:srgbClr val="455A64"/>
            </a:solidFill>
            <a:ln w="11697" cap="flat">
              <a:noFill/>
              <a:prstDash val="solid"/>
              <a:miter/>
            </a:ln>
          </p:spPr>
          <p:txBody>
            <a:bodyPr rtlCol="0" anchor="ctr"/>
            <a:lstStyle/>
            <a:p>
              <a:endParaRPr lang="en-US"/>
            </a:p>
          </p:txBody>
        </p:sp>
        <p:sp>
          <p:nvSpPr>
            <p:cNvPr id="895" name="Hình tự do: Hình 894">
              <a:extLst>
                <a:ext uri="{FF2B5EF4-FFF2-40B4-BE49-F238E27FC236}">
                  <a16:creationId xmlns:a16="http://schemas.microsoft.com/office/drawing/2014/main" xmlns="" id="{DCD2A913-3389-1FD9-9E9B-5D2B0B9C520E}"/>
                </a:ext>
              </a:extLst>
            </p:cNvPr>
            <p:cNvSpPr/>
            <p:nvPr/>
          </p:nvSpPr>
          <p:spPr>
            <a:xfrm>
              <a:off x="7138462" y="2045436"/>
              <a:ext cx="35802" cy="53545"/>
            </a:xfrm>
            <a:custGeom>
              <a:avLst/>
              <a:gdLst>
                <a:gd name="connsiteX0" fmla="*/ 35803 w 35802"/>
                <a:gd name="connsiteY0" fmla="*/ 0 h 53545"/>
                <a:gd name="connsiteX1" fmla="*/ 24103 w 35802"/>
                <a:gd name="connsiteY1" fmla="*/ 31006 h 53545"/>
                <a:gd name="connsiteX2" fmla="*/ 0 w 35802"/>
                <a:gd name="connsiteY2" fmla="*/ 53471 h 53545"/>
                <a:gd name="connsiteX3" fmla="*/ 18721 w 35802"/>
                <a:gd name="connsiteY3" fmla="*/ 27379 h 53545"/>
                <a:gd name="connsiteX4" fmla="*/ 35803 w 35802"/>
                <a:gd name="connsiteY4" fmla="*/ 0 h 5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2" h="53545">
                  <a:moveTo>
                    <a:pt x="35803" y="0"/>
                  </a:moveTo>
                  <a:cubicBezTo>
                    <a:pt x="35546" y="11361"/>
                    <a:pt x="31415" y="22301"/>
                    <a:pt x="24103" y="31006"/>
                  </a:cubicBezTo>
                  <a:cubicBezTo>
                    <a:pt x="13923" y="46567"/>
                    <a:pt x="702" y="54406"/>
                    <a:pt x="0" y="53471"/>
                  </a:cubicBezTo>
                  <a:cubicBezTo>
                    <a:pt x="5733" y="44426"/>
                    <a:pt x="11981" y="35709"/>
                    <a:pt x="18721" y="27379"/>
                  </a:cubicBezTo>
                  <a:cubicBezTo>
                    <a:pt x="23857" y="17913"/>
                    <a:pt x="29567" y="8775"/>
                    <a:pt x="35803" y="0"/>
                  </a:cubicBezTo>
                  <a:close/>
                </a:path>
              </a:pathLst>
            </a:custGeom>
            <a:solidFill>
              <a:srgbClr val="455A64"/>
            </a:solidFill>
            <a:ln w="11697" cap="flat">
              <a:noFill/>
              <a:prstDash val="solid"/>
              <a:miter/>
            </a:ln>
          </p:spPr>
          <p:txBody>
            <a:bodyPr rtlCol="0" anchor="ctr"/>
            <a:lstStyle/>
            <a:p>
              <a:endParaRPr lang="en-US"/>
            </a:p>
          </p:txBody>
        </p:sp>
        <p:sp>
          <p:nvSpPr>
            <p:cNvPr id="896" name="Hình tự do: Hình 895">
              <a:extLst>
                <a:ext uri="{FF2B5EF4-FFF2-40B4-BE49-F238E27FC236}">
                  <a16:creationId xmlns:a16="http://schemas.microsoft.com/office/drawing/2014/main" xmlns="" id="{C6B6BB6E-B6C8-7D85-4061-561FC3752ACE}"/>
                </a:ext>
              </a:extLst>
            </p:cNvPr>
            <p:cNvSpPr/>
            <p:nvPr/>
          </p:nvSpPr>
          <p:spPr>
            <a:xfrm>
              <a:off x="7021693" y="1770551"/>
              <a:ext cx="341181" cy="150393"/>
            </a:xfrm>
            <a:custGeom>
              <a:avLst/>
              <a:gdLst>
                <a:gd name="connsiteX0" fmla="*/ 341182 w 341181"/>
                <a:gd name="connsiteY0" fmla="*/ 25317 h 150393"/>
                <a:gd name="connsiteX1" fmla="*/ 327141 w 341181"/>
                <a:gd name="connsiteY1" fmla="*/ 16425 h 150393"/>
                <a:gd name="connsiteX2" fmla="*/ 284318 w 341181"/>
                <a:gd name="connsiteY2" fmla="*/ 4724 h 150393"/>
                <a:gd name="connsiteX3" fmla="*/ 221487 w 341181"/>
                <a:gd name="connsiteY3" fmla="*/ 21573 h 150393"/>
                <a:gd name="connsiteX4" fmla="*/ 167900 w 341181"/>
                <a:gd name="connsiteY4" fmla="*/ 81244 h 150393"/>
                <a:gd name="connsiteX5" fmla="*/ 146254 w 341181"/>
                <a:gd name="connsiteY5" fmla="*/ 137172 h 150393"/>
                <a:gd name="connsiteX6" fmla="*/ 145201 w 341181"/>
                <a:gd name="connsiteY6" fmla="*/ 140916 h 150393"/>
                <a:gd name="connsiteX7" fmla="*/ 141808 w 341181"/>
                <a:gd name="connsiteY7" fmla="*/ 139044 h 150393"/>
                <a:gd name="connsiteX8" fmla="*/ 84710 w 341181"/>
                <a:gd name="connsiteY8" fmla="*/ 124419 h 150393"/>
                <a:gd name="connsiteX9" fmla="*/ 37909 w 341181"/>
                <a:gd name="connsiteY9" fmla="*/ 131439 h 150393"/>
                <a:gd name="connsiteX10" fmla="*/ 0 w 341181"/>
                <a:gd name="connsiteY10" fmla="*/ 150393 h 150393"/>
                <a:gd name="connsiteX11" fmla="*/ 8541 w 341181"/>
                <a:gd name="connsiteY11" fmla="*/ 142905 h 150393"/>
                <a:gd name="connsiteX12" fmla="*/ 36622 w 341181"/>
                <a:gd name="connsiteY12" fmla="*/ 127812 h 150393"/>
                <a:gd name="connsiteX13" fmla="*/ 84476 w 341181"/>
                <a:gd name="connsiteY13" fmla="*/ 119153 h 150393"/>
                <a:gd name="connsiteX14" fmla="*/ 144382 w 341181"/>
                <a:gd name="connsiteY14" fmla="*/ 133545 h 150393"/>
                <a:gd name="connsiteX15" fmla="*/ 139819 w 341181"/>
                <a:gd name="connsiteY15" fmla="*/ 135534 h 150393"/>
                <a:gd name="connsiteX16" fmla="*/ 161933 w 341181"/>
                <a:gd name="connsiteY16" fmla="*/ 78202 h 150393"/>
                <a:gd name="connsiteX17" fmla="*/ 218094 w 341181"/>
                <a:gd name="connsiteY17" fmla="*/ 16542 h 150393"/>
                <a:gd name="connsiteX18" fmla="*/ 284201 w 341181"/>
                <a:gd name="connsiteY18" fmla="*/ 161 h 150393"/>
                <a:gd name="connsiteX19" fmla="*/ 328077 w 341181"/>
                <a:gd name="connsiteY19" fmla="*/ 13616 h 150393"/>
                <a:gd name="connsiteX20" fmla="*/ 337906 w 341181"/>
                <a:gd name="connsiteY20" fmla="*/ 21456 h 150393"/>
                <a:gd name="connsiteX21" fmla="*/ 341182 w 341181"/>
                <a:gd name="connsiteY21" fmla="*/ 25317 h 15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181" h="150393">
                  <a:moveTo>
                    <a:pt x="341182" y="25317"/>
                  </a:moveTo>
                  <a:cubicBezTo>
                    <a:pt x="341182" y="25317"/>
                    <a:pt x="336384" y="21573"/>
                    <a:pt x="327141" y="16425"/>
                  </a:cubicBezTo>
                  <a:cubicBezTo>
                    <a:pt x="314013" y="9147"/>
                    <a:pt x="299330" y="5134"/>
                    <a:pt x="284318" y="4724"/>
                  </a:cubicBezTo>
                  <a:cubicBezTo>
                    <a:pt x="262193" y="4174"/>
                    <a:pt x="240372" y="10024"/>
                    <a:pt x="221487" y="21573"/>
                  </a:cubicBezTo>
                  <a:cubicBezTo>
                    <a:pt x="198730" y="36456"/>
                    <a:pt x="180267" y="57025"/>
                    <a:pt x="167900" y="81244"/>
                  </a:cubicBezTo>
                  <a:cubicBezTo>
                    <a:pt x="158621" y="99017"/>
                    <a:pt x="151367" y="117784"/>
                    <a:pt x="146254" y="137172"/>
                  </a:cubicBezTo>
                  <a:lnTo>
                    <a:pt x="145201" y="140916"/>
                  </a:lnTo>
                  <a:lnTo>
                    <a:pt x="141808" y="139044"/>
                  </a:lnTo>
                  <a:cubicBezTo>
                    <a:pt x="124152" y="129848"/>
                    <a:pt x="104613" y="124840"/>
                    <a:pt x="84710" y="124419"/>
                  </a:cubicBezTo>
                  <a:cubicBezTo>
                    <a:pt x="68823" y="124044"/>
                    <a:pt x="52990" y="126419"/>
                    <a:pt x="37909" y="131439"/>
                  </a:cubicBezTo>
                  <a:cubicBezTo>
                    <a:pt x="24650" y="136423"/>
                    <a:pt x="11945" y="142776"/>
                    <a:pt x="0" y="150393"/>
                  </a:cubicBezTo>
                  <a:cubicBezTo>
                    <a:pt x="2507" y="147538"/>
                    <a:pt x="5379" y="145011"/>
                    <a:pt x="8541" y="142905"/>
                  </a:cubicBezTo>
                  <a:cubicBezTo>
                    <a:pt x="17182" y="136634"/>
                    <a:pt x="26628" y="131556"/>
                    <a:pt x="36622" y="127812"/>
                  </a:cubicBezTo>
                  <a:cubicBezTo>
                    <a:pt x="51909" y="122020"/>
                    <a:pt x="68130" y="119083"/>
                    <a:pt x="84476" y="119153"/>
                  </a:cubicBezTo>
                  <a:cubicBezTo>
                    <a:pt x="105303" y="119118"/>
                    <a:pt x="125837" y="124056"/>
                    <a:pt x="144382" y="133545"/>
                  </a:cubicBezTo>
                  <a:lnTo>
                    <a:pt x="139819" y="135534"/>
                  </a:lnTo>
                  <a:cubicBezTo>
                    <a:pt x="144920" y="115620"/>
                    <a:pt x="152338" y="96385"/>
                    <a:pt x="161933" y="78202"/>
                  </a:cubicBezTo>
                  <a:cubicBezTo>
                    <a:pt x="174733" y="52953"/>
                    <a:pt x="194144" y="31647"/>
                    <a:pt x="218094" y="16542"/>
                  </a:cubicBezTo>
                  <a:cubicBezTo>
                    <a:pt x="238020" y="4642"/>
                    <a:pt x="261034" y="-1056"/>
                    <a:pt x="284201" y="161"/>
                  </a:cubicBezTo>
                  <a:cubicBezTo>
                    <a:pt x="299739" y="805"/>
                    <a:pt x="314844" y="5438"/>
                    <a:pt x="328077" y="13616"/>
                  </a:cubicBezTo>
                  <a:cubicBezTo>
                    <a:pt x="331599" y="15910"/>
                    <a:pt x="334887" y="18531"/>
                    <a:pt x="337906" y="21456"/>
                  </a:cubicBezTo>
                  <a:cubicBezTo>
                    <a:pt x="341182" y="24030"/>
                    <a:pt x="341182" y="25083"/>
                    <a:pt x="341182" y="25317"/>
                  </a:cubicBezTo>
                  <a:close/>
                </a:path>
              </a:pathLst>
            </a:custGeom>
            <a:solidFill>
              <a:srgbClr val="455A64"/>
            </a:solidFill>
            <a:ln w="11697" cap="flat">
              <a:noFill/>
              <a:prstDash val="solid"/>
              <a:miter/>
            </a:ln>
          </p:spPr>
          <p:txBody>
            <a:bodyPr rtlCol="0" anchor="ctr"/>
            <a:lstStyle/>
            <a:p>
              <a:endParaRPr lang="en-US"/>
            </a:p>
          </p:txBody>
        </p:sp>
        <p:sp>
          <p:nvSpPr>
            <p:cNvPr id="897" name="Hình tự do: Hình 896">
              <a:extLst>
                <a:ext uri="{FF2B5EF4-FFF2-40B4-BE49-F238E27FC236}">
                  <a16:creationId xmlns:a16="http://schemas.microsoft.com/office/drawing/2014/main" xmlns="" id="{B1BBF081-F29F-D83C-F0C8-2D8416757BD0}"/>
                </a:ext>
              </a:extLst>
            </p:cNvPr>
            <p:cNvSpPr/>
            <p:nvPr/>
          </p:nvSpPr>
          <p:spPr>
            <a:xfrm>
              <a:off x="7191465" y="1819938"/>
              <a:ext cx="326766" cy="81583"/>
            </a:xfrm>
            <a:custGeom>
              <a:avLst/>
              <a:gdLst>
                <a:gd name="connsiteX0" fmla="*/ 306081 w 326766"/>
                <a:gd name="connsiteY0" fmla="*/ 8339 h 81583"/>
                <a:gd name="connsiteX1" fmla="*/ 320823 w 326766"/>
                <a:gd name="connsiteY1" fmla="*/ 15009 h 81583"/>
                <a:gd name="connsiteX2" fmla="*/ 326673 w 326766"/>
                <a:gd name="connsiteY2" fmla="*/ 33612 h 81583"/>
                <a:gd name="connsiteX3" fmla="*/ 311814 w 326766"/>
                <a:gd name="connsiteY3" fmla="*/ 54907 h 81583"/>
                <a:gd name="connsiteX4" fmla="*/ 280691 w 326766"/>
                <a:gd name="connsiteY4" fmla="*/ 59119 h 81583"/>
                <a:gd name="connsiteX5" fmla="*/ 248749 w 326766"/>
                <a:gd name="connsiteY5" fmla="*/ 43557 h 81583"/>
                <a:gd name="connsiteX6" fmla="*/ 217392 w 326766"/>
                <a:gd name="connsiteY6" fmla="*/ 22146 h 81583"/>
                <a:gd name="connsiteX7" fmla="*/ 179600 w 326766"/>
                <a:gd name="connsiteY7" fmla="*/ 8807 h 81583"/>
                <a:gd name="connsiteX8" fmla="*/ 102495 w 326766"/>
                <a:gd name="connsiteY8" fmla="*/ 14072 h 81583"/>
                <a:gd name="connsiteX9" fmla="*/ 45514 w 326766"/>
                <a:gd name="connsiteY9" fmla="*/ 43089 h 81583"/>
                <a:gd name="connsiteX10" fmla="*/ 0 w 326766"/>
                <a:gd name="connsiteY10" fmla="*/ 81583 h 81583"/>
                <a:gd name="connsiteX11" fmla="*/ 10179 w 326766"/>
                <a:gd name="connsiteY11" fmla="*/ 68947 h 81583"/>
                <a:gd name="connsiteX12" fmla="*/ 42823 w 326766"/>
                <a:gd name="connsiteY12" fmla="*/ 39345 h 81583"/>
                <a:gd name="connsiteX13" fmla="*/ 101208 w 326766"/>
                <a:gd name="connsiteY13" fmla="*/ 8456 h 81583"/>
                <a:gd name="connsiteX14" fmla="*/ 181355 w 326766"/>
                <a:gd name="connsiteY14" fmla="*/ 2489 h 81583"/>
                <a:gd name="connsiteX15" fmla="*/ 221019 w 326766"/>
                <a:gd name="connsiteY15" fmla="*/ 16530 h 81583"/>
                <a:gd name="connsiteX16" fmla="*/ 252727 w 326766"/>
                <a:gd name="connsiteY16" fmla="*/ 38760 h 81583"/>
                <a:gd name="connsiteX17" fmla="*/ 282563 w 326766"/>
                <a:gd name="connsiteY17" fmla="*/ 53854 h 81583"/>
                <a:gd name="connsiteX18" fmla="*/ 310059 w 326766"/>
                <a:gd name="connsiteY18" fmla="*/ 50929 h 81583"/>
                <a:gd name="connsiteX19" fmla="*/ 323631 w 326766"/>
                <a:gd name="connsiteY19" fmla="*/ 33144 h 81583"/>
                <a:gd name="connsiteX20" fmla="*/ 319419 w 326766"/>
                <a:gd name="connsiteY20" fmla="*/ 16530 h 81583"/>
                <a:gd name="connsiteX21" fmla="*/ 306081 w 326766"/>
                <a:gd name="connsiteY21" fmla="*/ 8339 h 8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6766" h="81583">
                  <a:moveTo>
                    <a:pt x="306081" y="8339"/>
                  </a:moveTo>
                  <a:cubicBezTo>
                    <a:pt x="306081" y="8339"/>
                    <a:pt x="313218" y="6350"/>
                    <a:pt x="320823" y="15009"/>
                  </a:cubicBezTo>
                  <a:cubicBezTo>
                    <a:pt x="325152" y="20192"/>
                    <a:pt x="327247" y="26884"/>
                    <a:pt x="326673" y="33612"/>
                  </a:cubicBezTo>
                  <a:cubicBezTo>
                    <a:pt x="325316" y="42645"/>
                    <a:pt x="319817" y="50519"/>
                    <a:pt x="311814" y="54907"/>
                  </a:cubicBezTo>
                  <a:cubicBezTo>
                    <a:pt x="302360" y="60242"/>
                    <a:pt x="291221" y="61751"/>
                    <a:pt x="280691" y="59119"/>
                  </a:cubicBezTo>
                  <a:cubicBezTo>
                    <a:pt x="269108" y="56135"/>
                    <a:pt x="258238" y="50835"/>
                    <a:pt x="248749" y="43557"/>
                  </a:cubicBezTo>
                  <a:cubicBezTo>
                    <a:pt x="238710" y="35835"/>
                    <a:pt x="228238" y="28686"/>
                    <a:pt x="217392" y="22146"/>
                  </a:cubicBezTo>
                  <a:cubicBezTo>
                    <a:pt x="205551" y="15781"/>
                    <a:pt x="192810" y="11288"/>
                    <a:pt x="179600" y="8807"/>
                  </a:cubicBezTo>
                  <a:cubicBezTo>
                    <a:pt x="153848" y="4256"/>
                    <a:pt x="127381" y="6069"/>
                    <a:pt x="102495" y="14072"/>
                  </a:cubicBezTo>
                  <a:cubicBezTo>
                    <a:pt x="82148" y="20812"/>
                    <a:pt x="62936" y="30593"/>
                    <a:pt x="45514" y="43089"/>
                  </a:cubicBezTo>
                  <a:cubicBezTo>
                    <a:pt x="29695" y="55141"/>
                    <a:pt x="14508" y="67988"/>
                    <a:pt x="0" y="81583"/>
                  </a:cubicBezTo>
                  <a:cubicBezTo>
                    <a:pt x="2902" y="76997"/>
                    <a:pt x="6318" y="72761"/>
                    <a:pt x="10179" y="68947"/>
                  </a:cubicBezTo>
                  <a:cubicBezTo>
                    <a:pt x="20125" y="58101"/>
                    <a:pt x="31053" y="48191"/>
                    <a:pt x="42823" y="39345"/>
                  </a:cubicBezTo>
                  <a:cubicBezTo>
                    <a:pt x="60479" y="25948"/>
                    <a:pt x="80194" y="15512"/>
                    <a:pt x="101208" y="8456"/>
                  </a:cubicBezTo>
                  <a:cubicBezTo>
                    <a:pt x="127007" y="-202"/>
                    <a:pt x="154561" y="-2249"/>
                    <a:pt x="181355" y="2489"/>
                  </a:cubicBezTo>
                  <a:cubicBezTo>
                    <a:pt x="195232" y="5075"/>
                    <a:pt x="208605" y="9814"/>
                    <a:pt x="221019" y="16530"/>
                  </a:cubicBezTo>
                  <a:cubicBezTo>
                    <a:pt x="232041" y="23269"/>
                    <a:pt x="242641" y="30687"/>
                    <a:pt x="252727" y="38760"/>
                  </a:cubicBezTo>
                  <a:cubicBezTo>
                    <a:pt x="261584" y="45699"/>
                    <a:pt x="271729" y="50835"/>
                    <a:pt x="282563" y="53854"/>
                  </a:cubicBezTo>
                  <a:cubicBezTo>
                    <a:pt x="291771" y="56416"/>
                    <a:pt x="301599" y="55363"/>
                    <a:pt x="310059" y="50929"/>
                  </a:cubicBezTo>
                  <a:cubicBezTo>
                    <a:pt x="317114" y="47453"/>
                    <a:pt x="322134" y="40866"/>
                    <a:pt x="323631" y="33144"/>
                  </a:cubicBezTo>
                  <a:cubicBezTo>
                    <a:pt x="324380" y="27270"/>
                    <a:pt x="322871" y="21338"/>
                    <a:pt x="319419" y="16530"/>
                  </a:cubicBezTo>
                  <a:cubicBezTo>
                    <a:pt x="316131" y="12259"/>
                    <a:pt x="311381" y="9346"/>
                    <a:pt x="306081" y="8339"/>
                  </a:cubicBezTo>
                  <a:close/>
                </a:path>
              </a:pathLst>
            </a:custGeom>
            <a:solidFill>
              <a:srgbClr val="455A64"/>
            </a:solidFill>
            <a:ln w="11697" cap="flat">
              <a:noFill/>
              <a:prstDash val="solid"/>
              <a:miter/>
            </a:ln>
          </p:spPr>
          <p:txBody>
            <a:bodyPr rtlCol="0" anchor="ctr"/>
            <a:lstStyle/>
            <a:p>
              <a:endParaRPr lang="en-US"/>
            </a:p>
          </p:txBody>
        </p:sp>
        <p:sp>
          <p:nvSpPr>
            <p:cNvPr id="898" name="Hình tự do: Hình 897">
              <a:extLst>
                <a:ext uri="{FF2B5EF4-FFF2-40B4-BE49-F238E27FC236}">
                  <a16:creationId xmlns:a16="http://schemas.microsoft.com/office/drawing/2014/main" xmlns="" id="{7810FEC1-FCC2-3F29-4E90-E8B21C0CCB69}"/>
                </a:ext>
              </a:extLst>
            </p:cNvPr>
            <p:cNvSpPr/>
            <p:nvPr/>
          </p:nvSpPr>
          <p:spPr>
            <a:xfrm>
              <a:off x="6766392" y="5752919"/>
              <a:ext cx="209084" cy="364114"/>
            </a:xfrm>
            <a:custGeom>
              <a:avLst/>
              <a:gdLst>
                <a:gd name="connsiteX0" fmla="*/ 209085 w 209084"/>
                <a:gd name="connsiteY0" fmla="*/ 5031 h 364114"/>
                <a:gd name="connsiteX1" fmla="*/ 193874 w 209084"/>
                <a:gd name="connsiteY1" fmla="*/ 364114 h 364114"/>
                <a:gd name="connsiteX2" fmla="*/ 0 w 209084"/>
                <a:gd name="connsiteY2" fmla="*/ 359785 h 364114"/>
                <a:gd name="connsiteX3" fmla="*/ 14508 w 209084"/>
                <a:gd name="connsiteY3" fmla="*/ 0 h 364114"/>
                <a:gd name="connsiteX4" fmla="*/ 209085 w 209084"/>
                <a:gd name="connsiteY4" fmla="*/ 5031 h 36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84" h="364114">
                  <a:moveTo>
                    <a:pt x="209085" y="5031"/>
                  </a:moveTo>
                  <a:lnTo>
                    <a:pt x="193874" y="364114"/>
                  </a:lnTo>
                  <a:lnTo>
                    <a:pt x="0" y="359785"/>
                  </a:lnTo>
                  <a:lnTo>
                    <a:pt x="14508" y="0"/>
                  </a:lnTo>
                  <a:lnTo>
                    <a:pt x="209085" y="5031"/>
                  </a:lnTo>
                  <a:close/>
                </a:path>
              </a:pathLst>
            </a:custGeom>
            <a:solidFill>
              <a:srgbClr val="7AC257"/>
            </a:solidFill>
            <a:ln w="11697" cap="flat">
              <a:noFill/>
              <a:prstDash val="solid"/>
              <a:miter/>
            </a:ln>
          </p:spPr>
          <p:txBody>
            <a:bodyPr rtlCol="0" anchor="ctr"/>
            <a:lstStyle/>
            <a:p>
              <a:endParaRPr lang="en-US"/>
            </a:p>
          </p:txBody>
        </p:sp>
        <p:sp>
          <p:nvSpPr>
            <p:cNvPr id="899" name="Hình tự do: Hình 898">
              <a:extLst>
                <a:ext uri="{FF2B5EF4-FFF2-40B4-BE49-F238E27FC236}">
                  <a16:creationId xmlns:a16="http://schemas.microsoft.com/office/drawing/2014/main" xmlns="" id="{393B382B-C03A-45C3-0F09-BF4AD2A7B320}"/>
                </a:ext>
              </a:extLst>
            </p:cNvPr>
            <p:cNvSpPr/>
            <p:nvPr/>
          </p:nvSpPr>
          <p:spPr>
            <a:xfrm>
              <a:off x="6864698" y="5750345"/>
              <a:ext cx="20193" cy="351009"/>
            </a:xfrm>
            <a:custGeom>
              <a:avLst/>
              <a:gdLst>
                <a:gd name="connsiteX0" fmla="*/ 444 w 20193"/>
                <a:gd name="connsiteY0" fmla="*/ 351010 h 351009"/>
                <a:gd name="connsiteX1" fmla="*/ 7113 w 20193"/>
                <a:gd name="connsiteY1" fmla="*/ 175505 h 351009"/>
                <a:gd name="connsiteX2" fmla="*/ 19750 w 20193"/>
                <a:gd name="connsiteY2" fmla="*/ 0 h 351009"/>
                <a:gd name="connsiteX3" fmla="*/ 12963 w 20193"/>
                <a:gd name="connsiteY3" fmla="*/ 175505 h 351009"/>
                <a:gd name="connsiteX4" fmla="*/ 444 w 20193"/>
                <a:gd name="connsiteY4" fmla="*/ 351010 h 35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 h="351009">
                  <a:moveTo>
                    <a:pt x="444" y="351010"/>
                  </a:moveTo>
                  <a:cubicBezTo>
                    <a:pt x="-1194" y="351010"/>
                    <a:pt x="1848" y="272267"/>
                    <a:pt x="7113" y="175505"/>
                  </a:cubicBezTo>
                  <a:cubicBezTo>
                    <a:pt x="12379" y="78743"/>
                    <a:pt x="18112" y="0"/>
                    <a:pt x="19750" y="0"/>
                  </a:cubicBezTo>
                  <a:cubicBezTo>
                    <a:pt x="21388" y="0"/>
                    <a:pt x="18346" y="78626"/>
                    <a:pt x="12963" y="175505"/>
                  </a:cubicBezTo>
                  <a:cubicBezTo>
                    <a:pt x="7581" y="272384"/>
                    <a:pt x="1965" y="351010"/>
                    <a:pt x="444" y="351010"/>
                  </a:cubicBezTo>
                  <a:close/>
                </a:path>
              </a:pathLst>
            </a:custGeom>
            <a:solidFill>
              <a:srgbClr val="263238"/>
            </a:solidFill>
            <a:ln w="11697" cap="flat">
              <a:noFill/>
              <a:prstDash val="solid"/>
              <a:miter/>
            </a:ln>
          </p:spPr>
          <p:txBody>
            <a:bodyPr rtlCol="0" anchor="ctr"/>
            <a:lstStyle/>
            <a:p>
              <a:endParaRPr lang="en-US"/>
            </a:p>
          </p:txBody>
        </p:sp>
        <p:sp>
          <p:nvSpPr>
            <p:cNvPr id="900" name="Hình tự do: Hình 899">
              <a:extLst>
                <a:ext uri="{FF2B5EF4-FFF2-40B4-BE49-F238E27FC236}">
                  <a16:creationId xmlns:a16="http://schemas.microsoft.com/office/drawing/2014/main" xmlns="" id="{B7558D66-95B3-066C-3675-4CE3732A002A}"/>
                </a:ext>
              </a:extLst>
            </p:cNvPr>
            <p:cNvSpPr/>
            <p:nvPr/>
          </p:nvSpPr>
          <p:spPr>
            <a:xfrm>
              <a:off x="6766392" y="6087197"/>
              <a:ext cx="194927" cy="29835"/>
            </a:xfrm>
            <a:custGeom>
              <a:avLst/>
              <a:gdLst>
                <a:gd name="connsiteX0" fmla="*/ 194928 w 194927"/>
                <a:gd name="connsiteY0" fmla="*/ 5031 h 29835"/>
                <a:gd name="connsiteX1" fmla="*/ 1053 w 194927"/>
                <a:gd name="connsiteY1" fmla="*/ 0 h 29835"/>
                <a:gd name="connsiteX2" fmla="*/ 0 w 194927"/>
                <a:gd name="connsiteY2" fmla="*/ 25507 h 29835"/>
                <a:gd name="connsiteX3" fmla="*/ 193874 w 194927"/>
                <a:gd name="connsiteY3" fmla="*/ 29836 h 29835"/>
                <a:gd name="connsiteX4" fmla="*/ 194928 w 194927"/>
                <a:gd name="connsiteY4" fmla="*/ 5031 h 2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27" h="29835">
                  <a:moveTo>
                    <a:pt x="194928" y="5031"/>
                  </a:moveTo>
                  <a:lnTo>
                    <a:pt x="1053" y="0"/>
                  </a:lnTo>
                  <a:lnTo>
                    <a:pt x="0" y="25507"/>
                  </a:lnTo>
                  <a:lnTo>
                    <a:pt x="193874" y="29836"/>
                  </a:lnTo>
                  <a:lnTo>
                    <a:pt x="194928" y="5031"/>
                  </a:lnTo>
                  <a:close/>
                </a:path>
              </a:pathLst>
            </a:custGeom>
            <a:solidFill>
              <a:srgbClr val="263238"/>
            </a:solidFill>
            <a:ln w="11697" cap="flat">
              <a:noFill/>
              <a:prstDash val="solid"/>
              <a:miter/>
            </a:ln>
          </p:spPr>
          <p:txBody>
            <a:bodyPr rtlCol="0" anchor="ctr"/>
            <a:lstStyle/>
            <a:p>
              <a:endParaRPr lang="en-US"/>
            </a:p>
          </p:txBody>
        </p:sp>
        <p:sp>
          <p:nvSpPr>
            <p:cNvPr id="901" name="Hình tự do: Hình 900">
              <a:extLst>
                <a:ext uri="{FF2B5EF4-FFF2-40B4-BE49-F238E27FC236}">
                  <a16:creationId xmlns:a16="http://schemas.microsoft.com/office/drawing/2014/main" xmlns="" id="{5A96408C-9C11-76A4-5AC4-B3D489132A19}"/>
                </a:ext>
              </a:extLst>
            </p:cNvPr>
            <p:cNvSpPr/>
            <p:nvPr/>
          </p:nvSpPr>
          <p:spPr>
            <a:xfrm>
              <a:off x="6771072" y="5944444"/>
              <a:ext cx="191183" cy="67519"/>
            </a:xfrm>
            <a:custGeom>
              <a:avLst/>
              <a:gdLst>
                <a:gd name="connsiteX0" fmla="*/ 0 w 191183"/>
                <a:gd name="connsiteY0" fmla="*/ 53245 h 67519"/>
                <a:gd name="connsiteX1" fmla="*/ 5265 w 191183"/>
                <a:gd name="connsiteY1" fmla="*/ 45640 h 67519"/>
                <a:gd name="connsiteX2" fmla="*/ 23401 w 191183"/>
                <a:gd name="connsiteY2" fmla="*/ 27972 h 67519"/>
                <a:gd name="connsiteX3" fmla="*/ 55694 w 191183"/>
                <a:gd name="connsiteY3" fmla="*/ 8433 h 67519"/>
                <a:gd name="connsiteX4" fmla="*/ 175271 w 191183"/>
                <a:gd name="connsiteY4" fmla="*/ 36397 h 67519"/>
                <a:gd name="connsiteX5" fmla="*/ 188492 w 191183"/>
                <a:gd name="connsiteY5" fmla="*/ 58627 h 67519"/>
                <a:gd name="connsiteX6" fmla="*/ 191183 w 191183"/>
                <a:gd name="connsiteY6" fmla="*/ 67520 h 67519"/>
                <a:gd name="connsiteX7" fmla="*/ 172229 w 191183"/>
                <a:gd name="connsiteY7" fmla="*/ 39556 h 67519"/>
                <a:gd name="connsiteX8" fmla="*/ 100974 w 191183"/>
                <a:gd name="connsiteY8" fmla="*/ 6444 h 67519"/>
                <a:gd name="connsiteX9" fmla="*/ 25975 w 191183"/>
                <a:gd name="connsiteY9" fmla="*/ 31717 h 67519"/>
                <a:gd name="connsiteX10" fmla="*/ 0 w 191183"/>
                <a:gd name="connsiteY10" fmla="*/ 53245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83" h="67519">
                  <a:moveTo>
                    <a:pt x="0" y="53245"/>
                  </a:moveTo>
                  <a:cubicBezTo>
                    <a:pt x="1316" y="50437"/>
                    <a:pt x="3097" y="47863"/>
                    <a:pt x="5265" y="45640"/>
                  </a:cubicBezTo>
                  <a:cubicBezTo>
                    <a:pt x="10761" y="39216"/>
                    <a:pt x="16831" y="33296"/>
                    <a:pt x="23401" y="27972"/>
                  </a:cubicBezTo>
                  <a:cubicBezTo>
                    <a:pt x="33160" y="19922"/>
                    <a:pt x="44038" y="13347"/>
                    <a:pt x="55694" y="8433"/>
                  </a:cubicBezTo>
                  <a:cubicBezTo>
                    <a:pt x="97369" y="-9515"/>
                    <a:pt x="145877" y="1822"/>
                    <a:pt x="175271" y="36397"/>
                  </a:cubicBezTo>
                  <a:cubicBezTo>
                    <a:pt x="180777" y="43101"/>
                    <a:pt x="185234" y="50589"/>
                    <a:pt x="188492" y="58627"/>
                  </a:cubicBezTo>
                  <a:cubicBezTo>
                    <a:pt x="189941" y="61400"/>
                    <a:pt x="190855" y="64407"/>
                    <a:pt x="191183" y="67520"/>
                  </a:cubicBezTo>
                  <a:cubicBezTo>
                    <a:pt x="185659" y="57680"/>
                    <a:pt x="179318" y="48331"/>
                    <a:pt x="172229" y="39556"/>
                  </a:cubicBezTo>
                  <a:cubicBezTo>
                    <a:pt x="153758" y="19571"/>
                    <a:pt x="128156" y="7684"/>
                    <a:pt x="100974" y="6444"/>
                  </a:cubicBezTo>
                  <a:cubicBezTo>
                    <a:pt x="73820" y="6046"/>
                    <a:pt x="47350" y="14962"/>
                    <a:pt x="25975" y="31717"/>
                  </a:cubicBezTo>
                  <a:cubicBezTo>
                    <a:pt x="9126" y="43651"/>
                    <a:pt x="819" y="53947"/>
                    <a:pt x="0" y="53245"/>
                  </a:cubicBezTo>
                  <a:close/>
                </a:path>
              </a:pathLst>
            </a:custGeom>
            <a:solidFill>
              <a:srgbClr val="263238"/>
            </a:solidFill>
            <a:ln w="11697" cap="flat">
              <a:noFill/>
              <a:prstDash val="solid"/>
              <a:miter/>
            </a:ln>
          </p:spPr>
          <p:txBody>
            <a:bodyPr rtlCol="0" anchor="ctr"/>
            <a:lstStyle/>
            <a:p>
              <a:endParaRPr lang="en-US"/>
            </a:p>
          </p:txBody>
        </p:sp>
        <p:sp>
          <p:nvSpPr>
            <p:cNvPr id="902" name="Hình tự do: Hình 901">
              <a:extLst>
                <a:ext uri="{FF2B5EF4-FFF2-40B4-BE49-F238E27FC236}">
                  <a16:creationId xmlns:a16="http://schemas.microsoft.com/office/drawing/2014/main" xmlns="" id="{696AF8F4-4258-1FB7-7B56-1DD2B127F31E}"/>
                </a:ext>
              </a:extLst>
            </p:cNvPr>
            <p:cNvSpPr/>
            <p:nvPr/>
          </p:nvSpPr>
          <p:spPr>
            <a:xfrm>
              <a:off x="6773646" y="5896950"/>
              <a:ext cx="197150" cy="55225"/>
            </a:xfrm>
            <a:custGeom>
              <a:avLst/>
              <a:gdLst>
                <a:gd name="connsiteX0" fmla="*/ 197151 w 197150"/>
                <a:gd name="connsiteY0" fmla="*/ 6084 h 55225"/>
                <a:gd name="connsiteX1" fmla="*/ 192821 w 197150"/>
                <a:gd name="connsiteY1" fmla="*/ 55226 h 55225"/>
                <a:gd name="connsiteX2" fmla="*/ 0 w 197150"/>
                <a:gd name="connsiteY2" fmla="*/ 38026 h 55225"/>
                <a:gd name="connsiteX3" fmla="*/ 1872 w 197150"/>
                <a:gd name="connsiteY3" fmla="*/ 0 h 55225"/>
                <a:gd name="connsiteX4" fmla="*/ 197151 w 197150"/>
                <a:gd name="connsiteY4" fmla="*/ 6084 h 5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50" h="55225">
                  <a:moveTo>
                    <a:pt x="197151" y="6084"/>
                  </a:moveTo>
                  <a:lnTo>
                    <a:pt x="192821" y="55226"/>
                  </a:lnTo>
                  <a:lnTo>
                    <a:pt x="0" y="38026"/>
                  </a:lnTo>
                  <a:lnTo>
                    <a:pt x="1872" y="0"/>
                  </a:lnTo>
                  <a:lnTo>
                    <a:pt x="197151" y="6084"/>
                  </a:lnTo>
                  <a:close/>
                </a:path>
              </a:pathLst>
            </a:custGeom>
            <a:solidFill>
              <a:srgbClr val="000000"/>
            </a:solidFill>
            <a:ln w="11697" cap="flat">
              <a:noFill/>
              <a:prstDash val="solid"/>
              <a:miter/>
            </a:ln>
          </p:spPr>
          <p:txBody>
            <a:bodyPr rtlCol="0" anchor="ctr"/>
            <a:lstStyle/>
            <a:p>
              <a:endParaRPr lang="en-US"/>
            </a:p>
          </p:txBody>
        </p:sp>
        <p:sp>
          <p:nvSpPr>
            <p:cNvPr id="903" name="Hình tự do: Hình 902">
              <a:extLst>
                <a:ext uri="{FF2B5EF4-FFF2-40B4-BE49-F238E27FC236}">
                  <a16:creationId xmlns:a16="http://schemas.microsoft.com/office/drawing/2014/main" xmlns="" id="{365E6257-31BE-B269-0AE7-FE4A2A5A7E50}"/>
                </a:ext>
              </a:extLst>
            </p:cNvPr>
            <p:cNvSpPr/>
            <p:nvPr/>
          </p:nvSpPr>
          <p:spPr>
            <a:xfrm>
              <a:off x="7509597" y="5784977"/>
              <a:ext cx="418286" cy="336384"/>
            </a:xfrm>
            <a:custGeom>
              <a:avLst/>
              <a:gdLst>
                <a:gd name="connsiteX0" fmla="*/ 208968 w 418286"/>
                <a:gd name="connsiteY0" fmla="*/ 1053 h 336384"/>
                <a:gd name="connsiteX1" fmla="*/ 200661 w 418286"/>
                <a:gd name="connsiteY1" fmla="*/ 216573 h 336384"/>
                <a:gd name="connsiteX2" fmla="*/ 418287 w 418286"/>
                <a:gd name="connsiteY2" fmla="*/ 332874 h 336384"/>
                <a:gd name="connsiteX3" fmla="*/ 819 w 418286"/>
                <a:gd name="connsiteY3" fmla="*/ 336384 h 336384"/>
                <a:gd name="connsiteX4" fmla="*/ 0 w 418286"/>
                <a:gd name="connsiteY4" fmla="*/ 0 h 33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6" h="336384">
                  <a:moveTo>
                    <a:pt x="208968" y="1053"/>
                  </a:moveTo>
                  <a:lnTo>
                    <a:pt x="200661" y="216573"/>
                  </a:lnTo>
                  <a:cubicBezTo>
                    <a:pt x="200661" y="216573"/>
                    <a:pt x="415947" y="292976"/>
                    <a:pt x="418287" y="332874"/>
                  </a:cubicBezTo>
                  <a:lnTo>
                    <a:pt x="819" y="336384"/>
                  </a:lnTo>
                  <a:lnTo>
                    <a:pt x="0" y="0"/>
                  </a:lnTo>
                  <a:close/>
                </a:path>
              </a:pathLst>
            </a:custGeom>
            <a:solidFill>
              <a:srgbClr val="7AC257"/>
            </a:solidFill>
            <a:ln w="11697" cap="flat">
              <a:noFill/>
              <a:prstDash val="solid"/>
              <a:miter/>
            </a:ln>
          </p:spPr>
          <p:txBody>
            <a:bodyPr rtlCol="0" anchor="ctr"/>
            <a:lstStyle/>
            <a:p>
              <a:endParaRPr lang="en-US"/>
            </a:p>
          </p:txBody>
        </p:sp>
        <p:sp>
          <p:nvSpPr>
            <p:cNvPr id="904" name="Hình tự do: Hình 903">
              <a:extLst>
                <a:ext uri="{FF2B5EF4-FFF2-40B4-BE49-F238E27FC236}">
                  <a16:creationId xmlns:a16="http://schemas.microsoft.com/office/drawing/2014/main" xmlns="" id="{6C7454E3-2AAA-6DBA-1EAD-F7FADBFB1FC9}"/>
                </a:ext>
              </a:extLst>
            </p:cNvPr>
            <p:cNvSpPr/>
            <p:nvPr/>
          </p:nvSpPr>
          <p:spPr>
            <a:xfrm>
              <a:off x="7571779" y="5983206"/>
              <a:ext cx="32576" cy="32379"/>
            </a:xfrm>
            <a:custGeom>
              <a:avLst/>
              <a:gdLst>
                <a:gd name="connsiteX0" fmla="*/ 11998 w 32576"/>
                <a:gd name="connsiteY0" fmla="*/ 677 h 32379"/>
                <a:gd name="connsiteX1" fmla="*/ 297 w 32576"/>
                <a:gd name="connsiteY1" fmla="*/ 20334 h 32379"/>
                <a:gd name="connsiteX2" fmla="*/ 19720 w 32576"/>
                <a:gd name="connsiteY2" fmla="*/ 32035 h 32379"/>
                <a:gd name="connsiteX3" fmla="*/ 32239 w 32576"/>
                <a:gd name="connsiteY3" fmla="*/ 11208 h 32379"/>
                <a:gd name="connsiteX4" fmla="*/ 10711 w 32576"/>
                <a:gd name="connsiteY4" fmla="*/ 912 h 3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6" h="32379">
                  <a:moveTo>
                    <a:pt x="11998" y="677"/>
                  </a:moveTo>
                  <a:cubicBezTo>
                    <a:pt x="3714" y="3357"/>
                    <a:pt x="-1306" y="11770"/>
                    <a:pt x="297" y="20334"/>
                  </a:cubicBezTo>
                  <a:cubicBezTo>
                    <a:pt x="2743" y="28700"/>
                    <a:pt x="11190" y="33790"/>
                    <a:pt x="19720" y="32035"/>
                  </a:cubicBezTo>
                  <a:cubicBezTo>
                    <a:pt x="28612" y="29332"/>
                    <a:pt x="34017" y="20334"/>
                    <a:pt x="32239" y="11208"/>
                  </a:cubicBezTo>
                  <a:cubicBezTo>
                    <a:pt x="29045" y="2503"/>
                    <a:pt x="19497" y="-2072"/>
                    <a:pt x="10711" y="912"/>
                  </a:cubicBezTo>
                </a:path>
              </a:pathLst>
            </a:custGeom>
            <a:solidFill>
              <a:srgbClr val="E0E0E0"/>
            </a:solidFill>
            <a:ln w="11697" cap="flat">
              <a:noFill/>
              <a:prstDash val="solid"/>
              <a:miter/>
            </a:ln>
          </p:spPr>
          <p:txBody>
            <a:bodyPr rtlCol="0" anchor="ctr"/>
            <a:lstStyle/>
            <a:p>
              <a:endParaRPr lang="en-US"/>
            </a:p>
          </p:txBody>
        </p:sp>
        <p:sp>
          <p:nvSpPr>
            <p:cNvPr id="905" name="Hình tự do: Hình 904">
              <a:extLst>
                <a:ext uri="{FF2B5EF4-FFF2-40B4-BE49-F238E27FC236}">
                  <a16:creationId xmlns:a16="http://schemas.microsoft.com/office/drawing/2014/main" xmlns="" id="{21AD8BE9-8432-C88C-F83C-6DCC20F5D616}"/>
                </a:ext>
              </a:extLst>
            </p:cNvPr>
            <p:cNvSpPr/>
            <p:nvPr/>
          </p:nvSpPr>
          <p:spPr>
            <a:xfrm>
              <a:off x="7510416" y="6094568"/>
              <a:ext cx="419573" cy="26793"/>
            </a:xfrm>
            <a:custGeom>
              <a:avLst/>
              <a:gdLst>
                <a:gd name="connsiteX0" fmla="*/ 0 w 419573"/>
                <a:gd name="connsiteY0" fmla="*/ 26793 h 26793"/>
                <a:gd name="connsiteX1" fmla="*/ 0 w 419573"/>
                <a:gd name="connsiteY1" fmla="*/ 0 h 26793"/>
                <a:gd name="connsiteX2" fmla="*/ 405182 w 419573"/>
                <a:gd name="connsiteY2" fmla="*/ 4797 h 26793"/>
                <a:gd name="connsiteX3" fmla="*/ 419574 w 419573"/>
                <a:gd name="connsiteY3" fmla="*/ 25507 h 26793"/>
              </a:gdLst>
              <a:ahLst/>
              <a:cxnLst>
                <a:cxn ang="0">
                  <a:pos x="connsiteX0" y="connsiteY0"/>
                </a:cxn>
                <a:cxn ang="0">
                  <a:pos x="connsiteX1" y="connsiteY1"/>
                </a:cxn>
                <a:cxn ang="0">
                  <a:pos x="connsiteX2" y="connsiteY2"/>
                </a:cxn>
                <a:cxn ang="0">
                  <a:pos x="connsiteX3" y="connsiteY3"/>
                </a:cxn>
              </a:cxnLst>
              <a:rect l="l" t="t" r="r" b="b"/>
              <a:pathLst>
                <a:path w="419573" h="26793">
                  <a:moveTo>
                    <a:pt x="0" y="26793"/>
                  </a:moveTo>
                  <a:lnTo>
                    <a:pt x="0" y="0"/>
                  </a:lnTo>
                  <a:lnTo>
                    <a:pt x="405182" y="4797"/>
                  </a:lnTo>
                  <a:cubicBezTo>
                    <a:pt x="412635" y="9419"/>
                    <a:pt x="417842" y="16907"/>
                    <a:pt x="419574" y="25507"/>
                  </a:cubicBezTo>
                  <a:close/>
                </a:path>
              </a:pathLst>
            </a:custGeom>
            <a:solidFill>
              <a:srgbClr val="263238"/>
            </a:solidFill>
            <a:ln w="11697" cap="flat">
              <a:noFill/>
              <a:prstDash val="solid"/>
              <a:miter/>
            </a:ln>
          </p:spPr>
          <p:txBody>
            <a:bodyPr rtlCol="0" anchor="ctr"/>
            <a:lstStyle/>
            <a:p>
              <a:endParaRPr lang="en-US"/>
            </a:p>
          </p:txBody>
        </p:sp>
        <p:sp>
          <p:nvSpPr>
            <p:cNvPr id="906" name="Hình tự do: Hình 905">
              <a:extLst>
                <a:ext uri="{FF2B5EF4-FFF2-40B4-BE49-F238E27FC236}">
                  <a16:creationId xmlns:a16="http://schemas.microsoft.com/office/drawing/2014/main" xmlns="" id="{9214F3FA-3999-D517-AA14-C420872E65A5}"/>
                </a:ext>
              </a:extLst>
            </p:cNvPr>
            <p:cNvSpPr/>
            <p:nvPr/>
          </p:nvSpPr>
          <p:spPr>
            <a:xfrm>
              <a:off x="7675318" y="6001169"/>
              <a:ext cx="38593" cy="25943"/>
            </a:xfrm>
            <a:custGeom>
              <a:avLst/>
              <a:gdLst>
                <a:gd name="connsiteX0" fmla="*/ 38566 w 38593"/>
                <a:gd name="connsiteY0" fmla="*/ 1903 h 25943"/>
                <a:gd name="connsiteX1" fmla="*/ 18090 w 38593"/>
                <a:gd name="connsiteY1" fmla="*/ 11497 h 25943"/>
                <a:gd name="connsiteX2" fmla="*/ 540 w 38593"/>
                <a:gd name="connsiteY2" fmla="*/ 25889 h 25943"/>
                <a:gd name="connsiteX3" fmla="*/ 14229 w 38593"/>
                <a:gd name="connsiteY3" fmla="*/ 5413 h 25943"/>
                <a:gd name="connsiteX4" fmla="*/ 38566 w 38593"/>
                <a:gd name="connsiteY4" fmla="*/ 1903 h 2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3" h="25943">
                  <a:moveTo>
                    <a:pt x="38566" y="1903"/>
                  </a:moveTo>
                  <a:cubicBezTo>
                    <a:pt x="38566" y="4009"/>
                    <a:pt x="28153" y="4828"/>
                    <a:pt x="18090" y="11497"/>
                  </a:cubicBezTo>
                  <a:cubicBezTo>
                    <a:pt x="8028" y="18167"/>
                    <a:pt x="2529" y="26708"/>
                    <a:pt x="540" y="25889"/>
                  </a:cubicBezTo>
                  <a:cubicBezTo>
                    <a:pt x="-1449" y="25070"/>
                    <a:pt x="1827" y="13135"/>
                    <a:pt x="14229" y="5413"/>
                  </a:cubicBezTo>
                  <a:cubicBezTo>
                    <a:pt x="26632" y="-2309"/>
                    <a:pt x="39268" y="-86"/>
                    <a:pt x="38566" y="1903"/>
                  </a:cubicBezTo>
                  <a:close/>
                </a:path>
              </a:pathLst>
            </a:custGeom>
            <a:solidFill>
              <a:srgbClr val="263238"/>
            </a:solidFill>
            <a:ln w="11697" cap="flat">
              <a:noFill/>
              <a:prstDash val="solid"/>
              <a:miter/>
            </a:ln>
          </p:spPr>
          <p:txBody>
            <a:bodyPr rtlCol="0" anchor="ctr"/>
            <a:lstStyle/>
            <a:p>
              <a:endParaRPr lang="en-US"/>
            </a:p>
          </p:txBody>
        </p:sp>
        <p:sp>
          <p:nvSpPr>
            <p:cNvPr id="907" name="Hình tự do: Hình 906">
              <a:extLst>
                <a:ext uri="{FF2B5EF4-FFF2-40B4-BE49-F238E27FC236}">
                  <a16:creationId xmlns:a16="http://schemas.microsoft.com/office/drawing/2014/main" xmlns="" id="{A726AE37-6E6E-59B6-DE05-A2E2CD677BB8}"/>
                </a:ext>
              </a:extLst>
            </p:cNvPr>
            <p:cNvSpPr/>
            <p:nvPr/>
          </p:nvSpPr>
          <p:spPr>
            <a:xfrm>
              <a:off x="7730173" y="6020535"/>
              <a:ext cx="28055" cy="32732"/>
            </a:xfrm>
            <a:custGeom>
              <a:avLst/>
              <a:gdLst>
                <a:gd name="connsiteX0" fmla="*/ 28055 w 28055"/>
                <a:gd name="connsiteY0" fmla="*/ 789 h 32732"/>
                <a:gd name="connsiteX1" fmla="*/ 12611 w 28055"/>
                <a:gd name="connsiteY1" fmla="*/ 14946 h 32732"/>
                <a:gd name="connsiteX2" fmla="*/ 1496 w 28055"/>
                <a:gd name="connsiteY2" fmla="*/ 32731 h 32732"/>
                <a:gd name="connsiteX3" fmla="*/ 7112 w 28055"/>
                <a:gd name="connsiteY3" fmla="*/ 10383 h 32732"/>
                <a:gd name="connsiteX4" fmla="*/ 28055 w 28055"/>
                <a:gd name="connsiteY4" fmla="*/ 789 h 3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5" h="32732">
                  <a:moveTo>
                    <a:pt x="28055" y="789"/>
                  </a:moveTo>
                  <a:cubicBezTo>
                    <a:pt x="28055" y="2778"/>
                    <a:pt x="19631" y="6288"/>
                    <a:pt x="12611" y="14946"/>
                  </a:cubicBezTo>
                  <a:cubicBezTo>
                    <a:pt x="5591" y="23605"/>
                    <a:pt x="3602" y="32848"/>
                    <a:pt x="1496" y="32731"/>
                  </a:cubicBezTo>
                  <a:cubicBezTo>
                    <a:pt x="-610" y="32614"/>
                    <a:pt x="-1780" y="21031"/>
                    <a:pt x="7112" y="10383"/>
                  </a:cubicBezTo>
                  <a:cubicBezTo>
                    <a:pt x="16004" y="-264"/>
                    <a:pt x="28055" y="-1083"/>
                    <a:pt x="28055" y="789"/>
                  </a:cubicBezTo>
                  <a:close/>
                </a:path>
              </a:pathLst>
            </a:custGeom>
            <a:solidFill>
              <a:srgbClr val="263238"/>
            </a:solidFill>
            <a:ln w="11697" cap="flat">
              <a:noFill/>
              <a:prstDash val="solid"/>
              <a:miter/>
            </a:ln>
          </p:spPr>
          <p:txBody>
            <a:bodyPr rtlCol="0" anchor="ctr"/>
            <a:lstStyle/>
            <a:p>
              <a:endParaRPr lang="en-US"/>
            </a:p>
          </p:txBody>
        </p:sp>
        <p:sp>
          <p:nvSpPr>
            <p:cNvPr id="908" name="Hình tự do: Hình 907">
              <a:extLst>
                <a:ext uri="{FF2B5EF4-FFF2-40B4-BE49-F238E27FC236}">
                  <a16:creationId xmlns:a16="http://schemas.microsoft.com/office/drawing/2014/main" xmlns="" id="{8A86589B-F9D0-0F3E-E67D-909E693883E2}"/>
                </a:ext>
              </a:extLst>
            </p:cNvPr>
            <p:cNvSpPr/>
            <p:nvPr/>
          </p:nvSpPr>
          <p:spPr>
            <a:xfrm>
              <a:off x="7780706" y="6038861"/>
              <a:ext cx="18434" cy="35465"/>
            </a:xfrm>
            <a:custGeom>
              <a:avLst/>
              <a:gdLst>
                <a:gd name="connsiteX0" fmla="*/ 2561 w 18434"/>
                <a:gd name="connsiteY0" fmla="*/ 35466 h 35465"/>
                <a:gd name="connsiteX1" fmla="*/ 2561 w 18434"/>
                <a:gd name="connsiteY1" fmla="*/ 14405 h 35465"/>
                <a:gd name="connsiteX2" fmla="*/ 18357 w 18434"/>
                <a:gd name="connsiteY2" fmla="*/ 365 h 35465"/>
                <a:gd name="connsiteX3" fmla="*/ 8996 w 18434"/>
                <a:gd name="connsiteY3" fmla="*/ 17447 h 35465"/>
                <a:gd name="connsiteX4" fmla="*/ 2561 w 18434"/>
                <a:gd name="connsiteY4" fmla="*/ 35466 h 3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4" h="35465">
                  <a:moveTo>
                    <a:pt x="2561" y="35466"/>
                  </a:moveTo>
                  <a:cubicBezTo>
                    <a:pt x="689" y="35466"/>
                    <a:pt x="-2119" y="25637"/>
                    <a:pt x="2561" y="14405"/>
                  </a:cubicBezTo>
                  <a:cubicBezTo>
                    <a:pt x="7241" y="3173"/>
                    <a:pt x="17538" y="-1390"/>
                    <a:pt x="18357" y="365"/>
                  </a:cubicBezTo>
                  <a:cubicBezTo>
                    <a:pt x="19176" y="2120"/>
                    <a:pt x="13326" y="8087"/>
                    <a:pt x="8996" y="17447"/>
                  </a:cubicBezTo>
                  <a:cubicBezTo>
                    <a:pt x="4667" y="26808"/>
                    <a:pt x="4550" y="35232"/>
                    <a:pt x="2561" y="35466"/>
                  </a:cubicBezTo>
                  <a:close/>
                </a:path>
              </a:pathLst>
            </a:custGeom>
            <a:solidFill>
              <a:srgbClr val="263238"/>
            </a:solidFill>
            <a:ln w="11697" cap="flat">
              <a:noFill/>
              <a:prstDash val="solid"/>
              <a:miter/>
            </a:ln>
          </p:spPr>
          <p:txBody>
            <a:bodyPr rtlCol="0" anchor="ctr"/>
            <a:lstStyle/>
            <a:p>
              <a:endParaRPr lang="en-US"/>
            </a:p>
          </p:txBody>
        </p:sp>
        <p:sp>
          <p:nvSpPr>
            <p:cNvPr id="909" name="Hình tự do: Hình 908">
              <a:extLst>
                <a:ext uri="{FF2B5EF4-FFF2-40B4-BE49-F238E27FC236}">
                  <a16:creationId xmlns:a16="http://schemas.microsoft.com/office/drawing/2014/main" xmlns="" id="{1773D3D5-2A0B-935B-F862-40C4D5FA4A03}"/>
                </a:ext>
              </a:extLst>
            </p:cNvPr>
            <p:cNvSpPr/>
            <p:nvPr/>
          </p:nvSpPr>
          <p:spPr>
            <a:xfrm>
              <a:off x="7666763" y="5945921"/>
              <a:ext cx="43806" cy="10377"/>
            </a:xfrm>
            <a:custGeom>
              <a:avLst/>
              <a:gdLst>
                <a:gd name="connsiteX0" fmla="*/ 43729 w 43806"/>
                <a:gd name="connsiteY0" fmla="*/ 7307 h 10377"/>
                <a:gd name="connsiteX1" fmla="*/ 21849 w 43806"/>
                <a:gd name="connsiteY1" fmla="*/ 7307 h 10377"/>
                <a:gd name="connsiteX2" fmla="*/ 86 w 43806"/>
                <a:gd name="connsiteY2" fmla="*/ 9882 h 10377"/>
                <a:gd name="connsiteX3" fmla="*/ 21381 w 43806"/>
                <a:gd name="connsiteY3" fmla="*/ 53 h 10377"/>
                <a:gd name="connsiteX4" fmla="*/ 43729 w 43806"/>
                <a:gd name="connsiteY4" fmla="*/ 7307 h 10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6" h="10377">
                  <a:moveTo>
                    <a:pt x="43729" y="7307"/>
                  </a:moveTo>
                  <a:cubicBezTo>
                    <a:pt x="42910" y="9180"/>
                    <a:pt x="33432" y="6372"/>
                    <a:pt x="21849" y="7307"/>
                  </a:cubicBezTo>
                  <a:cubicBezTo>
                    <a:pt x="10266" y="8244"/>
                    <a:pt x="1140" y="11637"/>
                    <a:pt x="86" y="9882"/>
                  </a:cubicBezTo>
                  <a:cubicBezTo>
                    <a:pt x="-967" y="8127"/>
                    <a:pt x="7692" y="755"/>
                    <a:pt x="21381" y="53"/>
                  </a:cubicBezTo>
                  <a:cubicBezTo>
                    <a:pt x="35070" y="-649"/>
                    <a:pt x="44782" y="5786"/>
                    <a:pt x="43729" y="7307"/>
                  </a:cubicBezTo>
                  <a:close/>
                </a:path>
              </a:pathLst>
            </a:custGeom>
            <a:solidFill>
              <a:srgbClr val="263238"/>
            </a:solidFill>
            <a:ln w="11697" cap="flat">
              <a:noFill/>
              <a:prstDash val="solid"/>
              <a:miter/>
            </a:ln>
          </p:spPr>
          <p:txBody>
            <a:bodyPr rtlCol="0" anchor="ctr"/>
            <a:lstStyle/>
            <a:p>
              <a:endParaRPr lang="en-US"/>
            </a:p>
          </p:txBody>
        </p:sp>
        <p:sp>
          <p:nvSpPr>
            <p:cNvPr id="910" name="Hình tự do: Hình 909">
              <a:extLst>
                <a:ext uri="{FF2B5EF4-FFF2-40B4-BE49-F238E27FC236}">
                  <a16:creationId xmlns:a16="http://schemas.microsoft.com/office/drawing/2014/main" xmlns="" id="{F7FD7E6B-7E76-E210-CFD7-D21AE4AE05D5}"/>
                </a:ext>
              </a:extLst>
            </p:cNvPr>
            <p:cNvSpPr/>
            <p:nvPr/>
          </p:nvSpPr>
          <p:spPr>
            <a:xfrm>
              <a:off x="7654470" y="5872964"/>
              <a:ext cx="63626" cy="35700"/>
            </a:xfrm>
            <a:custGeom>
              <a:avLst/>
              <a:gdLst>
                <a:gd name="connsiteX0" fmla="*/ 63627 w 63626"/>
                <a:gd name="connsiteY0" fmla="*/ 33931 h 35700"/>
                <a:gd name="connsiteX1" fmla="*/ 42566 w 63626"/>
                <a:gd name="connsiteY1" fmla="*/ 33931 h 35700"/>
                <a:gd name="connsiteX2" fmla="*/ 20452 w 63626"/>
                <a:gd name="connsiteY2" fmla="*/ 27145 h 35700"/>
                <a:gd name="connsiteX3" fmla="*/ 8752 w 63626"/>
                <a:gd name="connsiteY3" fmla="*/ 20709 h 35700"/>
                <a:gd name="connsiteX4" fmla="*/ 2317 w 63626"/>
                <a:gd name="connsiteY4" fmla="*/ 15678 h 35700"/>
                <a:gd name="connsiteX5" fmla="*/ 1498 w 63626"/>
                <a:gd name="connsiteY5" fmla="*/ 4680 h 35700"/>
                <a:gd name="connsiteX6" fmla="*/ 10507 w 63626"/>
                <a:gd name="connsiteY6" fmla="*/ 0 h 35700"/>
                <a:gd name="connsiteX7" fmla="*/ 18346 w 63626"/>
                <a:gd name="connsiteY7" fmla="*/ 1170 h 35700"/>
                <a:gd name="connsiteX8" fmla="*/ 31568 w 63626"/>
                <a:gd name="connsiteY8" fmla="*/ 5733 h 35700"/>
                <a:gd name="connsiteX9" fmla="*/ 50990 w 63626"/>
                <a:gd name="connsiteY9" fmla="*/ 18486 h 35700"/>
                <a:gd name="connsiteX10" fmla="*/ 63276 w 63626"/>
                <a:gd name="connsiteY10" fmla="*/ 35686 h 35700"/>
                <a:gd name="connsiteX11" fmla="*/ 47714 w 63626"/>
                <a:gd name="connsiteY11" fmla="*/ 22464 h 35700"/>
                <a:gd name="connsiteX12" fmla="*/ 28877 w 63626"/>
                <a:gd name="connsiteY12" fmla="*/ 11817 h 35700"/>
                <a:gd name="connsiteX13" fmla="*/ 17176 w 63626"/>
                <a:gd name="connsiteY13" fmla="*/ 7956 h 35700"/>
                <a:gd name="connsiteX14" fmla="*/ 7699 w 63626"/>
                <a:gd name="connsiteY14" fmla="*/ 8775 h 35700"/>
                <a:gd name="connsiteX15" fmla="*/ 7699 w 63626"/>
                <a:gd name="connsiteY15" fmla="*/ 11115 h 35700"/>
                <a:gd name="connsiteX16" fmla="*/ 12379 w 63626"/>
                <a:gd name="connsiteY16" fmla="*/ 14743 h 35700"/>
                <a:gd name="connsiteX17" fmla="*/ 23494 w 63626"/>
                <a:gd name="connsiteY17" fmla="*/ 21178 h 35700"/>
                <a:gd name="connsiteX18" fmla="*/ 43970 w 63626"/>
                <a:gd name="connsiteY18" fmla="*/ 29017 h 35700"/>
                <a:gd name="connsiteX19" fmla="*/ 63627 w 63626"/>
                <a:gd name="connsiteY19" fmla="*/ 33931 h 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626" h="35700">
                  <a:moveTo>
                    <a:pt x="63627" y="33931"/>
                  </a:moveTo>
                  <a:cubicBezTo>
                    <a:pt x="56735" y="35850"/>
                    <a:pt x="49457" y="35850"/>
                    <a:pt x="42566" y="33931"/>
                  </a:cubicBezTo>
                  <a:cubicBezTo>
                    <a:pt x="34949" y="32574"/>
                    <a:pt x="27519" y="30292"/>
                    <a:pt x="20452" y="27145"/>
                  </a:cubicBezTo>
                  <a:cubicBezTo>
                    <a:pt x="16416" y="25261"/>
                    <a:pt x="12508" y="23108"/>
                    <a:pt x="8752" y="20709"/>
                  </a:cubicBezTo>
                  <a:cubicBezTo>
                    <a:pt x="6377" y="19352"/>
                    <a:pt x="4212" y="17656"/>
                    <a:pt x="2317" y="15678"/>
                  </a:cubicBezTo>
                  <a:cubicBezTo>
                    <a:pt x="-433" y="12625"/>
                    <a:pt x="-772" y="8108"/>
                    <a:pt x="1498" y="4680"/>
                  </a:cubicBezTo>
                  <a:cubicBezTo>
                    <a:pt x="3627" y="1825"/>
                    <a:pt x="6950" y="105"/>
                    <a:pt x="10507" y="0"/>
                  </a:cubicBezTo>
                  <a:cubicBezTo>
                    <a:pt x="13163" y="47"/>
                    <a:pt x="15796" y="433"/>
                    <a:pt x="18346" y="1170"/>
                  </a:cubicBezTo>
                  <a:cubicBezTo>
                    <a:pt x="22886" y="2270"/>
                    <a:pt x="27320" y="3791"/>
                    <a:pt x="31568" y="5733"/>
                  </a:cubicBezTo>
                  <a:cubicBezTo>
                    <a:pt x="38658" y="8974"/>
                    <a:pt x="45199" y="13268"/>
                    <a:pt x="50990" y="18486"/>
                  </a:cubicBezTo>
                  <a:cubicBezTo>
                    <a:pt x="60701" y="27613"/>
                    <a:pt x="63978" y="35335"/>
                    <a:pt x="63276" y="35686"/>
                  </a:cubicBezTo>
                  <a:cubicBezTo>
                    <a:pt x="62574" y="36037"/>
                    <a:pt x="57659" y="29953"/>
                    <a:pt x="47714" y="22464"/>
                  </a:cubicBezTo>
                  <a:cubicBezTo>
                    <a:pt x="41946" y="18089"/>
                    <a:pt x="35604" y="14508"/>
                    <a:pt x="28877" y="11817"/>
                  </a:cubicBezTo>
                  <a:cubicBezTo>
                    <a:pt x="25074" y="10261"/>
                    <a:pt x="21154" y="8974"/>
                    <a:pt x="17176" y="7956"/>
                  </a:cubicBezTo>
                  <a:cubicBezTo>
                    <a:pt x="12730" y="6786"/>
                    <a:pt x="8869" y="6786"/>
                    <a:pt x="7699" y="8775"/>
                  </a:cubicBezTo>
                  <a:cubicBezTo>
                    <a:pt x="6529" y="10764"/>
                    <a:pt x="7699" y="9828"/>
                    <a:pt x="7699" y="11115"/>
                  </a:cubicBezTo>
                  <a:cubicBezTo>
                    <a:pt x="9080" y="12543"/>
                    <a:pt x="10647" y="13771"/>
                    <a:pt x="12379" y="14743"/>
                  </a:cubicBezTo>
                  <a:cubicBezTo>
                    <a:pt x="15971" y="17082"/>
                    <a:pt x="19680" y="19224"/>
                    <a:pt x="23494" y="21178"/>
                  </a:cubicBezTo>
                  <a:cubicBezTo>
                    <a:pt x="30058" y="24442"/>
                    <a:pt x="36915" y="27063"/>
                    <a:pt x="43970" y="29017"/>
                  </a:cubicBezTo>
                  <a:cubicBezTo>
                    <a:pt x="50639" y="30117"/>
                    <a:pt x="57215" y="31766"/>
                    <a:pt x="63627" y="33931"/>
                  </a:cubicBezTo>
                  <a:close/>
                </a:path>
              </a:pathLst>
            </a:custGeom>
            <a:solidFill>
              <a:srgbClr val="263238"/>
            </a:solidFill>
            <a:ln w="11697" cap="flat">
              <a:noFill/>
              <a:prstDash val="solid"/>
              <a:miter/>
            </a:ln>
          </p:spPr>
          <p:txBody>
            <a:bodyPr rtlCol="0" anchor="ctr"/>
            <a:lstStyle/>
            <a:p>
              <a:endParaRPr lang="en-US"/>
            </a:p>
          </p:txBody>
        </p:sp>
        <p:sp>
          <p:nvSpPr>
            <p:cNvPr id="911" name="Hình tự do: Hình 910">
              <a:extLst>
                <a:ext uri="{FF2B5EF4-FFF2-40B4-BE49-F238E27FC236}">
                  <a16:creationId xmlns:a16="http://schemas.microsoft.com/office/drawing/2014/main" xmlns="" id="{C2BCBFE3-46C0-6E66-2A3E-F2D362C1448B}"/>
                </a:ext>
              </a:extLst>
            </p:cNvPr>
            <p:cNvSpPr/>
            <p:nvPr/>
          </p:nvSpPr>
          <p:spPr>
            <a:xfrm>
              <a:off x="7509363" y="5914149"/>
              <a:ext cx="202532" cy="47854"/>
            </a:xfrm>
            <a:custGeom>
              <a:avLst/>
              <a:gdLst>
                <a:gd name="connsiteX0" fmla="*/ 0 w 202532"/>
                <a:gd name="connsiteY0" fmla="*/ 0 h 47854"/>
                <a:gd name="connsiteX1" fmla="*/ 702 w 202532"/>
                <a:gd name="connsiteY1" fmla="*/ 47854 h 47854"/>
                <a:gd name="connsiteX2" fmla="*/ 202533 w 202532"/>
                <a:gd name="connsiteY2" fmla="*/ 46801 h 47854"/>
                <a:gd name="connsiteX3" fmla="*/ 202299 w 202532"/>
                <a:gd name="connsiteY3" fmla="*/ 3510 h 47854"/>
                <a:gd name="connsiteX4" fmla="*/ 0 w 202532"/>
                <a:gd name="connsiteY4" fmla="*/ 0 h 4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32" h="47854">
                  <a:moveTo>
                    <a:pt x="0" y="0"/>
                  </a:moveTo>
                  <a:lnTo>
                    <a:pt x="702" y="47854"/>
                  </a:lnTo>
                  <a:lnTo>
                    <a:pt x="202533" y="46801"/>
                  </a:lnTo>
                  <a:lnTo>
                    <a:pt x="202299" y="3510"/>
                  </a:lnTo>
                  <a:lnTo>
                    <a:pt x="0" y="0"/>
                  </a:lnTo>
                  <a:close/>
                </a:path>
              </a:pathLst>
            </a:custGeom>
            <a:solidFill>
              <a:srgbClr val="000000"/>
            </a:solidFill>
            <a:ln w="11697" cap="flat">
              <a:noFill/>
              <a:prstDash val="solid"/>
              <a:miter/>
            </a:ln>
          </p:spPr>
          <p:txBody>
            <a:bodyPr rtlCol="0" anchor="ctr"/>
            <a:lstStyle/>
            <a:p>
              <a:endParaRPr lang="en-US"/>
            </a:p>
          </p:txBody>
        </p:sp>
        <p:sp>
          <p:nvSpPr>
            <p:cNvPr id="912" name="Hình tự do: Hình 911">
              <a:extLst>
                <a:ext uri="{FF2B5EF4-FFF2-40B4-BE49-F238E27FC236}">
                  <a16:creationId xmlns:a16="http://schemas.microsoft.com/office/drawing/2014/main" xmlns="" id="{64BC5CF2-694D-B840-0390-1AC7ECF97C8C}"/>
                </a:ext>
              </a:extLst>
            </p:cNvPr>
            <p:cNvSpPr/>
            <p:nvPr/>
          </p:nvSpPr>
          <p:spPr>
            <a:xfrm>
              <a:off x="6761492" y="3785742"/>
              <a:ext cx="983982" cy="2139522"/>
            </a:xfrm>
            <a:custGeom>
              <a:avLst/>
              <a:gdLst>
                <a:gd name="connsiteX0" fmla="*/ 867916 w 983982"/>
                <a:gd name="connsiteY0" fmla="*/ 103197 h 2139522"/>
                <a:gd name="connsiteX1" fmla="*/ 933320 w 983982"/>
                <a:gd name="connsiteY1" fmla="*/ 1053966 h 2139522"/>
                <a:gd name="connsiteX2" fmla="*/ 983983 w 983982"/>
                <a:gd name="connsiteY2" fmla="*/ 1557080 h 2139522"/>
                <a:gd name="connsiteX3" fmla="*/ 966783 w 983982"/>
                <a:gd name="connsiteY3" fmla="*/ 2139522 h 2139522"/>
                <a:gd name="connsiteX4" fmla="*/ 731958 w 983982"/>
                <a:gd name="connsiteY4" fmla="*/ 2139522 h 2139522"/>
                <a:gd name="connsiteX5" fmla="*/ 492335 w 983982"/>
                <a:gd name="connsiteY5" fmla="*/ 495860 h 2139522"/>
                <a:gd name="connsiteX6" fmla="*/ 464839 w 983982"/>
                <a:gd name="connsiteY6" fmla="*/ 495860 h 2139522"/>
                <a:gd name="connsiteX7" fmla="*/ 311682 w 983982"/>
                <a:gd name="connsiteY7" fmla="*/ 1199284 h 2139522"/>
                <a:gd name="connsiteX8" fmla="*/ 213282 w 983982"/>
                <a:gd name="connsiteY8" fmla="*/ 2119866 h 2139522"/>
                <a:gd name="connsiteX9" fmla="*/ 10282 w 983982"/>
                <a:gd name="connsiteY9" fmla="*/ 2111207 h 2139522"/>
                <a:gd name="connsiteX10" fmla="*/ 5016 w 983982"/>
                <a:gd name="connsiteY10" fmla="*/ 1104979 h 2139522"/>
                <a:gd name="connsiteX11" fmla="*/ 41170 w 983982"/>
                <a:gd name="connsiteY11" fmla="*/ 263375 h 2139522"/>
                <a:gd name="connsiteX12" fmla="*/ 90429 w 983982"/>
                <a:gd name="connsiteY12" fmla="*/ 24805 h 2139522"/>
                <a:gd name="connsiteX13" fmla="*/ 754188 w 983982"/>
                <a:gd name="connsiteY13" fmla="*/ 0 h 213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3982" h="2139522">
                  <a:moveTo>
                    <a:pt x="867916" y="103197"/>
                  </a:moveTo>
                  <a:lnTo>
                    <a:pt x="933320" y="1053966"/>
                  </a:lnTo>
                  <a:cubicBezTo>
                    <a:pt x="933320" y="1053966"/>
                    <a:pt x="983983" y="1436566"/>
                    <a:pt x="983983" y="1557080"/>
                  </a:cubicBezTo>
                  <a:cubicBezTo>
                    <a:pt x="983983" y="1677593"/>
                    <a:pt x="966783" y="2139522"/>
                    <a:pt x="966783" y="2139522"/>
                  </a:cubicBezTo>
                  <a:lnTo>
                    <a:pt x="731958" y="2139522"/>
                  </a:lnTo>
                  <a:lnTo>
                    <a:pt x="492335" y="495860"/>
                  </a:lnTo>
                  <a:cubicBezTo>
                    <a:pt x="492335" y="495860"/>
                    <a:pt x="468232" y="475267"/>
                    <a:pt x="464839" y="495860"/>
                  </a:cubicBezTo>
                  <a:cubicBezTo>
                    <a:pt x="461446" y="516453"/>
                    <a:pt x="324435" y="1104979"/>
                    <a:pt x="311682" y="1199284"/>
                  </a:cubicBezTo>
                  <a:cubicBezTo>
                    <a:pt x="301269" y="1274400"/>
                    <a:pt x="213282" y="2119866"/>
                    <a:pt x="213282" y="2119866"/>
                  </a:cubicBezTo>
                  <a:lnTo>
                    <a:pt x="10282" y="2111207"/>
                  </a:lnTo>
                  <a:cubicBezTo>
                    <a:pt x="10282" y="2111207"/>
                    <a:pt x="-8790" y="1349633"/>
                    <a:pt x="5016" y="1104979"/>
                  </a:cubicBezTo>
                  <a:lnTo>
                    <a:pt x="41170" y="263375"/>
                  </a:lnTo>
                  <a:lnTo>
                    <a:pt x="90429" y="24805"/>
                  </a:lnTo>
                  <a:lnTo>
                    <a:pt x="754188" y="0"/>
                  </a:lnTo>
                  <a:close/>
                </a:path>
              </a:pathLst>
            </a:custGeom>
            <a:solidFill>
              <a:srgbClr val="263238"/>
            </a:solidFill>
            <a:ln w="11697" cap="flat">
              <a:noFill/>
              <a:prstDash val="solid"/>
              <a:miter/>
            </a:ln>
          </p:spPr>
          <p:txBody>
            <a:bodyPr rtlCol="0" anchor="ctr"/>
            <a:lstStyle/>
            <a:p>
              <a:endParaRPr lang="en-US"/>
            </a:p>
          </p:txBody>
        </p:sp>
        <p:sp>
          <p:nvSpPr>
            <p:cNvPr id="913" name="Hình tự do: Hình 912">
              <a:extLst>
                <a:ext uri="{FF2B5EF4-FFF2-40B4-BE49-F238E27FC236}">
                  <a16:creationId xmlns:a16="http://schemas.microsoft.com/office/drawing/2014/main" xmlns="" id="{EEB39A6E-B15F-168D-3E42-1A359F716828}"/>
                </a:ext>
              </a:extLst>
            </p:cNvPr>
            <p:cNvSpPr/>
            <p:nvPr/>
          </p:nvSpPr>
          <p:spPr>
            <a:xfrm>
              <a:off x="6997473" y="4221887"/>
              <a:ext cx="394770" cy="59382"/>
            </a:xfrm>
            <a:custGeom>
              <a:avLst/>
              <a:gdLst>
                <a:gd name="connsiteX0" fmla="*/ 0 w 394770"/>
                <a:gd name="connsiteY0" fmla="*/ 278 h 59382"/>
                <a:gd name="connsiteX1" fmla="*/ 196800 w 394770"/>
                <a:gd name="connsiteY1" fmla="*/ 33624 h 59382"/>
                <a:gd name="connsiteX2" fmla="*/ 394769 w 394770"/>
                <a:gd name="connsiteY2" fmla="*/ 59131 h 59382"/>
                <a:gd name="connsiteX3" fmla="*/ 197970 w 394770"/>
                <a:gd name="connsiteY3" fmla="*/ 25668 h 59382"/>
                <a:gd name="connsiteX4" fmla="*/ 0 w 394770"/>
                <a:gd name="connsiteY4" fmla="*/ 278 h 5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770" h="59382">
                  <a:moveTo>
                    <a:pt x="0" y="278"/>
                  </a:moveTo>
                  <a:cubicBezTo>
                    <a:pt x="0" y="2501"/>
                    <a:pt x="87752" y="17360"/>
                    <a:pt x="196800" y="33624"/>
                  </a:cubicBezTo>
                  <a:cubicBezTo>
                    <a:pt x="305847" y="49887"/>
                    <a:pt x="394418" y="61237"/>
                    <a:pt x="394769" y="59131"/>
                  </a:cubicBezTo>
                  <a:cubicBezTo>
                    <a:pt x="395120" y="57025"/>
                    <a:pt x="307017" y="41931"/>
                    <a:pt x="197970" y="25668"/>
                  </a:cubicBezTo>
                  <a:cubicBezTo>
                    <a:pt x="88923" y="9404"/>
                    <a:pt x="351" y="-1945"/>
                    <a:pt x="0" y="278"/>
                  </a:cubicBezTo>
                  <a:close/>
                </a:path>
              </a:pathLst>
            </a:custGeom>
            <a:solidFill>
              <a:srgbClr val="455A64"/>
            </a:solidFill>
            <a:ln w="11697" cap="flat">
              <a:noFill/>
              <a:prstDash val="solid"/>
              <a:miter/>
            </a:ln>
          </p:spPr>
          <p:txBody>
            <a:bodyPr rtlCol="0" anchor="ctr"/>
            <a:lstStyle/>
            <a:p>
              <a:endParaRPr lang="en-US"/>
            </a:p>
          </p:txBody>
        </p:sp>
        <p:sp>
          <p:nvSpPr>
            <p:cNvPr id="914" name="Hình tự do: Hình 913">
              <a:extLst>
                <a:ext uri="{FF2B5EF4-FFF2-40B4-BE49-F238E27FC236}">
                  <a16:creationId xmlns:a16="http://schemas.microsoft.com/office/drawing/2014/main" xmlns="" id="{57B8C5A5-C6E8-C3F2-6CA6-20D3FA9CD7F9}"/>
                </a:ext>
              </a:extLst>
            </p:cNvPr>
            <p:cNvSpPr/>
            <p:nvPr/>
          </p:nvSpPr>
          <p:spPr>
            <a:xfrm>
              <a:off x="7474003" y="4928184"/>
              <a:ext cx="169962" cy="114215"/>
            </a:xfrm>
            <a:custGeom>
              <a:avLst/>
              <a:gdLst>
                <a:gd name="connsiteX0" fmla="*/ 25 w 169962"/>
                <a:gd name="connsiteY0" fmla="*/ 96 h 114215"/>
                <a:gd name="connsiteX1" fmla="*/ 85788 w 169962"/>
                <a:gd name="connsiteY1" fmla="*/ 55672 h 114215"/>
                <a:gd name="connsiteX2" fmla="*/ 169914 w 169962"/>
                <a:gd name="connsiteY2" fmla="*/ 114174 h 114215"/>
                <a:gd name="connsiteX3" fmla="*/ 90235 w 169962"/>
                <a:gd name="connsiteY3" fmla="*/ 49471 h 114215"/>
                <a:gd name="connsiteX4" fmla="*/ 25 w 169962"/>
                <a:gd name="connsiteY4" fmla="*/ 96 h 11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62" h="114215">
                  <a:moveTo>
                    <a:pt x="25" y="96"/>
                  </a:moveTo>
                  <a:cubicBezTo>
                    <a:pt x="-1145" y="2202"/>
                    <a:pt x="38987" y="24315"/>
                    <a:pt x="85788" y="55672"/>
                  </a:cubicBezTo>
                  <a:cubicBezTo>
                    <a:pt x="132590" y="87029"/>
                    <a:pt x="168393" y="115461"/>
                    <a:pt x="169914" y="114174"/>
                  </a:cubicBezTo>
                  <a:cubicBezTo>
                    <a:pt x="171435" y="112887"/>
                    <a:pt x="137504" y="80945"/>
                    <a:pt x="90235" y="49471"/>
                  </a:cubicBezTo>
                  <a:cubicBezTo>
                    <a:pt x="42965" y="17997"/>
                    <a:pt x="844" y="-1543"/>
                    <a:pt x="25" y="96"/>
                  </a:cubicBezTo>
                  <a:close/>
                </a:path>
              </a:pathLst>
            </a:custGeom>
            <a:solidFill>
              <a:srgbClr val="455A64"/>
            </a:solidFill>
            <a:ln w="11697" cap="flat">
              <a:noFill/>
              <a:prstDash val="solid"/>
              <a:miter/>
            </a:ln>
          </p:spPr>
          <p:txBody>
            <a:bodyPr rtlCol="0" anchor="ctr"/>
            <a:lstStyle/>
            <a:p>
              <a:endParaRPr lang="en-US"/>
            </a:p>
          </p:txBody>
        </p:sp>
        <p:sp>
          <p:nvSpPr>
            <p:cNvPr id="915" name="Hình tự do: Hình 914">
              <a:extLst>
                <a:ext uri="{FF2B5EF4-FFF2-40B4-BE49-F238E27FC236}">
                  <a16:creationId xmlns:a16="http://schemas.microsoft.com/office/drawing/2014/main" xmlns="" id="{2E8824D7-918F-6BE5-B3B1-3A462F7C01C6}"/>
                </a:ext>
              </a:extLst>
            </p:cNvPr>
            <p:cNvSpPr/>
            <p:nvPr/>
          </p:nvSpPr>
          <p:spPr>
            <a:xfrm>
              <a:off x="6814105" y="4911665"/>
              <a:ext cx="175440" cy="34710"/>
            </a:xfrm>
            <a:custGeom>
              <a:avLst/>
              <a:gdLst>
                <a:gd name="connsiteX0" fmla="*/ 25 w 175440"/>
                <a:gd name="connsiteY0" fmla="*/ 9477 h 34710"/>
                <a:gd name="connsiteX1" fmla="*/ 89415 w 175440"/>
                <a:gd name="connsiteY1" fmla="*/ 10062 h 34710"/>
                <a:gd name="connsiteX2" fmla="*/ 175412 w 175440"/>
                <a:gd name="connsiteY2" fmla="*/ 34516 h 34710"/>
                <a:gd name="connsiteX3" fmla="*/ 90468 w 175440"/>
                <a:gd name="connsiteY3" fmla="*/ 2106 h 34710"/>
                <a:gd name="connsiteX4" fmla="*/ 25 w 175440"/>
                <a:gd name="connsiteY4" fmla="*/ 9477 h 3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40" h="34710">
                  <a:moveTo>
                    <a:pt x="25" y="9477"/>
                  </a:moveTo>
                  <a:cubicBezTo>
                    <a:pt x="25" y="11934"/>
                    <a:pt x="40391" y="2691"/>
                    <a:pt x="89415" y="10062"/>
                  </a:cubicBezTo>
                  <a:cubicBezTo>
                    <a:pt x="138440" y="17433"/>
                    <a:pt x="174242" y="36856"/>
                    <a:pt x="175412" y="34516"/>
                  </a:cubicBezTo>
                  <a:cubicBezTo>
                    <a:pt x="176583" y="32176"/>
                    <a:pt x="141365" y="9126"/>
                    <a:pt x="90468" y="2106"/>
                  </a:cubicBezTo>
                  <a:cubicBezTo>
                    <a:pt x="39572" y="-4915"/>
                    <a:pt x="-1145" y="7722"/>
                    <a:pt x="25" y="9477"/>
                  </a:cubicBezTo>
                  <a:close/>
                </a:path>
              </a:pathLst>
            </a:custGeom>
            <a:solidFill>
              <a:srgbClr val="455A64"/>
            </a:solidFill>
            <a:ln w="11697" cap="flat">
              <a:noFill/>
              <a:prstDash val="solid"/>
              <a:miter/>
            </a:ln>
          </p:spPr>
          <p:txBody>
            <a:bodyPr rtlCol="0" anchor="ctr"/>
            <a:lstStyle/>
            <a:p>
              <a:endParaRPr lang="en-US"/>
            </a:p>
          </p:txBody>
        </p:sp>
        <p:sp>
          <p:nvSpPr>
            <p:cNvPr id="916" name="Hình tự do: Hình 915">
              <a:extLst>
                <a:ext uri="{FF2B5EF4-FFF2-40B4-BE49-F238E27FC236}">
                  <a16:creationId xmlns:a16="http://schemas.microsoft.com/office/drawing/2014/main" xmlns="" id="{C678D2CC-9195-E1A7-0366-EE2E5F80FDB2}"/>
                </a:ext>
              </a:extLst>
            </p:cNvPr>
            <p:cNvSpPr/>
            <p:nvPr/>
          </p:nvSpPr>
          <p:spPr>
            <a:xfrm>
              <a:off x="6384376" y="3931061"/>
              <a:ext cx="229196" cy="352802"/>
            </a:xfrm>
            <a:custGeom>
              <a:avLst/>
              <a:gdLst>
                <a:gd name="connsiteX0" fmla="*/ 69266 w 229196"/>
                <a:gd name="connsiteY0" fmla="*/ 0 h 352802"/>
                <a:gd name="connsiteX1" fmla="*/ 52651 w 229196"/>
                <a:gd name="connsiteY1" fmla="*/ 39079 h 352802"/>
                <a:gd name="connsiteX2" fmla="*/ 0 w 229196"/>
                <a:gd name="connsiteY2" fmla="*/ 170006 h 352802"/>
                <a:gd name="connsiteX3" fmla="*/ 0 w 229196"/>
                <a:gd name="connsiteY3" fmla="*/ 350542 h 352802"/>
                <a:gd name="connsiteX4" fmla="*/ 33028 w 229196"/>
                <a:gd name="connsiteY4" fmla="*/ 338233 h 352802"/>
                <a:gd name="connsiteX5" fmla="*/ 35101 w 229196"/>
                <a:gd name="connsiteY5" fmla="*/ 330885 h 352802"/>
                <a:gd name="connsiteX6" fmla="*/ 41185 w 229196"/>
                <a:gd name="connsiteY6" fmla="*/ 245239 h 352802"/>
                <a:gd name="connsiteX7" fmla="*/ 129406 w 229196"/>
                <a:gd name="connsiteY7" fmla="*/ 352063 h 352802"/>
                <a:gd name="connsiteX8" fmla="*/ 138415 w 229196"/>
                <a:gd name="connsiteY8" fmla="*/ 305262 h 352802"/>
                <a:gd name="connsiteX9" fmla="*/ 174569 w 229196"/>
                <a:gd name="connsiteY9" fmla="*/ 323280 h 352802"/>
                <a:gd name="connsiteX10" fmla="*/ 183578 w 229196"/>
                <a:gd name="connsiteY10" fmla="*/ 279638 h 352802"/>
                <a:gd name="connsiteX11" fmla="*/ 114429 w 229196"/>
                <a:gd name="connsiteY11" fmla="*/ 193991 h 352802"/>
                <a:gd name="connsiteX12" fmla="*/ 221136 w 229196"/>
                <a:gd name="connsiteY12" fmla="*/ 186386 h 352802"/>
                <a:gd name="connsiteX13" fmla="*/ 221136 w 229196"/>
                <a:gd name="connsiteY13" fmla="*/ 160880 h 352802"/>
                <a:gd name="connsiteX14" fmla="*/ 138415 w 229196"/>
                <a:gd name="connsiteY14" fmla="*/ 135256 h 352802"/>
                <a:gd name="connsiteX15" fmla="*/ 189545 w 229196"/>
                <a:gd name="connsiteY15" fmla="*/ 93135 h 352802"/>
                <a:gd name="connsiteX16" fmla="*/ 200076 w 229196"/>
                <a:gd name="connsiteY16" fmla="*/ 19539 h 35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96" h="352802">
                  <a:moveTo>
                    <a:pt x="69266" y="0"/>
                  </a:moveTo>
                  <a:cubicBezTo>
                    <a:pt x="66926" y="7137"/>
                    <a:pt x="52651" y="39079"/>
                    <a:pt x="52651" y="39079"/>
                  </a:cubicBezTo>
                  <a:lnTo>
                    <a:pt x="0" y="170006"/>
                  </a:lnTo>
                  <a:lnTo>
                    <a:pt x="0" y="350542"/>
                  </a:lnTo>
                  <a:cubicBezTo>
                    <a:pt x="12518" y="356263"/>
                    <a:pt x="27305" y="350752"/>
                    <a:pt x="33028" y="338233"/>
                  </a:cubicBezTo>
                  <a:cubicBezTo>
                    <a:pt x="34092" y="335905"/>
                    <a:pt x="34792" y="333424"/>
                    <a:pt x="35101" y="330885"/>
                  </a:cubicBezTo>
                  <a:cubicBezTo>
                    <a:pt x="39239" y="302524"/>
                    <a:pt x="41273" y="273893"/>
                    <a:pt x="41185" y="245239"/>
                  </a:cubicBezTo>
                  <a:lnTo>
                    <a:pt x="129406" y="352063"/>
                  </a:lnTo>
                  <a:cubicBezTo>
                    <a:pt x="129406" y="352063"/>
                    <a:pt x="156550" y="330651"/>
                    <a:pt x="138415" y="305262"/>
                  </a:cubicBezTo>
                  <a:lnTo>
                    <a:pt x="174569" y="323280"/>
                  </a:lnTo>
                  <a:cubicBezTo>
                    <a:pt x="183212" y="310491"/>
                    <a:pt x="186451" y="294801"/>
                    <a:pt x="183578" y="279638"/>
                  </a:cubicBezTo>
                  <a:cubicBezTo>
                    <a:pt x="177611" y="257173"/>
                    <a:pt x="114429" y="193991"/>
                    <a:pt x="114429" y="193991"/>
                  </a:cubicBezTo>
                  <a:lnTo>
                    <a:pt x="221136" y="186386"/>
                  </a:lnTo>
                  <a:cubicBezTo>
                    <a:pt x="221136" y="186386"/>
                    <a:pt x="239272" y="171410"/>
                    <a:pt x="221136" y="160880"/>
                  </a:cubicBezTo>
                  <a:cubicBezTo>
                    <a:pt x="203001" y="150349"/>
                    <a:pt x="138415" y="135256"/>
                    <a:pt x="138415" y="135256"/>
                  </a:cubicBezTo>
                  <a:cubicBezTo>
                    <a:pt x="160727" y="129230"/>
                    <a:pt x="179361" y="113879"/>
                    <a:pt x="189545" y="93135"/>
                  </a:cubicBezTo>
                  <a:cubicBezTo>
                    <a:pt x="199604" y="69991"/>
                    <a:pt x="203242" y="44566"/>
                    <a:pt x="200076" y="19539"/>
                  </a:cubicBezTo>
                  <a:close/>
                </a:path>
              </a:pathLst>
            </a:custGeom>
            <a:solidFill>
              <a:srgbClr val="455A64"/>
            </a:solidFill>
            <a:ln w="11697" cap="flat">
              <a:noFill/>
              <a:prstDash val="solid"/>
              <a:miter/>
            </a:ln>
          </p:spPr>
          <p:txBody>
            <a:bodyPr rtlCol="0" anchor="ctr"/>
            <a:lstStyle/>
            <a:p>
              <a:endParaRPr lang="en-US"/>
            </a:p>
          </p:txBody>
        </p:sp>
        <p:sp>
          <p:nvSpPr>
            <p:cNvPr id="917" name="Hình tự do: Hình 916">
              <a:extLst>
                <a:ext uri="{FF2B5EF4-FFF2-40B4-BE49-F238E27FC236}">
                  <a16:creationId xmlns:a16="http://schemas.microsoft.com/office/drawing/2014/main" xmlns="" id="{AF918DD1-942B-2610-0145-22CC783FAF08}"/>
                </a:ext>
              </a:extLst>
            </p:cNvPr>
            <p:cNvSpPr/>
            <p:nvPr/>
          </p:nvSpPr>
          <p:spPr>
            <a:xfrm>
              <a:off x="6406256" y="2445119"/>
              <a:ext cx="1884337" cy="2419042"/>
            </a:xfrm>
            <a:custGeom>
              <a:avLst/>
              <a:gdLst>
                <a:gd name="connsiteX0" fmla="*/ 1791905 w 1884337"/>
                <a:gd name="connsiteY0" fmla="*/ 184514 h 2419042"/>
                <a:gd name="connsiteX1" fmla="*/ 1756102 w 1884337"/>
                <a:gd name="connsiteY1" fmla="*/ 193406 h 2419042"/>
                <a:gd name="connsiteX2" fmla="*/ 1567376 w 1884337"/>
                <a:gd name="connsiteY2" fmla="*/ 273320 h 2419042"/>
                <a:gd name="connsiteX3" fmla="*/ 1487931 w 1884337"/>
                <a:gd name="connsiteY3" fmla="*/ 237283 h 2419042"/>
                <a:gd name="connsiteX4" fmla="*/ 1205836 w 1884337"/>
                <a:gd name="connsiteY4" fmla="*/ 103431 h 2419042"/>
                <a:gd name="connsiteX5" fmla="*/ 1183956 w 1884337"/>
                <a:gd name="connsiteY5" fmla="*/ 100155 h 2419042"/>
                <a:gd name="connsiteX6" fmla="*/ 967032 w 1884337"/>
                <a:gd name="connsiteY6" fmla="*/ 67277 h 2419042"/>
                <a:gd name="connsiteX7" fmla="*/ 972531 w 1884337"/>
                <a:gd name="connsiteY7" fmla="*/ 67277 h 2419042"/>
                <a:gd name="connsiteX8" fmla="*/ 914030 w 1884337"/>
                <a:gd name="connsiteY8" fmla="*/ 2808 h 2419042"/>
                <a:gd name="connsiteX9" fmla="*/ 697106 w 1884337"/>
                <a:gd name="connsiteY9" fmla="*/ 0 h 2419042"/>
                <a:gd name="connsiteX10" fmla="*/ 626904 w 1884337"/>
                <a:gd name="connsiteY10" fmla="*/ 2808 h 2419042"/>
                <a:gd name="connsiteX11" fmla="*/ 593909 w 1884337"/>
                <a:gd name="connsiteY11" fmla="*/ 67277 h 2419042"/>
                <a:gd name="connsiteX12" fmla="*/ 582208 w 1884337"/>
                <a:gd name="connsiteY12" fmla="*/ 67277 h 2419042"/>
                <a:gd name="connsiteX13" fmla="*/ 335565 w 1884337"/>
                <a:gd name="connsiteY13" fmla="*/ 195981 h 2419042"/>
                <a:gd name="connsiteX14" fmla="*/ 294497 w 1884337"/>
                <a:gd name="connsiteY14" fmla="*/ 217392 h 2419042"/>
                <a:gd name="connsiteX15" fmla="*/ 294497 w 1884337"/>
                <a:gd name="connsiteY15" fmla="*/ 217392 h 2419042"/>
                <a:gd name="connsiteX16" fmla="*/ 288647 w 1884337"/>
                <a:gd name="connsiteY16" fmla="*/ 221721 h 2419042"/>
                <a:gd name="connsiteX17" fmla="*/ 30655 w 1884337"/>
                <a:gd name="connsiteY17" fmla="*/ 965394 h 2419042"/>
                <a:gd name="connsiteX18" fmla="*/ 0 w 1884337"/>
                <a:gd name="connsiteY18" fmla="*/ 1420303 h 2419042"/>
                <a:gd name="connsiteX19" fmla="*/ 21529 w 1884337"/>
                <a:gd name="connsiteY19" fmla="*/ 1503492 h 2419042"/>
                <a:gd name="connsiteX20" fmla="*/ 194108 w 1884337"/>
                <a:gd name="connsiteY20" fmla="*/ 1513087 h 2419042"/>
                <a:gd name="connsiteX21" fmla="*/ 218913 w 1884337"/>
                <a:gd name="connsiteY21" fmla="*/ 1419484 h 2419042"/>
                <a:gd name="connsiteX22" fmla="*/ 254014 w 1884337"/>
                <a:gd name="connsiteY22" fmla="*/ 1240937 h 2419042"/>
                <a:gd name="connsiteX23" fmla="*/ 301985 w 1884337"/>
                <a:gd name="connsiteY23" fmla="*/ 960480 h 2419042"/>
                <a:gd name="connsiteX24" fmla="*/ 373123 w 1884337"/>
                <a:gd name="connsiteY24" fmla="*/ 725069 h 2419042"/>
                <a:gd name="connsiteX25" fmla="*/ 376049 w 1884337"/>
                <a:gd name="connsiteY25" fmla="*/ 707285 h 2419042"/>
                <a:gd name="connsiteX26" fmla="*/ 416883 w 1884337"/>
                <a:gd name="connsiteY26" fmla="*/ 985402 h 2419042"/>
                <a:gd name="connsiteX27" fmla="*/ 417702 w 1884337"/>
                <a:gd name="connsiteY27" fmla="*/ 1059699 h 2419042"/>
                <a:gd name="connsiteX28" fmla="*/ 311697 w 1884337"/>
                <a:gd name="connsiteY28" fmla="*/ 1878722 h 2419042"/>
                <a:gd name="connsiteX29" fmla="*/ 308889 w 1884337"/>
                <a:gd name="connsiteY29" fmla="*/ 2419043 h 2419042"/>
                <a:gd name="connsiteX30" fmla="*/ 1371279 w 1884337"/>
                <a:gd name="connsiteY30" fmla="*/ 2404886 h 2419042"/>
                <a:gd name="connsiteX31" fmla="*/ 1406379 w 1884337"/>
                <a:gd name="connsiteY31" fmla="*/ 2358084 h 2419042"/>
                <a:gd name="connsiteX32" fmla="*/ 1445459 w 1884337"/>
                <a:gd name="connsiteY32" fmla="*/ 2347437 h 2419042"/>
                <a:gd name="connsiteX33" fmla="*/ 1175766 w 1884337"/>
                <a:gd name="connsiteY33" fmla="*/ 982126 h 2419042"/>
                <a:gd name="connsiteX34" fmla="*/ 1221046 w 1884337"/>
                <a:gd name="connsiteY34" fmla="*/ 437826 h 2419042"/>
                <a:gd name="connsiteX35" fmla="*/ 1223269 w 1884337"/>
                <a:gd name="connsiteY35" fmla="*/ 450463 h 2419042"/>
                <a:gd name="connsiteX36" fmla="*/ 1544443 w 1884337"/>
                <a:gd name="connsiteY36" fmla="*/ 525813 h 2419042"/>
                <a:gd name="connsiteX37" fmla="*/ 1682039 w 1884337"/>
                <a:gd name="connsiteY37" fmla="*/ 510134 h 2419042"/>
                <a:gd name="connsiteX38" fmla="*/ 1884338 w 1884337"/>
                <a:gd name="connsiteY38" fmla="*/ 297890 h 2419042"/>
                <a:gd name="connsiteX39" fmla="*/ 1791905 w 1884337"/>
                <a:gd name="connsiteY39" fmla="*/ 184514 h 241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4337" h="2419042">
                  <a:moveTo>
                    <a:pt x="1791905" y="184514"/>
                  </a:moveTo>
                  <a:cubicBezTo>
                    <a:pt x="1759027" y="162518"/>
                    <a:pt x="1756102" y="193406"/>
                    <a:pt x="1756102" y="193406"/>
                  </a:cubicBezTo>
                  <a:lnTo>
                    <a:pt x="1567376" y="273320"/>
                  </a:lnTo>
                  <a:lnTo>
                    <a:pt x="1487931" y="237283"/>
                  </a:lnTo>
                  <a:cubicBezTo>
                    <a:pt x="1487931" y="237283"/>
                    <a:pt x="1221748" y="111270"/>
                    <a:pt x="1205836" y="103431"/>
                  </a:cubicBezTo>
                  <a:cubicBezTo>
                    <a:pt x="1198909" y="100611"/>
                    <a:pt x="1191409" y="99488"/>
                    <a:pt x="1183956" y="100155"/>
                  </a:cubicBezTo>
                  <a:lnTo>
                    <a:pt x="967032" y="67277"/>
                  </a:lnTo>
                  <a:lnTo>
                    <a:pt x="972531" y="67277"/>
                  </a:lnTo>
                  <a:lnTo>
                    <a:pt x="914030" y="2808"/>
                  </a:lnTo>
                  <a:lnTo>
                    <a:pt x="697106" y="0"/>
                  </a:lnTo>
                  <a:lnTo>
                    <a:pt x="626904" y="2808"/>
                  </a:lnTo>
                  <a:lnTo>
                    <a:pt x="593909" y="67277"/>
                  </a:lnTo>
                  <a:lnTo>
                    <a:pt x="582208" y="67277"/>
                  </a:lnTo>
                  <a:lnTo>
                    <a:pt x="335565" y="195981"/>
                  </a:lnTo>
                  <a:cubicBezTo>
                    <a:pt x="321353" y="202065"/>
                    <a:pt x="307625" y="209225"/>
                    <a:pt x="294497" y="217392"/>
                  </a:cubicBezTo>
                  <a:lnTo>
                    <a:pt x="294497" y="217392"/>
                  </a:lnTo>
                  <a:cubicBezTo>
                    <a:pt x="292473" y="218738"/>
                    <a:pt x="290520" y="220177"/>
                    <a:pt x="288647" y="221721"/>
                  </a:cubicBezTo>
                  <a:cubicBezTo>
                    <a:pt x="258109" y="247930"/>
                    <a:pt x="34984" y="952290"/>
                    <a:pt x="30655" y="965394"/>
                  </a:cubicBezTo>
                  <a:cubicBezTo>
                    <a:pt x="26326" y="978498"/>
                    <a:pt x="0" y="1420303"/>
                    <a:pt x="0" y="1420303"/>
                  </a:cubicBezTo>
                  <a:lnTo>
                    <a:pt x="21529" y="1503492"/>
                  </a:lnTo>
                  <a:cubicBezTo>
                    <a:pt x="77361" y="1520996"/>
                    <a:pt x="136680" y="1524295"/>
                    <a:pt x="194108" y="1513087"/>
                  </a:cubicBezTo>
                  <a:lnTo>
                    <a:pt x="218913" y="1419484"/>
                  </a:lnTo>
                  <a:lnTo>
                    <a:pt x="254014" y="1240937"/>
                  </a:lnTo>
                  <a:lnTo>
                    <a:pt x="301985" y="960480"/>
                  </a:lnTo>
                  <a:lnTo>
                    <a:pt x="373123" y="725069"/>
                  </a:lnTo>
                  <a:lnTo>
                    <a:pt x="376049" y="707285"/>
                  </a:lnTo>
                  <a:cubicBezTo>
                    <a:pt x="394418" y="835988"/>
                    <a:pt x="416883" y="985402"/>
                    <a:pt x="416883" y="985402"/>
                  </a:cubicBezTo>
                  <a:lnTo>
                    <a:pt x="417702" y="1059699"/>
                  </a:lnTo>
                  <a:cubicBezTo>
                    <a:pt x="417702" y="1059699"/>
                    <a:pt x="308889" y="1526191"/>
                    <a:pt x="311697" y="1878722"/>
                  </a:cubicBezTo>
                  <a:cubicBezTo>
                    <a:pt x="314037" y="2167018"/>
                    <a:pt x="308889" y="2419043"/>
                    <a:pt x="308889" y="2419043"/>
                  </a:cubicBezTo>
                  <a:lnTo>
                    <a:pt x="1371279" y="2404886"/>
                  </a:lnTo>
                  <a:cubicBezTo>
                    <a:pt x="1369617" y="2382702"/>
                    <a:pt x="1384617" y="2362706"/>
                    <a:pt x="1406379" y="2358084"/>
                  </a:cubicBezTo>
                  <a:lnTo>
                    <a:pt x="1445459" y="2347437"/>
                  </a:lnTo>
                  <a:lnTo>
                    <a:pt x="1175766" y="982126"/>
                  </a:lnTo>
                  <a:lnTo>
                    <a:pt x="1221046" y="437826"/>
                  </a:lnTo>
                  <a:lnTo>
                    <a:pt x="1223269" y="450463"/>
                  </a:lnTo>
                  <a:cubicBezTo>
                    <a:pt x="1223269" y="450463"/>
                    <a:pt x="1497408" y="522654"/>
                    <a:pt x="1544443" y="525813"/>
                  </a:cubicBezTo>
                  <a:cubicBezTo>
                    <a:pt x="1591479" y="528972"/>
                    <a:pt x="1682039" y="510134"/>
                    <a:pt x="1682039" y="510134"/>
                  </a:cubicBezTo>
                  <a:lnTo>
                    <a:pt x="1884338" y="297890"/>
                  </a:lnTo>
                  <a:cubicBezTo>
                    <a:pt x="1884338" y="297890"/>
                    <a:pt x="1824900" y="206394"/>
                    <a:pt x="1791905" y="184514"/>
                  </a:cubicBezTo>
                  <a:close/>
                </a:path>
              </a:pathLst>
            </a:custGeom>
            <a:solidFill>
              <a:srgbClr val="E0E0E0"/>
            </a:solidFill>
            <a:ln w="11697" cap="flat">
              <a:noFill/>
              <a:prstDash val="solid"/>
              <a:miter/>
            </a:ln>
          </p:spPr>
          <p:txBody>
            <a:bodyPr rtlCol="0" anchor="ctr"/>
            <a:lstStyle/>
            <a:p>
              <a:endParaRPr lang="en-US"/>
            </a:p>
          </p:txBody>
        </p:sp>
        <p:sp>
          <p:nvSpPr>
            <p:cNvPr id="918" name="Hình tự do: Hình 917">
              <a:extLst>
                <a:ext uri="{FF2B5EF4-FFF2-40B4-BE49-F238E27FC236}">
                  <a16:creationId xmlns:a16="http://schemas.microsoft.com/office/drawing/2014/main" xmlns="" id="{E1067954-B521-5574-0C48-3B7DC5A59FE2}"/>
                </a:ext>
              </a:extLst>
            </p:cNvPr>
            <p:cNvSpPr/>
            <p:nvPr/>
          </p:nvSpPr>
          <p:spPr>
            <a:xfrm>
              <a:off x="6927388" y="3462464"/>
              <a:ext cx="504518" cy="29013"/>
            </a:xfrm>
            <a:custGeom>
              <a:avLst/>
              <a:gdLst>
                <a:gd name="connsiteX0" fmla="*/ 504518 w 504518"/>
                <a:gd name="connsiteY0" fmla="*/ 350 h 29013"/>
                <a:gd name="connsiteX1" fmla="*/ 252493 w 504518"/>
                <a:gd name="connsiteY1" fmla="*/ 17549 h 29013"/>
                <a:gd name="connsiteX2" fmla="*/ 0 w 504518"/>
                <a:gd name="connsiteY2" fmla="*/ 28664 h 29013"/>
                <a:gd name="connsiteX3" fmla="*/ 252142 w 504518"/>
                <a:gd name="connsiteY3" fmla="*/ 11465 h 29013"/>
                <a:gd name="connsiteX4" fmla="*/ 504518 w 504518"/>
                <a:gd name="connsiteY4" fmla="*/ 350 h 2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18" h="29013">
                  <a:moveTo>
                    <a:pt x="504518" y="350"/>
                  </a:moveTo>
                  <a:cubicBezTo>
                    <a:pt x="504518" y="1988"/>
                    <a:pt x="391727" y="9710"/>
                    <a:pt x="252493" y="17549"/>
                  </a:cubicBezTo>
                  <a:cubicBezTo>
                    <a:pt x="113259" y="25388"/>
                    <a:pt x="117" y="30419"/>
                    <a:pt x="0" y="28664"/>
                  </a:cubicBezTo>
                  <a:cubicBezTo>
                    <a:pt x="-117" y="26909"/>
                    <a:pt x="112791" y="19304"/>
                    <a:pt x="252142" y="11465"/>
                  </a:cubicBezTo>
                  <a:cubicBezTo>
                    <a:pt x="391493" y="3626"/>
                    <a:pt x="504401" y="-1405"/>
                    <a:pt x="504518" y="350"/>
                  </a:cubicBezTo>
                  <a:close/>
                </a:path>
              </a:pathLst>
            </a:custGeom>
            <a:solidFill>
              <a:srgbClr val="263238"/>
            </a:solidFill>
            <a:ln w="11697" cap="flat">
              <a:noFill/>
              <a:prstDash val="solid"/>
              <a:miter/>
            </a:ln>
          </p:spPr>
          <p:txBody>
            <a:bodyPr rtlCol="0" anchor="ctr"/>
            <a:lstStyle/>
            <a:p>
              <a:endParaRPr lang="en-US"/>
            </a:p>
          </p:txBody>
        </p:sp>
        <p:sp>
          <p:nvSpPr>
            <p:cNvPr id="919" name="Hình tự do: Hình 918">
              <a:extLst>
                <a:ext uri="{FF2B5EF4-FFF2-40B4-BE49-F238E27FC236}">
                  <a16:creationId xmlns:a16="http://schemas.microsoft.com/office/drawing/2014/main" xmlns="" id="{46E86781-974A-7121-D688-0350E6F18158}"/>
                </a:ext>
              </a:extLst>
            </p:cNvPr>
            <p:cNvSpPr/>
            <p:nvPr/>
          </p:nvSpPr>
          <p:spPr>
            <a:xfrm>
              <a:off x="7061942" y="3292925"/>
              <a:ext cx="87752" cy="182057"/>
            </a:xfrm>
            <a:custGeom>
              <a:avLst/>
              <a:gdLst>
                <a:gd name="connsiteX0" fmla="*/ 0 w 87752"/>
                <a:gd name="connsiteY0" fmla="*/ 0 h 182057"/>
                <a:gd name="connsiteX1" fmla="*/ 9594 w 87752"/>
                <a:gd name="connsiteY1" fmla="*/ 28315 h 182057"/>
                <a:gd name="connsiteX2" fmla="*/ 71606 w 87752"/>
                <a:gd name="connsiteY2" fmla="*/ 157018 h 182057"/>
                <a:gd name="connsiteX3" fmla="*/ 87752 w 87752"/>
                <a:gd name="connsiteY3" fmla="*/ 182057 h 182057"/>
                <a:gd name="connsiteX4" fmla="*/ 68096 w 87752"/>
                <a:gd name="connsiteY4" fmla="*/ 159476 h 182057"/>
                <a:gd name="connsiteX5" fmla="*/ 30655 w 87752"/>
                <a:gd name="connsiteY5" fmla="*/ 97698 h 182057"/>
                <a:gd name="connsiteX6" fmla="*/ 5382 w 87752"/>
                <a:gd name="connsiteY6" fmla="*/ 29836 h 182057"/>
                <a:gd name="connsiteX7" fmla="*/ 0 w 87752"/>
                <a:gd name="connsiteY7" fmla="*/ 0 h 1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52" h="182057">
                  <a:moveTo>
                    <a:pt x="0" y="0"/>
                  </a:moveTo>
                  <a:cubicBezTo>
                    <a:pt x="3845" y="9208"/>
                    <a:pt x="7051" y="18662"/>
                    <a:pt x="9594" y="28315"/>
                  </a:cubicBezTo>
                  <a:cubicBezTo>
                    <a:pt x="24199" y="73888"/>
                    <a:pt x="45070" y="117202"/>
                    <a:pt x="71606" y="157018"/>
                  </a:cubicBezTo>
                  <a:cubicBezTo>
                    <a:pt x="77550" y="164998"/>
                    <a:pt x="82944" y="173352"/>
                    <a:pt x="87752" y="182057"/>
                  </a:cubicBezTo>
                  <a:cubicBezTo>
                    <a:pt x="80217" y="175447"/>
                    <a:pt x="73595" y="167853"/>
                    <a:pt x="68096" y="159476"/>
                  </a:cubicBezTo>
                  <a:cubicBezTo>
                    <a:pt x="53658" y="140135"/>
                    <a:pt x="41115" y="119449"/>
                    <a:pt x="30655" y="97698"/>
                  </a:cubicBezTo>
                  <a:cubicBezTo>
                    <a:pt x="20132" y="75912"/>
                    <a:pt x="11670" y="53202"/>
                    <a:pt x="5382" y="29836"/>
                  </a:cubicBezTo>
                  <a:cubicBezTo>
                    <a:pt x="2244" y="20183"/>
                    <a:pt x="433" y="10144"/>
                    <a:pt x="0" y="0"/>
                  </a:cubicBezTo>
                  <a:close/>
                </a:path>
              </a:pathLst>
            </a:custGeom>
            <a:solidFill>
              <a:srgbClr val="263238"/>
            </a:solidFill>
            <a:ln w="11697" cap="flat">
              <a:noFill/>
              <a:prstDash val="solid"/>
              <a:miter/>
            </a:ln>
          </p:spPr>
          <p:txBody>
            <a:bodyPr rtlCol="0" anchor="ctr"/>
            <a:lstStyle/>
            <a:p>
              <a:endParaRPr lang="en-US"/>
            </a:p>
          </p:txBody>
        </p:sp>
        <p:sp>
          <p:nvSpPr>
            <p:cNvPr id="920" name="Hình tự do: Hình 919">
              <a:extLst>
                <a:ext uri="{FF2B5EF4-FFF2-40B4-BE49-F238E27FC236}">
                  <a16:creationId xmlns:a16="http://schemas.microsoft.com/office/drawing/2014/main" xmlns="" id="{9EC6C09C-28B4-0EFE-E1C3-A1C28F92157E}"/>
                </a:ext>
              </a:extLst>
            </p:cNvPr>
            <p:cNvSpPr/>
            <p:nvPr/>
          </p:nvSpPr>
          <p:spPr>
            <a:xfrm>
              <a:off x="7145160" y="3156733"/>
              <a:ext cx="16455" cy="325503"/>
            </a:xfrm>
            <a:custGeom>
              <a:avLst/>
              <a:gdLst>
                <a:gd name="connsiteX0" fmla="*/ 556 w 16455"/>
                <a:gd name="connsiteY0" fmla="*/ 0 h 325503"/>
                <a:gd name="connsiteX1" fmla="*/ 11320 w 16455"/>
                <a:gd name="connsiteY1" fmla="*/ 162635 h 325503"/>
                <a:gd name="connsiteX2" fmla="*/ 15883 w 16455"/>
                <a:gd name="connsiteY2" fmla="*/ 325503 h 325503"/>
                <a:gd name="connsiteX3" fmla="*/ 5236 w 16455"/>
                <a:gd name="connsiteY3" fmla="*/ 162869 h 325503"/>
                <a:gd name="connsiteX4" fmla="*/ 556 w 16455"/>
                <a:gd name="connsiteY4" fmla="*/ 0 h 325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 h="325503">
                  <a:moveTo>
                    <a:pt x="556" y="0"/>
                  </a:moveTo>
                  <a:cubicBezTo>
                    <a:pt x="2311" y="0"/>
                    <a:pt x="7108" y="72659"/>
                    <a:pt x="11320" y="162635"/>
                  </a:cubicBezTo>
                  <a:cubicBezTo>
                    <a:pt x="15532" y="252610"/>
                    <a:pt x="17521" y="325386"/>
                    <a:pt x="15883" y="325503"/>
                  </a:cubicBezTo>
                  <a:cubicBezTo>
                    <a:pt x="14245" y="325620"/>
                    <a:pt x="9448" y="252727"/>
                    <a:pt x="5236" y="162869"/>
                  </a:cubicBezTo>
                  <a:cubicBezTo>
                    <a:pt x="1024" y="73010"/>
                    <a:pt x="-1082" y="0"/>
                    <a:pt x="556" y="0"/>
                  </a:cubicBezTo>
                  <a:close/>
                </a:path>
              </a:pathLst>
            </a:custGeom>
            <a:solidFill>
              <a:srgbClr val="263238"/>
            </a:solidFill>
            <a:ln w="11697" cap="flat">
              <a:noFill/>
              <a:prstDash val="solid"/>
              <a:miter/>
            </a:ln>
          </p:spPr>
          <p:txBody>
            <a:bodyPr rtlCol="0" anchor="ctr"/>
            <a:lstStyle/>
            <a:p>
              <a:endParaRPr lang="en-US"/>
            </a:p>
          </p:txBody>
        </p:sp>
        <p:sp>
          <p:nvSpPr>
            <p:cNvPr id="921" name="Hình tự do: Hình 920">
              <a:extLst>
                <a:ext uri="{FF2B5EF4-FFF2-40B4-BE49-F238E27FC236}">
                  <a16:creationId xmlns:a16="http://schemas.microsoft.com/office/drawing/2014/main" xmlns="" id="{B806AD69-9D31-3791-E892-94310DE05F51}"/>
                </a:ext>
              </a:extLst>
            </p:cNvPr>
            <p:cNvSpPr/>
            <p:nvPr/>
          </p:nvSpPr>
          <p:spPr>
            <a:xfrm>
              <a:off x="7267049" y="3242613"/>
              <a:ext cx="47983" cy="221487"/>
            </a:xfrm>
            <a:custGeom>
              <a:avLst/>
              <a:gdLst>
                <a:gd name="connsiteX0" fmla="*/ 47035 w 47983"/>
                <a:gd name="connsiteY0" fmla="*/ 0 h 221487"/>
                <a:gd name="connsiteX1" fmla="*/ 47035 w 47983"/>
                <a:gd name="connsiteY1" fmla="*/ 33463 h 221487"/>
                <a:gd name="connsiteX2" fmla="*/ 13104 w 47983"/>
                <a:gd name="connsiteY2" fmla="*/ 190832 h 221487"/>
                <a:gd name="connsiteX3" fmla="*/ 0 w 47983"/>
                <a:gd name="connsiteY3" fmla="*/ 221487 h 221487"/>
                <a:gd name="connsiteX4" fmla="*/ 9009 w 47983"/>
                <a:gd name="connsiteY4" fmla="*/ 189428 h 221487"/>
                <a:gd name="connsiteX5" fmla="*/ 29134 w 47983"/>
                <a:gd name="connsiteY5" fmla="*/ 111855 h 221487"/>
                <a:gd name="connsiteX6" fmla="*/ 42706 w 47983"/>
                <a:gd name="connsiteY6" fmla="*/ 32995 h 221487"/>
                <a:gd name="connsiteX7" fmla="*/ 47035 w 47983"/>
                <a:gd name="connsiteY7" fmla="*/ 0 h 22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83" h="221487">
                  <a:moveTo>
                    <a:pt x="47035" y="0"/>
                  </a:moveTo>
                  <a:cubicBezTo>
                    <a:pt x="48299" y="11115"/>
                    <a:pt x="48299" y="22347"/>
                    <a:pt x="47035" y="33463"/>
                  </a:cubicBezTo>
                  <a:cubicBezTo>
                    <a:pt x="42449" y="87144"/>
                    <a:pt x="31053" y="140029"/>
                    <a:pt x="13104" y="190832"/>
                  </a:cubicBezTo>
                  <a:cubicBezTo>
                    <a:pt x="9898" y="201515"/>
                    <a:pt x="5511" y="211788"/>
                    <a:pt x="0" y="221487"/>
                  </a:cubicBezTo>
                  <a:cubicBezTo>
                    <a:pt x="2270" y="210606"/>
                    <a:pt x="5277" y="199900"/>
                    <a:pt x="9009" y="189428"/>
                  </a:cubicBezTo>
                  <a:cubicBezTo>
                    <a:pt x="14976" y="169772"/>
                    <a:pt x="22582" y="142627"/>
                    <a:pt x="29134" y="111855"/>
                  </a:cubicBezTo>
                  <a:cubicBezTo>
                    <a:pt x="35686" y="81083"/>
                    <a:pt x="40015" y="53353"/>
                    <a:pt x="42706" y="32995"/>
                  </a:cubicBezTo>
                  <a:cubicBezTo>
                    <a:pt x="43420" y="21915"/>
                    <a:pt x="44859" y="10893"/>
                    <a:pt x="47035" y="0"/>
                  </a:cubicBezTo>
                  <a:close/>
                </a:path>
              </a:pathLst>
            </a:custGeom>
            <a:solidFill>
              <a:srgbClr val="263238"/>
            </a:solidFill>
            <a:ln w="11697" cap="flat">
              <a:noFill/>
              <a:prstDash val="solid"/>
              <a:miter/>
            </a:ln>
          </p:spPr>
          <p:txBody>
            <a:bodyPr rtlCol="0" anchor="ctr"/>
            <a:lstStyle/>
            <a:p>
              <a:endParaRPr lang="en-US"/>
            </a:p>
          </p:txBody>
        </p:sp>
        <p:sp>
          <p:nvSpPr>
            <p:cNvPr id="922" name="Hình tự do: Hình 921">
              <a:extLst>
                <a:ext uri="{FF2B5EF4-FFF2-40B4-BE49-F238E27FC236}">
                  <a16:creationId xmlns:a16="http://schemas.microsoft.com/office/drawing/2014/main" xmlns="" id="{7A1CD0D7-2DE0-7233-9726-4C03078B1A44}"/>
                </a:ext>
              </a:extLst>
            </p:cNvPr>
            <p:cNvSpPr/>
            <p:nvPr/>
          </p:nvSpPr>
          <p:spPr>
            <a:xfrm>
              <a:off x="8071563" y="2860949"/>
              <a:ext cx="43766" cy="103430"/>
            </a:xfrm>
            <a:custGeom>
              <a:avLst/>
              <a:gdLst>
                <a:gd name="connsiteX0" fmla="*/ 43408 w 43766"/>
                <a:gd name="connsiteY0" fmla="*/ 0 h 103430"/>
                <a:gd name="connsiteX1" fmla="*/ 32995 w 43766"/>
                <a:gd name="connsiteY1" fmla="*/ 56630 h 103430"/>
                <a:gd name="connsiteX2" fmla="*/ 0 w 43766"/>
                <a:gd name="connsiteY2" fmla="*/ 103431 h 103430"/>
                <a:gd name="connsiteX3" fmla="*/ 27379 w 43766"/>
                <a:gd name="connsiteY3" fmla="*/ 53822 h 103430"/>
                <a:gd name="connsiteX4" fmla="*/ 43408 w 43766"/>
                <a:gd name="connsiteY4" fmla="*/ 0 h 103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 h="103430">
                  <a:moveTo>
                    <a:pt x="43408" y="0"/>
                  </a:moveTo>
                  <a:cubicBezTo>
                    <a:pt x="44976" y="19458"/>
                    <a:pt x="41384" y="38997"/>
                    <a:pt x="32995" y="56630"/>
                  </a:cubicBezTo>
                  <a:cubicBezTo>
                    <a:pt x="26326" y="74870"/>
                    <a:pt x="14941" y="91017"/>
                    <a:pt x="0" y="103431"/>
                  </a:cubicBezTo>
                  <a:cubicBezTo>
                    <a:pt x="10027" y="87401"/>
                    <a:pt x="19165" y="70846"/>
                    <a:pt x="27379" y="53822"/>
                  </a:cubicBezTo>
                  <a:cubicBezTo>
                    <a:pt x="33650" y="36178"/>
                    <a:pt x="39009" y="18206"/>
                    <a:pt x="43408" y="0"/>
                  </a:cubicBezTo>
                  <a:close/>
                </a:path>
              </a:pathLst>
            </a:custGeom>
            <a:solidFill>
              <a:srgbClr val="263238"/>
            </a:solidFill>
            <a:ln w="11697" cap="flat">
              <a:noFill/>
              <a:prstDash val="solid"/>
              <a:miter/>
            </a:ln>
          </p:spPr>
          <p:txBody>
            <a:bodyPr rtlCol="0" anchor="ctr"/>
            <a:lstStyle/>
            <a:p>
              <a:endParaRPr lang="en-US"/>
            </a:p>
          </p:txBody>
        </p:sp>
        <p:sp>
          <p:nvSpPr>
            <p:cNvPr id="923" name="Hình tự do: Hình 922">
              <a:extLst>
                <a:ext uri="{FF2B5EF4-FFF2-40B4-BE49-F238E27FC236}">
                  <a16:creationId xmlns:a16="http://schemas.microsoft.com/office/drawing/2014/main" xmlns="" id="{172FB68F-FEE6-9EC7-3AC2-3EA6E8677B30}"/>
                </a:ext>
              </a:extLst>
            </p:cNvPr>
            <p:cNvSpPr/>
            <p:nvPr/>
          </p:nvSpPr>
          <p:spPr>
            <a:xfrm>
              <a:off x="7612086" y="2548513"/>
              <a:ext cx="442398" cy="210328"/>
            </a:xfrm>
            <a:custGeom>
              <a:avLst/>
              <a:gdLst>
                <a:gd name="connsiteX0" fmla="*/ 5 w 442398"/>
                <a:gd name="connsiteY0" fmla="*/ 37 h 210328"/>
                <a:gd name="connsiteX1" fmla="*/ 222311 w 442398"/>
                <a:gd name="connsiteY1" fmla="*/ 102415 h 210328"/>
                <a:gd name="connsiteX2" fmla="*/ 442394 w 442398"/>
                <a:gd name="connsiteY2" fmla="*/ 210292 h 210328"/>
                <a:gd name="connsiteX3" fmla="*/ 220088 w 442398"/>
                <a:gd name="connsiteY3" fmla="*/ 107914 h 210328"/>
                <a:gd name="connsiteX4" fmla="*/ 5 w 442398"/>
                <a:gd name="connsiteY4" fmla="*/ 37 h 21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98" h="210328">
                  <a:moveTo>
                    <a:pt x="5" y="37"/>
                  </a:moveTo>
                  <a:cubicBezTo>
                    <a:pt x="707" y="-1484"/>
                    <a:pt x="100394" y="44381"/>
                    <a:pt x="222311" y="102415"/>
                  </a:cubicBezTo>
                  <a:cubicBezTo>
                    <a:pt x="344229" y="160448"/>
                    <a:pt x="443096" y="208771"/>
                    <a:pt x="442394" y="210292"/>
                  </a:cubicBezTo>
                  <a:cubicBezTo>
                    <a:pt x="441692" y="211813"/>
                    <a:pt x="342006" y="165947"/>
                    <a:pt x="220088" y="107914"/>
                  </a:cubicBezTo>
                  <a:cubicBezTo>
                    <a:pt x="98171" y="49880"/>
                    <a:pt x="-814" y="1558"/>
                    <a:pt x="5" y="37"/>
                  </a:cubicBezTo>
                  <a:close/>
                </a:path>
              </a:pathLst>
            </a:custGeom>
            <a:solidFill>
              <a:srgbClr val="263238"/>
            </a:solidFill>
            <a:ln w="11697" cap="flat">
              <a:noFill/>
              <a:prstDash val="solid"/>
              <a:miter/>
            </a:ln>
          </p:spPr>
          <p:txBody>
            <a:bodyPr rtlCol="0" anchor="ctr"/>
            <a:lstStyle/>
            <a:p>
              <a:endParaRPr lang="en-US"/>
            </a:p>
          </p:txBody>
        </p:sp>
        <p:sp>
          <p:nvSpPr>
            <p:cNvPr id="924" name="Hình tự do: Hình 923">
              <a:extLst>
                <a:ext uri="{FF2B5EF4-FFF2-40B4-BE49-F238E27FC236}">
                  <a16:creationId xmlns:a16="http://schemas.microsoft.com/office/drawing/2014/main" xmlns="" id="{DB50ED80-C3B8-5B60-86CB-48CCDD2DCF0D}"/>
                </a:ext>
              </a:extLst>
            </p:cNvPr>
            <p:cNvSpPr/>
            <p:nvPr/>
          </p:nvSpPr>
          <p:spPr>
            <a:xfrm>
              <a:off x="7581694" y="2626240"/>
              <a:ext cx="55412" cy="801004"/>
            </a:xfrm>
            <a:custGeom>
              <a:avLst/>
              <a:gdLst>
                <a:gd name="connsiteX0" fmla="*/ 55202 w 55412"/>
                <a:gd name="connsiteY0" fmla="*/ 0 h 801004"/>
                <a:gd name="connsiteX1" fmla="*/ 55202 w 55412"/>
                <a:gd name="connsiteY1" fmla="*/ 8190 h 801004"/>
                <a:gd name="connsiteX2" fmla="*/ 54500 w 55412"/>
                <a:gd name="connsiteY2" fmla="*/ 31591 h 801004"/>
                <a:gd name="connsiteX3" fmla="*/ 49820 w 55412"/>
                <a:gd name="connsiteY3" fmla="*/ 117471 h 801004"/>
                <a:gd name="connsiteX4" fmla="*/ 30632 w 55412"/>
                <a:gd name="connsiteY4" fmla="*/ 400736 h 801004"/>
                <a:gd name="connsiteX5" fmla="*/ 9805 w 55412"/>
                <a:gd name="connsiteY5" fmla="*/ 683767 h 801004"/>
                <a:gd name="connsiteX6" fmla="*/ 3136 w 55412"/>
                <a:gd name="connsiteY6" fmla="*/ 769531 h 801004"/>
                <a:gd name="connsiteX7" fmla="*/ 1264 w 55412"/>
                <a:gd name="connsiteY7" fmla="*/ 792931 h 801004"/>
                <a:gd name="connsiteX8" fmla="*/ 211 w 55412"/>
                <a:gd name="connsiteY8" fmla="*/ 801005 h 801004"/>
                <a:gd name="connsiteX9" fmla="*/ 211 w 55412"/>
                <a:gd name="connsiteY9" fmla="*/ 792814 h 801004"/>
                <a:gd name="connsiteX10" fmla="*/ 913 w 55412"/>
                <a:gd name="connsiteY10" fmla="*/ 769414 h 801004"/>
                <a:gd name="connsiteX11" fmla="*/ 5593 w 55412"/>
                <a:gd name="connsiteY11" fmla="*/ 683533 h 801004"/>
                <a:gd name="connsiteX12" fmla="*/ 24781 w 55412"/>
                <a:gd name="connsiteY12" fmla="*/ 400268 h 801004"/>
                <a:gd name="connsiteX13" fmla="*/ 45608 w 55412"/>
                <a:gd name="connsiteY13" fmla="*/ 117237 h 801004"/>
                <a:gd name="connsiteX14" fmla="*/ 52277 w 55412"/>
                <a:gd name="connsiteY14" fmla="*/ 31474 h 801004"/>
                <a:gd name="connsiteX15" fmla="*/ 54149 w 55412"/>
                <a:gd name="connsiteY15" fmla="*/ 8073 h 801004"/>
                <a:gd name="connsiteX16" fmla="*/ 55202 w 55412"/>
                <a:gd name="connsiteY16" fmla="*/ 0 h 80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12" h="801004">
                  <a:moveTo>
                    <a:pt x="55202" y="0"/>
                  </a:moveTo>
                  <a:cubicBezTo>
                    <a:pt x="55483" y="2726"/>
                    <a:pt x="55483" y="5464"/>
                    <a:pt x="55202" y="8190"/>
                  </a:cubicBezTo>
                  <a:cubicBezTo>
                    <a:pt x="55202" y="13572"/>
                    <a:pt x="55202" y="21412"/>
                    <a:pt x="54500" y="31591"/>
                  </a:cubicBezTo>
                  <a:cubicBezTo>
                    <a:pt x="53564" y="51949"/>
                    <a:pt x="52043" y="81317"/>
                    <a:pt x="49820" y="117471"/>
                  </a:cubicBezTo>
                  <a:cubicBezTo>
                    <a:pt x="45374" y="190013"/>
                    <a:pt x="38120" y="290168"/>
                    <a:pt x="30632" y="400736"/>
                  </a:cubicBezTo>
                  <a:cubicBezTo>
                    <a:pt x="23143" y="511304"/>
                    <a:pt x="15187" y="611342"/>
                    <a:pt x="9805" y="683767"/>
                  </a:cubicBezTo>
                  <a:cubicBezTo>
                    <a:pt x="6997" y="718868"/>
                    <a:pt x="4774" y="748587"/>
                    <a:pt x="3136" y="769531"/>
                  </a:cubicBezTo>
                  <a:cubicBezTo>
                    <a:pt x="2434" y="779242"/>
                    <a:pt x="1732" y="786964"/>
                    <a:pt x="1264" y="792931"/>
                  </a:cubicBezTo>
                  <a:cubicBezTo>
                    <a:pt x="1205" y="795658"/>
                    <a:pt x="854" y="798360"/>
                    <a:pt x="211" y="801005"/>
                  </a:cubicBezTo>
                  <a:cubicBezTo>
                    <a:pt x="-70" y="798278"/>
                    <a:pt x="-70" y="795540"/>
                    <a:pt x="211" y="792814"/>
                  </a:cubicBezTo>
                  <a:cubicBezTo>
                    <a:pt x="211" y="787432"/>
                    <a:pt x="211" y="779593"/>
                    <a:pt x="913" y="769414"/>
                  </a:cubicBezTo>
                  <a:cubicBezTo>
                    <a:pt x="1849" y="749172"/>
                    <a:pt x="3370" y="719804"/>
                    <a:pt x="5593" y="683533"/>
                  </a:cubicBezTo>
                  <a:cubicBezTo>
                    <a:pt x="10039" y="610991"/>
                    <a:pt x="17293" y="510836"/>
                    <a:pt x="24781" y="400268"/>
                  </a:cubicBezTo>
                  <a:cubicBezTo>
                    <a:pt x="32270" y="289700"/>
                    <a:pt x="40226" y="190247"/>
                    <a:pt x="45608" y="117237"/>
                  </a:cubicBezTo>
                  <a:cubicBezTo>
                    <a:pt x="48416" y="82136"/>
                    <a:pt x="50639" y="52417"/>
                    <a:pt x="52277" y="31474"/>
                  </a:cubicBezTo>
                  <a:cubicBezTo>
                    <a:pt x="52979" y="21880"/>
                    <a:pt x="53681" y="14040"/>
                    <a:pt x="54149" y="8073"/>
                  </a:cubicBezTo>
                  <a:cubicBezTo>
                    <a:pt x="54208" y="5347"/>
                    <a:pt x="54570" y="2644"/>
                    <a:pt x="55202" y="0"/>
                  </a:cubicBezTo>
                  <a:close/>
                </a:path>
              </a:pathLst>
            </a:custGeom>
            <a:solidFill>
              <a:srgbClr val="263238"/>
            </a:solidFill>
            <a:ln w="11697" cap="flat">
              <a:noFill/>
              <a:prstDash val="solid"/>
              <a:miter/>
            </a:ln>
          </p:spPr>
          <p:txBody>
            <a:bodyPr rtlCol="0" anchor="ctr"/>
            <a:lstStyle/>
            <a:p>
              <a:endParaRPr lang="en-US"/>
            </a:p>
          </p:txBody>
        </p:sp>
        <p:sp>
          <p:nvSpPr>
            <p:cNvPr id="925" name="Hình tự do: Hình 924">
              <a:extLst>
                <a:ext uri="{FF2B5EF4-FFF2-40B4-BE49-F238E27FC236}">
                  <a16:creationId xmlns:a16="http://schemas.microsoft.com/office/drawing/2014/main" xmlns="" id="{F1DDD202-0282-4320-6C51-97066C699A99}"/>
                </a:ext>
              </a:extLst>
            </p:cNvPr>
            <p:cNvSpPr/>
            <p:nvPr/>
          </p:nvSpPr>
          <p:spPr>
            <a:xfrm>
              <a:off x="6726124" y="2758805"/>
              <a:ext cx="105484" cy="715825"/>
            </a:xfrm>
            <a:custGeom>
              <a:avLst/>
              <a:gdLst>
                <a:gd name="connsiteX0" fmla="*/ 104854 w 105484"/>
                <a:gd name="connsiteY0" fmla="*/ 715826 h 715825"/>
                <a:gd name="connsiteX1" fmla="*/ 103216 w 105484"/>
                <a:gd name="connsiteY1" fmla="*/ 708689 h 715825"/>
                <a:gd name="connsiteX2" fmla="*/ 99588 w 105484"/>
                <a:gd name="connsiteY2" fmla="*/ 687862 h 715825"/>
                <a:gd name="connsiteX3" fmla="*/ 87888 w 105484"/>
                <a:gd name="connsiteY3" fmla="*/ 611342 h 715825"/>
                <a:gd name="connsiteX4" fmla="*/ 49628 w 105484"/>
                <a:gd name="connsiteY4" fmla="*/ 358381 h 715825"/>
                <a:gd name="connsiteX5" fmla="*/ 13123 w 105484"/>
                <a:gd name="connsiteY5" fmla="*/ 105069 h 715825"/>
                <a:gd name="connsiteX6" fmla="*/ 2710 w 105484"/>
                <a:gd name="connsiteY6" fmla="*/ 28198 h 715825"/>
                <a:gd name="connsiteX7" fmla="*/ 253 w 105484"/>
                <a:gd name="connsiteY7" fmla="*/ 7371 h 715825"/>
                <a:gd name="connsiteX8" fmla="*/ 253 w 105484"/>
                <a:gd name="connsiteY8" fmla="*/ 0 h 715825"/>
                <a:gd name="connsiteX9" fmla="*/ 1891 w 105484"/>
                <a:gd name="connsiteY9" fmla="*/ 7137 h 715825"/>
                <a:gd name="connsiteX10" fmla="*/ 5518 w 105484"/>
                <a:gd name="connsiteY10" fmla="*/ 27964 h 715825"/>
                <a:gd name="connsiteX11" fmla="*/ 17803 w 105484"/>
                <a:gd name="connsiteY11" fmla="*/ 104484 h 715825"/>
                <a:gd name="connsiteX12" fmla="*/ 56063 w 105484"/>
                <a:gd name="connsiteY12" fmla="*/ 357562 h 715825"/>
                <a:gd name="connsiteX13" fmla="*/ 92568 w 105484"/>
                <a:gd name="connsiteY13" fmla="*/ 610757 h 715825"/>
                <a:gd name="connsiteX14" fmla="*/ 102982 w 105484"/>
                <a:gd name="connsiteY14" fmla="*/ 687511 h 715825"/>
                <a:gd name="connsiteX15" fmla="*/ 105439 w 105484"/>
                <a:gd name="connsiteY15" fmla="*/ 708455 h 715825"/>
                <a:gd name="connsiteX16" fmla="*/ 104854 w 105484"/>
                <a:gd name="connsiteY16" fmla="*/ 715826 h 7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484" h="715825">
                  <a:moveTo>
                    <a:pt x="104854" y="715826"/>
                  </a:moveTo>
                  <a:cubicBezTo>
                    <a:pt x="104111" y="713498"/>
                    <a:pt x="103563" y="711111"/>
                    <a:pt x="103216" y="708689"/>
                  </a:cubicBezTo>
                  <a:cubicBezTo>
                    <a:pt x="102280" y="703307"/>
                    <a:pt x="101110" y="696988"/>
                    <a:pt x="99588" y="687862"/>
                  </a:cubicBezTo>
                  <a:cubicBezTo>
                    <a:pt x="96546" y="669025"/>
                    <a:pt x="92334" y="643050"/>
                    <a:pt x="87888" y="611342"/>
                  </a:cubicBezTo>
                  <a:cubicBezTo>
                    <a:pt x="77943" y="545937"/>
                    <a:pt x="64488" y="456781"/>
                    <a:pt x="49628" y="358381"/>
                  </a:cubicBezTo>
                  <a:cubicBezTo>
                    <a:pt x="34769" y="259981"/>
                    <a:pt x="22600" y="171176"/>
                    <a:pt x="13123" y="105069"/>
                  </a:cubicBezTo>
                  <a:cubicBezTo>
                    <a:pt x="8794" y="73244"/>
                    <a:pt x="5284" y="47152"/>
                    <a:pt x="2710" y="28198"/>
                  </a:cubicBezTo>
                  <a:cubicBezTo>
                    <a:pt x="1657" y="19656"/>
                    <a:pt x="838" y="12753"/>
                    <a:pt x="253" y="7371"/>
                  </a:cubicBezTo>
                  <a:cubicBezTo>
                    <a:pt x="-84" y="4926"/>
                    <a:pt x="-84" y="2445"/>
                    <a:pt x="253" y="0"/>
                  </a:cubicBezTo>
                  <a:cubicBezTo>
                    <a:pt x="1046" y="2317"/>
                    <a:pt x="1595" y="4703"/>
                    <a:pt x="1891" y="7137"/>
                  </a:cubicBezTo>
                  <a:cubicBezTo>
                    <a:pt x="2827" y="12519"/>
                    <a:pt x="4114" y="18838"/>
                    <a:pt x="5518" y="27964"/>
                  </a:cubicBezTo>
                  <a:cubicBezTo>
                    <a:pt x="8560" y="46801"/>
                    <a:pt x="12772" y="72776"/>
                    <a:pt x="17803" y="104484"/>
                  </a:cubicBezTo>
                  <a:cubicBezTo>
                    <a:pt x="27748" y="169889"/>
                    <a:pt x="41204" y="259045"/>
                    <a:pt x="56063" y="357562"/>
                  </a:cubicBezTo>
                  <a:cubicBezTo>
                    <a:pt x="70923" y="456079"/>
                    <a:pt x="83208" y="544767"/>
                    <a:pt x="92568" y="610757"/>
                  </a:cubicBezTo>
                  <a:cubicBezTo>
                    <a:pt x="96897" y="642582"/>
                    <a:pt x="100408" y="669259"/>
                    <a:pt x="102982" y="687511"/>
                  </a:cubicBezTo>
                  <a:cubicBezTo>
                    <a:pt x="104035" y="696170"/>
                    <a:pt x="104854" y="703073"/>
                    <a:pt x="105439" y="708455"/>
                  </a:cubicBezTo>
                  <a:cubicBezTo>
                    <a:pt x="105583" y="710924"/>
                    <a:pt x="105385" y="713404"/>
                    <a:pt x="104854" y="715826"/>
                  </a:cubicBezTo>
                  <a:close/>
                </a:path>
              </a:pathLst>
            </a:custGeom>
            <a:solidFill>
              <a:srgbClr val="263238"/>
            </a:solidFill>
            <a:ln w="11697" cap="flat">
              <a:noFill/>
              <a:prstDash val="solid"/>
              <a:miter/>
            </a:ln>
          </p:spPr>
          <p:txBody>
            <a:bodyPr rtlCol="0" anchor="ctr"/>
            <a:lstStyle/>
            <a:p>
              <a:endParaRPr lang="en-US"/>
            </a:p>
          </p:txBody>
        </p:sp>
        <p:sp>
          <p:nvSpPr>
            <p:cNvPr id="926" name="Hình tự do: Hình 925">
              <a:extLst>
                <a:ext uri="{FF2B5EF4-FFF2-40B4-BE49-F238E27FC236}">
                  <a16:creationId xmlns:a16="http://schemas.microsoft.com/office/drawing/2014/main" xmlns="" id="{8A3DC477-B67C-5A09-CF5D-EB199FEF0A2B}"/>
                </a:ext>
              </a:extLst>
            </p:cNvPr>
            <p:cNvSpPr/>
            <p:nvPr/>
          </p:nvSpPr>
          <p:spPr>
            <a:xfrm>
              <a:off x="6608788" y="3339258"/>
              <a:ext cx="39664" cy="151519"/>
            </a:xfrm>
            <a:custGeom>
              <a:avLst/>
              <a:gdLst>
                <a:gd name="connsiteX0" fmla="*/ 39664 w 39664"/>
                <a:gd name="connsiteY0" fmla="*/ 151519 h 151519"/>
                <a:gd name="connsiteX1" fmla="*/ 16965 w 39664"/>
                <a:gd name="connsiteY1" fmla="*/ 76520 h 151519"/>
                <a:gd name="connsiteX2" fmla="*/ 0 w 39664"/>
                <a:gd name="connsiteY2" fmla="*/ 0 h 151519"/>
                <a:gd name="connsiteX3" fmla="*/ 23401 w 39664"/>
                <a:gd name="connsiteY3" fmla="*/ 74999 h 151519"/>
                <a:gd name="connsiteX4" fmla="*/ 39664 w 39664"/>
                <a:gd name="connsiteY4" fmla="*/ 151519 h 15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4" h="151519">
                  <a:moveTo>
                    <a:pt x="39664" y="151519"/>
                  </a:moveTo>
                  <a:cubicBezTo>
                    <a:pt x="30123" y="127159"/>
                    <a:pt x="22532" y="102085"/>
                    <a:pt x="16965" y="76520"/>
                  </a:cubicBezTo>
                  <a:cubicBezTo>
                    <a:pt x="9322" y="51493"/>
                    <a:pt x="3649" y="25905"/>
                    <a:pt x="0" y="0"/>
                  </a:cubicBezTo>
                  <a:cubicBezTo>
                    <a:pt x="9717" y="24360"/>
                    <a:pt x="17540" y="49434"/>
                    <a:pt x="23401" y="74999"/>
                  </a:cubicBezTo>
                  <a:cubicBezTo>
                    <a:pt x="30739" y="100061"/>
                    <a:pt x="36176" y="125638"/>
                    <a:pt x="39664" y="151519"/>
                  </a:cubicBezTo>
                  <a:close/>
                </a:path>
              </a:pathLst>
            </a:custGeom>
            <a:solidFill>
              <a:srgbClr val="263238"/>
            </a:solidFill>
            <a:ln w="11697" cap="flat">
              <a:noFill/>
              <a:prstDash val="solid"/>
              <a:miter/>
            </a:ln>
          </p:spPr>
          <p:txBody>
            <a:bodyPr rtlCol="0" anchor="ctr"/>
            <a:lstStyle/>
            <a:p>
              <a:endParaRPr lang="en-US"/>
            </a:p>
          </p:txBody>
        </p:sp>
        <p:sp>
          <p:nvSpPr>
            <p:cNvPr id="927" name="Hình tự do: Hình 926">
              <a:extLst>
                <a:ext uri="{FF2B5EF4-FFF2-40B4-BE49-F238E27FC236}">
                  <a16:creationId xmlns:a16="http://schemas.microsoft.com/office/drawing/2014/main" xmlns="" id="{D39C35CD-BD18-C525-4B64-D8C238DA3DE9}"/>
                </a:ext>
              </a:extLst>
            </p:cNvPr>
            <p:cNvSpPr/>
            <p:nvPr/>
          </p:nvSpPr>
          <p:spPr>
            <a:xfrm>
              <a:off x="6973254" y="2515204"/>
              <a:ext cx="446601" cy="6084"/>
            </a:xfrm>
            <a:custGeom>
              <a:avLst/>
              <a:gdLst>
                <a:gd name="connsiteX0" fmla="*/ 446602 w 446601"/>
                <a:gd name="connsiteY0" fmla="*/ 3042 h 6084"/>
                <a:gd name="connsiteX1" fmla="*/ 223359 w 446601"/>
                <a:gd name="connsiteY1" fmla="*/ 6084 h 6084"/>
                <a:gd name="connsiteX2" fmla="*/ 0 w 446601"/>
                <a:gd name="connsiteY2" fmla="*/ 3042 h 6084"/>
                <a:gd name="connsiteX3" fmla="*/ 223359 w 446601"/>
                <a:gd name="connsiteY3" fmla="*/ 0 h 6084"/>
                <a:gd name="connsiteX4" fmla="*/ 446602 w 446601"/>
                <a:gd name="connsiteY4" fmla="*/ 3042 h 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01" h="6084">
                  <a:moveTo>
                    <a:pt x="446602" y="3042"/>
                  </a:moveTo>
                  <a:cubicBezTo>
                    <a:pt x="446602" y="4797"/>
                    <a:pt x="346681" y="6084"/>
                    <a:pt x="223359" y="6084"/>
                  </a:cubicBezTo>
                  <a:cubicBezTo>
                    <a:pt x="100038" y="6084"/>
                    <a:pt x="0" y="4797"/>
                    <a:pt x="0" y="3042"/>
                  </a:cubicBezTo>
                  <a:cubicBezTo>
                    <a:pt x="0" y="1287"/>
                    <a:pt x="100038" y="0"/>
                    <a:pt x="223359" y="0"/>
                  </a:cubicBezTo>
                  <a:cubicBezTo>
                    <a:pt x="346681" y="0"/>
                    <a:pt x="446602" y="1170"/>
                    <a:pt x="446602" y="3042"/>
                  </a:cubicBezTo>
                  <a:close/>
                </a:path>
              </a:pathLst>
            </a:custGeom>
            <a:solidFill>
              <a:srgbClr val="263238"/>
            </a:solidFill>
            <a:ln w="11697" cap="flat">
              <a:noFill/>
              <a:prstDash val="solid"/>
              <a:miter/>
            </a:ln>
          </p:spPr>
          <p:txBody>
            <a:bodyPr rtlCol="0" anchor="ctr"/>
            <a:lstStyle/>
            <a:p>
              <a:endParaRPr lang="en-US"/>
            </a:p>
          </p:txBody>
        </p:sp>
        <p:sp>
          <p:nvSpPr>
            <p:cNvPr id="928" name="Hình tự do: Hình 927">
              <a:extLst>
                <a:ext uri="{FF2B5EF4-FFF2-40B4-BE49-F238E27FC236}">
                  <a16:creationId xmlns:a16="http://schemas.microsoft.com/office/drawing/2014/main" xmlns="" id="{A4FEFE3C-9949-DFEE-760C-B3B643A48986}"/>
                </a:ext>
              </a:extLst>
            </p:cNvPr>
            <p:cNvSpPr/>
            <p:nvPr/>
          </p:nvSpPr>
          <p:spPr>
            <a:xfrm>
              <a:off x="7131063" y="3521432"/>
              <a:ext cx="38521" cy="367742"/>
            </a:xfrm>
            <a:custGeom>
              <a:avLst/>
              <a:gdLst>
                <a:gd name="connsiteX0" fmla="*/ 262 w 38521"/>
                <a:gd name="connsiteY0" fmla="*/ 367742 h 367742"/>
                <a:gd name="connsiteX1" fmla="*/ 16291 w 38521"/>
                <a:gd name="connsiteY1" fmla="*/ 183579 h 367742"/>
                <a:gd name="connsiteX2" fmla="*/ 38288 w 38521"/>
                <a:gd name="connsiteY2" fmla="*/ 0 h 367742"/>
                <a:gd name="connsiteX3" fmla="*/ 22259 w 38521"/>
                <a:gd name="connsiteY3" fmla="*/ 184164 h 367742"/>
                <a:gd name="connsiteX4" fmla="*/ 262 w 38521"/>
                <a:gd name="connsiteY4" fmla="*/ 367742 h 36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1" h="367742">
                  <a:moveTo>
                    <a:pt x="262" y="367742"/>
                  </a:moveTo>
                  <a:cubicBezTo>
                    <a:pt x="-1493" y="367742"/>
                    <a:pt x="5761" y="285137"/>
                    <a:pt x="16291" y="183579"/>
                  </a:cubicBezTo>
                  <a:cubicBezTo>
                    <a:pt x="26822" y="82020"/>
                    <a:pt x="36650" y="-233"/>
                    <a:pt x="38288" y="0"/>
                  </a:cubicBezTo>
                  <a:cubicBezTo>
                    <a:pt x="39926" y="235"/>
                    <a:pt x="32789" y="82605"/>
                    <a:pt x="22259" y="184164"/>
                  </a:cubicBezTo>
                  <a:cubicBezTo>
                    <a:pt x="11728" y="285723"/>
                    <a:pt x="1900" y="367976"/>
                    <a:pt x="262" y="367742"/>
                  </a:cubicBezTo>
                  <a:close/>
                </a:path>
              </a:pathLst>
            </a:custGeom>
            <a:solidFill>
              <a:srgbClr val="263238"/>
            </a:solidFill>
            <a:ln w="11697" cap="flat">
              <a:noFill/>
              <a:prstDash val="solid"/>
              <a:miter/>
            </a:ln>
          </p:spPr>
          <p:txBody>
            <a:bodyPr rtlCol="0" anchor="ctr"/>
            <a:lstStyle/>
            <a:p>
              <a:endParaRPr lang="en-US"/>
            </a:p>
          </p:txBody>
        </p:sp>
        <p:sp>
          <p:nvSpPr>
            <p:cNvPr id="929" name="Hình tự do: Hình 928">
              <a:extLst>
                <a:ext uri="{FF2B5EF4-FFF2-40B4-BE49-F238E27FC236}">
                  <a16:creationId xmlns:a16="http://schemas.microsoft.com/office/drawing/2014/main" xmlns="" id="{1F789C6E-983F-FCA8-6878-5AC49FA40E08}"/>
                </a:ext>
              </a:extLst>
            </p:cNvPr>
            <p:cNvSpPr/>
            <p:nvPr/>
          </p:nvSpPr>
          <p:spPr>
            <a:xfrm>
              <a:off x="7209458" y="3564255"/>
              <a:ext cx="83214" cy="672885"/>
            </a:xfrm>
            <a:custGeom>
              <a:avLst/>
              <a:gdLst>
                <a:gd name="connsiteX0" fmla="*/ 83214 w 83214"/>
                <a:gd name="connsiteY0" fmla="*/ 672886 h 672885"/>
                <a:gd name="connsiteX1" fmla="*/ 80640 w 83214"/>
                <a:gd name="connsiteY1" fmla="*/ 666451 h 672885"/>
                <a:gd name="connsiteX2" fmla="*/ 74439 w 83214"/>
                <a:gd name="connsiteY2" fmla="*/ 647613 h 672885"/>
                <a:gd name="connsiteX3" fmla="*/ 54314 w 83214"/>
                <a:gd name="connsiteY3" fmla="*/ 577411 h 672885"/>
                <a:gd name="connsiteX4" fmla="*/ 727 w 83214"/>
                <a:gd name="connsiteY4" fmla="*/ 99570 h 672885"/>
                <a:gd name="connsiteX5" fmla="*/ 4822 w 83214"/>
                <a:gd name="connsiteY5" fmla="*/ 26677 h 672885"/>
                <a:gd name="connsiteX6" fmla="*/ 6694 w 83214"/>
                <a:gd name="connsiteY6" fmla="*/ 6903 h 672885"/>
                <a:gd name="connsiteX7" fmla="*/ 7747 w 83214"/>
                <a:gd name="connsiteY7" fmla="*/ 0 h 672885"/>
                <a:gd name="connsiteX8" fmla="*/ 7747 w 83214"/>
                <a:gd name="connsiteY8" fmla="*/ 7020 h 672885"/>
                <a:gd name="connsiteX9" fmla="*/ 7045 w 83214"/>
                <a:gd name="connsiteY9" fmla="*/ 26794 h 672885"/>
                <a:gd name="connsiteX10" fmla="*/ 4939 w 83214"/>
                <a:gd name="connsiteY10" fmla="*/ 99687 h 672885"/>
                <a:gd name="connsiteX11" fmla="*/ 16639 w 83214"/>
                <a:gd name="connsiteY11" fmla="*/ 339778 h 672885"/>
                <a:gd name="connsiteX12" fmla="*/ 58526 w 83214"/>
                <a:gd name="connsiteY12" fmla="*/ 576358 h 672885"/>
                <a:gd name="connsiteX13" fmla="*/ 76779 w 83214"/>
                <a:gd name="connsiteY13" fmla="*/ 646560 h 672885"/>
                <a:gd name="connsiteX14" fmla="*/ 81810 w 83214"/>
                <a:gd name="connsiteY14" fmla="*/ 665749 h 672885"/>
                <a:gd name="connsiteX15" fmla="*/ 83214 w 83214"/>
                <a:gd name="connsiteY15" fmla="*/ 672886 h 6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214" h="672885">
                  <a:moveTo>
                    <a:pt x="83214" y="672886"/>
                  </a:moveTo>
                  <a:cubicBezTo>
                    <a:pt x="82079" y="670862"/>
                    <a:pt x="81213" y="668697"/>
                    <a:pt x="80640" y="666451"/>
                  </a:cubicBezTo>
                  <a:lnTo>
                    <a:pt x="74439" y="647613"/>
                  </a:lnTo>
                  <a:cubicBezTo>
                    <a:pt x="69057" y="631233"/>
                    <a:pt x="62739" y="607247"/>
                    <a:pt x="54314" y="577411"/>
                  </a:cubicBezTo>
                  <a:cubicBezTo>
                    <a:pt x="14077" y="421446"/>
                    <a:pt x="-3965" y="260578"/>
                    <a:pt x="727" y="99570"/>
                  </a:cubicBezTo>
                  <a:cubicBezTo>
                    <a:pt x="1780" y="68798"/>
                    <a:pt x="3184" y="43876"/>
                    <a:pt x="4822" y="26677"/>
                  </a:cubicBezTo>
                  <a:cubicBezTo>
                    <a:pt x="5524" y="18603"/>
                    <a:pt x="6109" y="12051"/>
                    <a:pt x="6694" y="6903"/>
                  </a:cubicBezTo>
                  <a:cubicBezTo>
                    <a:pt x="6752" y="4563"/>
                    <a:pt x="7104" y="2247"/>
                    <a:pt x="7747" y="0"/>
                  </a:cubicBezTo>
                  <a:cubicBezTo>
                    <a:pt x="7946" y="2340"/>
                    <a:pt x="7946" y="4680"/>
                    <a:pt x="7747" y="7020"/>
                  </a:cubicBezTo>
                  <a:cubicBezTo>
                    <a:pt x="7747" y="12168"/>
                    <a:pt x="7747" y="18721"/>
                    <a:pt x="7045" y="26794"/>
                  </a:cubicBezTo>
                  <a:cubicBezTo>
                    <a:pt x="6109" y="43993"/>
                    <a:pt x="5407" y="68915"/>
                    <a:pt x="4939" y="99687"/>
                  </a:cubicBezTo>
                  <a:cubicBezTo>
                    <a:pt x="3886" y="179881"/>
                    <a:pt x="7794" y="260063"/>
                    <a:pt x="16639" y="339778"/>
                  </a:cubicBezTo>
                  <a:cubicBezTo>
                    <a:pt x="25801" y="419410"/>
                    <a:pt x="39783" y="498422"/>
                    <a:pt x="58526" y="576358"/>
                  </a:cubicBezTo>
                  <a:cubicBezTo>
                    <a:pt x="65781" y="606194"/>
                    <a:pt x="72099" y="630414"/>
                    <a:pt x="76779" y="646560"/>
                  </a:cubicBezTo>
                  <a:cubicBezTo>
                    <a:pt x="78885" y="654399"/>
                    <a:pt x="80523" y="660718"/>
                    <a:pt x="81810" y="665749"/>
                  </a:cubicBezTo>
                  <a:cubicBezTo>
                    <a:pt x="82617" y="668054"/>
                    <a:pt x="83085" y="670452"/>
                    <a:pt x="83214" y="672886"/>
                  </a:cubicBezTo>
                  <a:close/>
                </a:path>
              </a:pathLst>
            </a:custGeom>
            <a:solidFill>
              <a:srgbClr val="263238"/>
            </a:solidFill>
            <a:ln w="11697" cap="flat">
              <a:noFill/>
              <a:prstDash val="solid"/>
              <a:miter/>
            </a:ln>
          </p:spPr>
          <p:txBody>
            <a:bodyPr rtlCol="0" anchor="ctr"/>
            <a:lstStyle/>
            <a:p>
              <a:endParaRPr lang="en-US"/>
            </a:p>
          </p:txBody>
        </p:sp>
        <p:sp>
          <p:nvSpPr>
            <p:cNvPr id="930" name="Hình tự do: Hình 929">
              <a:extLst>
                <a:ext uri="{FF2B5EF4-FFF2-40B4-BE49-F238E27FC236}">
                  <a16:creationId xmlns:a16="http://schemas.microsoft.com/office/drawing/2014/main" xmlns="" id="{FD807C18-DE85-637F-E9E5-BD7646FB9643}"/>
                </a:ext>
              </a:extLst>
            </p:cNvPr>
            <p:cNvSpPr/>
            <p:nvPr/>
          </p:nvSpPr>
          <p:spPr>
            <a:xfrm>
              <a:off x="8394141" y="2378895"/>
              <a:ext cx="16029" cy="594493"/>
            </a:xfrm>
            <a:custGeom>
              <a:avLst/>
              <a:gdLst>
                <a:gd name="connsiteX0" fmla="*/ 0 w 16029"/>
                <a:gd name="connsiteY0" fmla="*/ 0 h 594493"/>
                <a:gd name="connsiteX1" fmla="*/ 16029 w 16029"/>
                <a:gd name="connsiteY1" fmla="*/ 0 h 594493"/>
                <a:gd name="connsiteX2" fmla="*/ 16029 w 16029"/>
                <a:gd name="connsiteY2" fmla="*/ 594494 h 594493"/>
                <a:gd name="connsiteX3" fmla="*/ 0 w 16029"/>
                <a:gd name="connsiteY3" fmla="*/ 594494 h 594493"/>
              </a:gdLst>
              <a:ahLst/>
              <a:cxnLst>
                <a:cxn ang="0">
                  <a:pos x="connsiteX0" y="connsiteY0"/>
                </a:cxn>
                <a:cxn ang="0">
                  <a:pos x="connsiteX1" y="connsiteY1"/>
                </a:cxn>
                <a:cxn ang="0">
                  <a:pos x="connsiteX2" y="connsiteY2"/>
                </a:cxn>
                <a:cxn ang="0">
                  <a:pos x="connsiteX3" y="connsiteY3"/>
                </a:cxn>
              </a:cxnLst>
              <a:rect l="l" t="t" r="r" b="b"/>
              <a:pathLst>
                <a:path w="16029" h="594493">
                  <a:moveTo>
                    <a:pt x="0" y="0"/>
                  </a:moveTo>
                  <a:lnTo>
                    <a:pt x="16029" y="0"/>
                  </a:lnTo>
                  <a:lnTo>
                    <a:pt x="16029" y="594494"/>
                  </a:lnTo>
                  <a:lnTo>
                    <a:pt x="0" y="594494"/>
                  </a:lnTo>
                  <a:close/>
                </a:path>
              </a:pathLst>
            </a:custGeom>
            <a:solidFill>
              <a:srgbClr val="263238"/>
            </a:solidFill>
            <a:ln w="11697" cap="flat">
              <a:noFill/>
              <a:prstDash val="solid"/>
              <a:miter/>
            </a:ln>
          </p:spPr>
          <p:txBody>
            <a:bodyPr rtlCol="0" anchor="ctr"/>
            <a:lstStyle/>
            <a:p>
              <a:endParaRPr lang="en-US"/>
            </a:p>
          </p:txBody>
        </p:sp>
        <p:sp>
          <p:nvSpPr>
            <p:cNvPr id="931" name="Hình tự do: Hình 930">
              <a:extLst>
                <a:ext uri="{FF2B5EF4-FFF2-40B4-BE49-F238E27FC236}">
                  <a16:creationId xmlns:a16="http://schemas.microsoft.com/office/drawing/2014/main" xmlns="" id="{8FFC3054-6A59-D72E-4DF2-43DDA73D548F}"/>
                </a:ext>
              </a:extLst>
            </p:cNvPr>
            <p:cNvSpPr/>
            <p:nvPr/>
          </p:nvSpPr>
          <p:spPr>
            <a:xfrm>
              <a:off x="8372496" y="2947180"/>
              <a:ext cx="59437" cy="59437"/>
            </a:xfrm>
            <a:custGeom>
              <a:avLst/>
              <a:gdLst>
                <a:gd name="connsiteX0" fmla="*/ 59438 w 59437"/>
                <a:gd name="connsiteY0" fmla="*/ 29719 h 59437"/>
                <a:gd name="connsiteX1" fmla="*/ 29719 w 59437"/>
                <a:gd name="connsiteY1" fmla="*/ 59438 h 59437"/>
                <a:gd name="connsiteX2" fmla="*/ 0 w 59437"/>
                <a:gd name="connsiteY2" fmla="*/ 29719 h 59437"/>
                <a:gd name="connsiteX3" fmla="*/ 29719 w 59437"/>
                <a:gd name="connsiteY3" fmla="*/ 0 h 59437"/>
                <a:gd name="connsiteX4" fmla="*/ 59438 w 59437"/>
                <a:gd name="connsiteY4" fmla="*/ 29719 h 5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7" h="59437">
                  <a:moveTo>
                    <a:pt x="59438" y="29719"/>
                  </a:moveTo>
                  <a:cubicBezTo>
                    <a:pt x="59438" y="46134"/>
                    <a:pt x="46134" y="59438"/>
                    <a:pt x="29719" y="59438"/>
                  </a:cubicBezTo>
                  <a:cubicBezTo>
                    <a:pt x="13303" y="59438"/>
                    <a:pt x="0" y="46134"/>
                    <a:pt x="0" y="29719"/>
                  </a:cubicBezTo>
                  <a:cubicBezTo>
                    <a:pt x="0" y="13303"/>
                    <a:pt x="13303" y="0"/>
                    <a:pt x="29719" y="0"/>
                  </a:cubicBezTo>
                  <a:cubicBezTo>
                    <a:pt x="46134" y="0"/>
                    <a:pt x="59438" y="13303"/>
                    <a:pt x="59438" y="29719"/>
                  </a:cubicBezTo>
                  <a:close/>
                </a:path>
              </a:pathLst>
            </a:custGeom>
            <a:solidFill>
              <a:srgbClr val="263238"/>
            </a:solidFill>
            <a:ln w="11697" cap="flat">
              <a:noFill/>
              <a:prstDash val="solid"/>
              <a:miter/>
            </a:ln>
          </p:spPr>
          <p:txBody>
            <a:bodyPr rtlCol="0" anchor="ctr"/>
            <a:lstStyle/>
            <a:p>
              <a:endParaRPr lang="en-US"/>
            </a:p>
          </p:txBody>
        </p:sp>
        <p:sp>
          <p:nvSpPr>
            <p:cNvPr id="932" name="Hình tự do: Hình 931">
              <a:extLst>
                <a:ext uri="{FF2B5EF4-FFF2-40B4-BE49-F238E27FC236}">
                  <a16:creationId xmlns:a16="http://schemas.microsoft.com/office/drawing/2014/main" xmlns="" id="{07D909AB-75F1-AD76-8FA5-A5BA010947F9}"/>
                </a:ext>
              </a:extLst>
            </p:cNvPr>
            <p:cNvSpPr/>
            <p:nvPr/>
          </p:nvSpPr>
          <p:spPr>
            <a:xfrm>
              <a:off x="8198161" y="2502216"/>
              <a:ext cx="259760" cy="228624"/>
            </a:xfrm>
            <a:custGeom>
              <a:avLst/>
              <a:gdLst>
                <a:gd name="connsiteX0" fmla="*/ 0 w 259760"/>
                <a:gd name="connsiteY0" fmla="*/ 127417 h 228624"/>
                <a:gd name="connsiteX1" fmla="*/ 127300 w 259760"/>
                <a:gd name="connsiteY1" fmla="*/ 0 h 228624"/>
                <a:gd name="connsiteX2" fmla="*/ 211074 w 259760"/>
                <a:gd name="connsiteY2" fmla="*/ 3042 h 228624"/>
                <a:gd name="connsiteX3" fmla="*/ 224646 w 259760"/>
                <a:gd name="connsiteY3" fmla="*/ 34048 h 228624"/>
                <a:gd name="connsiteX4" fmla="*/ 249217 w 259760"/>
                <a:gd name="connsiteY4" fmla="*/ 76403 h 228624"/>
                <a:gd name="connsiteX5" fmla="*/ 245941 w 259760"/>
                <a:gd name="connsiteY5" fmla="*/ 90561 h 228624"/>
                <a:gd name="connsiteX6" fmla="*/ 259279 w 259760"/>
                <a:gd name="connsiteY6" fmla="*/ 127768 h 228624"/>
                <a:gd name="connsiteX7" fmla="*/ 254482 w 259760"/>
                <a:gd name="connsiteY7" fmla="*/ 148711 h 228624"/>
                <a:gd name="connsiteX8" fmla="*/ 240091 w 259760"/>
                <a:gd name="connsiteY8" fmla="*/ 168485 h 228624"/>
                <a:gd name="connsiteX9" fmla="*/ 213882 w 259760"/>
                <a:gd name="connsiteY9" fmla="*/ 168485 h 228624"/>
                <a:gd name="connsiteX10" fmla="*/ 218796 w 259760"/>
                <a:gd name="connsiteY10" fmla="*/ 147541 h 228624"/>
                <a:gd name="connsiteX11" fmla="*/ 158071 w 259760"/>
                <a:gd name="connsiteY11" fmla="*/ 188492 h 228624"/>
                <a:gd name="connsiteX12" fmla="*/ 103314 w 259760"/>
                <a:gd name="connsiteY12" fmla="*/ 215754 h 228624"/>
                <a:gd name="connsiteX13" fmla="*/ 84476 w 259760"/>
                <a:gd name="connsiteY13" fmla="*/ 228625 h 2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760" h="228624">
                  <a:moveTo>
                    <a:pt x="0" y="127417"/>
                  </a:moveTo>
                  <a:lnTo>
                    <a:pt x="127300" y="0"/>
                  </a:lnTo>
                  <a:lnTo>
                    <a:pt x="211074" y="3042"/>
                  </a:lnTo>
                  <a:lnTo>
                    <a:pt x="224646" y="34048"/>
                  </a:lnTo>
                  <a:cubicBezTo>
                    <a:pt x="224646" y="34048"/>
                    <a:pt x="252142" y="69149"/>
                    <a:pt x="249217" y="76403"/>
                  </a:cubicBezTo>
                  <a:cubicBezTo>
                    <a:pt x="247380" y="80919"/>
                    <a:pt x="246280" y="85693"/>
                    <a:pt x="245941" y="90561"/>
                  </a:cubicBezTo>
                  <a:cubicBezTo>
                    <a:pt x="245941" y="90561"/>
                    <a:pt x="262789" y="118875"/>
                    <a:pt x="259279" y="127768"/>
                  </a:cubicBezTo>
                  <a:cubicBezTo>
                    <a:pt x="256951" y="134566"/>
                    <a:pt x="255348" y="141586"/>
                    <a:pt x="254482" y="148711"/>
                  </a:cubicBezTo>
                  <a:lnTo>
                    <a:pt x="240091" y="168485"/>
                  </a:lnTo>
                  <a:cubicBezTo>
                    <a:pt x="240091" y="168485"/>
                    <a:pt x="218562" y="177611"/>
                    <a:pt x="213882" y="168485"/>
                  </a:cubicBezTo>
                  <a:cubicBezTo>
                    <a:pt x="209202" y="159359"/>
                    <a:pt x="218796" y="147541"/>
                    <a:pt x="218796" y="147541"/>
                  </a:cubicBezTo>
                  <a:cubicBezTo>
                    <a:pt x="218796" y="147541"/>
                    <a:pt x="169655" y="180185"/>
                    <a:pt x="158071" y="188492"/>
                  </a:cubicBezTo>
                  <a:cubicBezTo>
                    <a:pt x="146488" y="196800"/>
                    <a:pt x="119460" y="229210"/>
                    <a:pt x="103314" y="215754"/>
                  </a:cubicBezTo>
                  <a:lnTo>
                    <a:pt x="84476" y="228625"/>
                  </a:lnTo>
                  <a:close/>
                </a:path>
              </a:pathLst>
            </a:custGeom>
            <a:solidFill>
              <a:srgbClr val="455A64"/>
            </a:solidFill>
            <a:ln w="11697" cap="flat">
              <a:noFill/>
              <a:prstDash val="solid"/>
              <a:miter/>
            </a:ln>
          </p:spPr>
          <p:txBody>
            <a:bodyPr rtlCol="0" anchor="ctr"/>
            <a:lstStyle/>
            <a:p>
              <a:endParaRPr lang="en-US"/>
            </a:p>
          </p:txBody>
        </p:sp>
      </p:grpSp>
    </p:spTree>
    <p:extLst>
      <p:ext uri="{BB962C8B-B14F-4D97-AF65-F5344CB8AC3E}">
        <p14:creationId xmlns:p14="http://schemas.microsoft.com/office/powerpoint/2010/main" val="17216580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667">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14:bounceEnd="66667">
                                          <p:cBhvr additive="base">
                                            <p:cTn id="7" dur="3000" fill="hold"/>
                                            <p:tgtEl>
                                              <p:spTgt spid="470"/>
                                            </p:tgtEl>
                                            <p:attrNameLst>
                                              <p:attrName>ppt_x</p:attrName>
                                            </p:attrNameLst>
                                          </p:cBhvr>
                                          <p:tavLst>
                                            <p:tav tm="0">
                                              <p:val>
                                                <p:strVal val="1+#ppt_w/2"/>
                                              </p:val>
                                            </p:tav>
                                            <p:tav tm="100000">
                                              <p:val>
                                                <p:strVal val="#ppt_x"/>
                                              </p:val>
                                            </p:tav>
                                          </p:tavLst>
                                        </p:anim>
                                        <p:anim calcmode="lin" valueType="num" p14:bounceEnd="66667">
                                          <p:cBhvr additive="base">
                                            <p:cTn id="8" dur="3000" fill="hold"/>
                                            <p:tgtEl>
                                              <p:spTgt spid="47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66667">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14:bounceEnd="66667">
                                          <p:cBhvr additive="base">
                                            <p:cTn id="11" dur="3000" fill="hold"/>
                                            <p:tgtEl>
                                              <p:spTgt spid="532"/>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66667">
                                      <p:stCondLst>
                                        <p:cond delay="400"/>
                                      </p:stCondLst>
                                      <p:childTnLst>
                                        <p:set>
                                          <p:cBhvr>
                                            <p:cTn id="14" dur="1" fill="hold">
                                              <p:stCondLst>
                                                <p:cond delay="0"/>
                                              </p:stCondLst>
                                            </p:cTn>
                                            <p:tgtEl>
                                              <p:spTgt spid="533"/>
                                            </p:tgtEl>
                                            <p:attrNameLst>
                                              <p:attrName>style.visibility</p:attrName>
                                            </p:attrNameLst>
                                          </p:cBhvr>
                                          <p:to>
                                            <p:strVal val="visible"/>
                                          </p:to>
                                        </p:set>
                                        <p:anim calcmode="lin" valueType="num" p14:bounceEnd="66667">
                                          <p:cBhvr additive="base">
                                            <p:cTn id="15" dur="3000" fill="hold"/>
                                            <p:tgtEl>
                                              <p:spTgt spid="533"/>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53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14:presetBounceEnd="66667">
                                      <p:stCondLst>
                                        <p:cond delay="0"/>
                                      </p:stCondLst>
                                      <p:childTnLst>
                                        <p:set>
                                          <p:cBhvr>
                                            <p:cTn id="18" dur="1" fill="hold">
                                              <p:stCondLst>
                                                <p:cond delay="0"/>
                                              </p:stCondLst>
                                            </p:cTn>
                                            <p:tgtEl>
                                              <p:spTgt spid="722"/>
                                            </p:tgtEl>
                                            <p:attrNameLst>
                                              <p:attrName>style.visibility</p:attrName>
                                            </p:attrNameLst>
                                          </p:cBhvr>
                                          <p:to>
                                            <p:strVal val="visible"/>
                                          </p:to>
                                        </p:set>
                                        <p:anim calcmode="lin" valueType="num" p14:bounceEnd="66667">
                                          <p:cBhvr additive="base">
                                            <p:cTn id="19" dur="3000" fill="hold"/>
                                            <p:tgtEl>
                                              <p:spTgt spid="722"/>
                                            </p:tgtEl>
                                            <p:attrNameLst>
                                              <p:attrName>ppt_x</p:attrName>
                                            </p:attrNameLst>
                                          </p:cBhvr>
                                          <p:tavLst>
                                            <p:tav tm="0">
                                              <p:val>
                                                <p:strVal val="1+#ppt_w/2"/>
                                              </p:val>
                                            </p:tav>
                                            <p:tav tm="100000">
                                              <p:val>
                                                <p:strVal val="#ppt_x"/>
                                              </p:val>
                                            </p:tav>
                                          </p:tavLst>
                                        </p:anim>
                                        <p:anim calcmode="lin" valueType="num" p14:bounceEnd="66667">
                                          <p:cBhvr additive="base">
                                            <p:cTn id="20" dur="3000" fill="hold"/>
                                            <p:tgtEl>
                                              <p:spTgt spid="7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6667">
                                      <p:stCondLst>
                                        <p:cond delay="0"/>
                                      </p:stCondLst>
                                      <p:childTnLst>
                                        <p:set>
                                          <p:cBhvr>
                                            <p:cTn id="22" dur="1" fill="hold">
                                              <p:stCondLst>
                                                <p:cond delay="0"/>
                                              </p:stCondLst>
                                            </p:cTn>
                                            <p:tgtEl>
                                              <p:spTgt spid="734"/>
                                            </p:tgtEl>
                                            <p:attrNameLst>
                                              <p:attrName>style.visibility</p:attrName>
                                            </p:attrNameLst>
                                          </p:cBhvr>
                                          <p:to>
                                            <p:strVal val="visible"/>
                                          </p:to>
                                        </p:set>
                                        <p:anim calcmode="lin" valueType="num" p14:bounceEnd="66667">
                                          <p:cBhvr additive="base">
                                            <p:cTn id="23" dur="3000" fill="hold"/>
                                            <p:tgtEl>
                                              <p:spTgt spid="734"/>
                                            </p:tgtEl>
                                            <p:attrNameLst>
                                              <p:attrName>ppt_x</p:attrName>
                                            </p:attrNameLst>
                                          </p:cBhvr>
                                          <p:tavLst>
                                            <p:tav tm="0">
                                              <p:val>
                                                <p:strVal val="1+#ppt_w/2"/>
                                              </p:val>
                                            </p:tav>
                                            <p:tav tm="100000">
                                              <p:val>
                                                <p:strVal val="#ppt_x"/>
                                              </p:val>
                                            </p:tav>
                                          </p:tavLst>
                                        </p:anim>
                                        <p:anim calcmode="lin" valueType="num" p14:bounceEnd="66667">
                                          <p:cBhvr additive="base">
                                            <p:cTn id="24" dur="3000" fill="hold"/>
                                            <p:tgtEl>
                                              <p:spTgt spid="73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6667">
                                      <p:stCondLst>
                                        <p:cond delay="300"/>
                                      </p:stCondLst>
                                      <p:childTnLst>
                                        <p:set>
                                          <p:cBhvr>
                                            <p:cTn id="26" dur="1" fill="hold">
                                              <p:stCondLst>
                                                <p:cond delay="0"/>
                                              </p:stCondLst>
                                            </p:cTn>
                                            <p:tgtEl>
                                              <p:spTgt spid="786"/>
                                            </p:tgtEl>
                                            <p:attrNameLst>
                                              <p:attrName>style.visibility</p:attrName>
                                            </p:attrNameLst>
                                          </p:cBhvr>
                                          <p:to>
                                            <p:strVal val="visible"/>
                                          </p:to>
                                        </p:set>
                                        <p:anim calcmode="lin" valueType="num" p14:bounceEnd="66667">
                                          <p:cBhvr additive="base">
                                            <p:cTn id="27" dur="3000" fill="hold"/>
                                            <p:tgtEl>
                                              <p:spTgt spid="786"/>
                                            </p:tgtEl>
                                            <p:attrNameLst>
                                              <p:attrName>ppt_x</p:attrName>
                                            </p:attrNameLst>
                                          </p:cBhvr>
                                          <p:tavLst>
                                            <p:tav tm="0">
                                              <p:val>
                                                <p:strVal val="1+#ppt_w/2"/>
                                              </p:val>
                                            </p:tav>
                                            <p:tav tm="100000">
                                              <p:val>
                                                <p:strVal val="#ppt_x"/>
                                              </p:val>
                                            </p:tav>
                                          </p:tavLst>
                                        </p:anim>
                                        <p:anim calcmode="lin" valueType="num" p14:bounceEnd="66667">
                                          <p:cBhvr additive="base">
                                            <p:cTn id="28" dur="3000" fill="hold"/>
                                            <p:tgtEl>
                                              <p:spTgt spid="78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66667">
                                      <p:stCondLst>
                                        <p:cond delay="600"/>
                                      </p:stCondLst>
                                      <p:childTnLst>
                                        <p:set>
                                          <p:cBhvr>
                                            <p:cTn id="30" dur="1" fill="hold">
                                              <p:stCondLst>
                                                <p:cond delay="0"/>
                                              </p:stCondLst>
                                            </p:cTn>
                                            <p:tgtEl>
                                              <p:spTgt spid="885"/>
                                            </p:tgtEl>
                                            <p:attrNameLst>
                                              <p:attrName>style.visibility</p:attrName>
                                            </p:attrNameLst>
                                          </p:cBhvr>
                                          <p:to>
                                            <p:strVal val="visible"/>
                                          </p:to>
                                        </p:set>
                                        <p:anim calcmode="lin" valueType="num" p14:bounceEnd="66667">
                                          <p:cBhvr additive="base">
                                            <p:cTn id="31" dur="3000" fill="hold"/>
                                            <p:tgtEl>
                                              <p:spTgt spid="885"/>
                                            </p:tgtEl>
                                            <p:attrNameLst>
                                              <p:attrName>ppt_x</p:attrName>
                                            </p:attrNameLst>
                                          </p:cBhvr>
                                          <p:tavLst>
                                            <p:tav tm="0">
                                              <p:val>
                                                <p:strVal val="0-#ppt_w/2"/>
                                              </p:val>
                                            </p:tav>
                                            <p:tav tm="100000">
                                              <p:val>
                                                <p:strVal val="#ppt_x"/>
                                              </p:val>
                                            </p:tav>
                                          </p:tavLst>
                                        </p:anim>
                                        <p:anim calcmode="lin" valueType="num" p14:bounceEnd="66667">
                                          <p:cBhvr additive="base">
                                            <p:cTn id="32" dur="3000" fill="hold"/>
                                            <p:tgtEl>
                                              <p:spTgt spid="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3000" fill="hold"/>
                                            <p:tgtEl>
                                              <p:spTgt spid="470"/>
                                            </p:tgtEl>
                                            <p:attrNameLst>
                                              <p:attrName>ppt_x</p:attrName>
                                            </p:attrNameLst>
                                          </p:cBhvr>
                                          <p:tavLst>
                                            <p:tav tm="0">
                                              <p:val>
                                                <p:strVal val="1+#ppt_w/2"/>
                                              </p:val>
                                            </p:tav>
                                            <p:tav tm="100000">
                                              <p:val>
                                                <p:strVal val="#ppt_x"/>
                                              </p:val>
                                            </p:tav>
                                          </p:tavLst>
                                        </p:anim>
                                        <p:anim calcmode="lin" valueType="num">
                                          <p:cBhvr additive="base">
                                            <p:cTn id="8" dur="3000" fill="hold"/>
                                            <p:tgtEl>
                                              <p:spTgt spid="47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cBhvr additive="base">
                                            <p:cTn id="11" dur="3000" fill="hold"/>
                                            <p:tgtEl>
                                              <p:spTgt spid="532"/>
                                            </p:tgtEl>
                                            <p:attrNameLst>
                                              <p:attrName>ppt_x</p:attrName>
                                            </p:attrNameLst>
                                          </p:cBhvr>
                                          <p:tavLst>
                                            <p:tav tm="0">
                                              <p:val>
                                                <p:strVal val="#ppt_x"/>
                                              </p:val>
                                            </p:tav>
                                            <p:tav tm="100000">
                                              <p:val>
                                                <p:strVal val="#ppt_x"/>
                                              </p:val>
                                            </p:tav>
                                          </p:tavLst>
                                        </p:anim>
                                        <p:anim calcmode="lin" valueType="num">
                                          <p:cBhvr additive="base">
                                            <p:cTn id="12" dur="30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400"/>
                                      </p:stCondLst>
                                      <p:childTnLst>
                                        <p:set>
                                          <p:cBhvr>
                                            <p:cTn id="14" dur="1" fill="hold">
                                              <p:stCondLst>
                                                <p:cond delay="0"/>
                                              </p:stCondLst>
                                            </p:cTn>
                                            <p:tgtEl>
                                              <p:spTgt spid="533"/>
                                            </p:tgtEl>
                                            <p:attrNameLst>
                                              <p:attrName>style.visibility</p:attrName>
                                            </p:attrNameLst>
                                          </p:cBhvr>
                                          <p:to>
                                            <p:strVal val="visible"/>
                                          </p:to>
                                        </p:set>
                                        <p:anim calcmode="lin" valueType="num">
                                          <p:cBhvr additive="base">
                                            <p:cTn id="15" dur="3000" fill="hold"/>
                                            <p:tgtEl>
                                              <p:spTgt spid="533"/>
                                            </p:tgtEl>
                                            <p:attrNameLst>
                                              <p:attrName>ppt_x</p:attrName>
                                            </p:attrNameLst>
                                          </p:cBhvr>
                                          <p:tavLst>
                                            <p:tav tm="0">
                                              <p:val>
                                                <p:strVal val="#ppt_x"/>
                                              </p:val>
                                            </p:tav>
                                            <p:tav tm="100000">
                                              <p:val>
                                                <p:strVal val="#ppt_x"/>
                                              </p:val>
                                            </p:tav>
                                          </p:tavLst>
                                        </p:anim>
                                        <p:anim calcmode="lin" valueType="num">
                                          <p:cBhvr additive="base">
                                            <p:cTn id="16" dur="3000" fill="hold"/>
                                            <p:tgtEl>
                                              <p:spTgt spid="53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22"/>
                                            </p:tgtEl>
                                            <p:attrNameLst>
                                              <p:attrName>style.visibility</p:attrName>
                                            </p:attrNameLst>
                                          </p:cBhvr>
                                          <p:to>
                                            <p:strVal val="visible"/>
                                          </p:to>
                                        </p:set>
                                        <p:anim calcmode="lin" valueType="num">
                                          <p:cBhvr additive="base">
                                            <p:cTn id="19" dur="3000" fill="hold"/>
                                            <p:tgtEl>
                                              <p:spTgt spid="722"/>
                                            </p:tgtEl>
                                            <p:attrNameLst>
                                              <p:attrName>ppt_x</p:attrName>
                                            </p:attrNameLst>
                                          </p:cBhvr>
                                          <p:tavLst>
                                            <p:tav tm="0">
                                              <p:val>
                                                <p:strVal val="1+#ppt_w/2"/>
                                              </p:val>
                                            </p:tav>
                                            <p:tav tm="100000">
                                              <p:val>
                                                <p:strVal val="#ppt_x"/>
                                              </p:val>
                                            </p:tav>
                                          </p:tavLst>
                                        </p:anim>
                                        <p:anim calcmode="lin" valueType="num">
                                          <p:cBhvr additive="base">
                                            <p:cTn id="20" dur="3000" fill="hold"/>
                                            <p:tgtEl>
                                              <p:spTgt spid="7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34"/>
                                            </p:tgtEl>
                                            <p:attrNameLst>
                                              <p:attrName>style.visibility</p:attrName>
                                            </p:attrNameLst>
                                          </p:cBhvr>
                                          <p:to>
                                            <p:strVal val="visible"/>
                                          </p:to>
                                        </p:set>
                                        <p:anim calcmode="lin" valueType="num">
                                          <p:cBhvr additive="base">
                                            <p:cTn id="23" dur="3000" fill="hold"/>
                                            <p:tgtEl>
                                              <p:spTgt spid="734"/>
                                            </p:tgtEl>
                                            <p:attrNameLst>
                                              <p:attrName>ppt_x</p:attrName>
                                            </p:attrNameLst>
                                          </p:cBhvr>
                                          <p:tavLst>
                                            <p:tav tm="0">
                                              <p:val>
                                                <p:strVal val="1+#ppt_w/2"/>
                                              </p:val>
                                            </p:tav>
                                            <p:tav tm="100000">
                                              <p:val>
                                                <p:strVal val="#ppt_x"/>
                                              </p:val>
                                            </p:tav>
                                          </p:tavLst>
                                        </p:anim>
                                        <p:anim calcmode="lin" valueType="num">
                                          <p:cBhvr additive="base">
                                            <p:cTn id="24" dur="3000" fill="hold"/>
                                            <p:tgtEl>
                                              <p:spTgt spid="73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
                                      </p:stCondLst>
                                      <p:childTnLst>
                                        <p:set>
                                          <p:cBhvr>
                                            <p:cTn id="26" dur="1" fill="hold">
                                              <p:stCondLst>
                                                <p:cond delay="0"/>
                                              </p:stCondLst>
                                            </p:cTn>
                                            <p:tgtEl>
                                              <p:spTgt spid="786"/>
                                            </p:tgtEl>
                                            <p:attrNameLst>
                                              <p:attrName>style.visibility</p:attrName>
                                            </p:attrNameLst>
                                          </p:cBhvr>
                                          <p:to>
                                            <p:strVal val="visible"/>
                                          </p:to>
                                        </p:set>
                                        <p:anim calcmode="lin" valueType="num">
                                          <p:cBhvr additive="base">
                                            <p:cTn id="27" dur="3000" fill="hold"/>
                                            <p:tgtEl>
                                              <p:spTgt spid="786"/>
                                            </p:tgtEl>
                                            <p:attrNameLst>
                                              <p:attrName>ppt_x</p:attrName>
                                            </p:attrNameLst>
                                          </p:cBhvr>
                                          <p:tavLst>
                                            <p:tav tm="0">
                                              <p:val>
                                                <p:strVal val="1+#ppt_w/2"/>
                                              </p:val>
                                            </p:tav>
                                            <p:tav tm="100000">
                                              <p:val>
                                                <p:strVal val="#ppt_x"/>
                                              </p:val>
                                            </p:tav>
                                          </p:tavLst>
                                        </p:anim>
                                        <p:anim calcmode="lin" valueType="num">
                                          <p:cBhvr additive="base">
                                            <p:cTn id="28" dur="3000" fill="hold"/>
                                            <p:tgtEl>
                                              <p:spTgt spid="78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885"/>
                                            </p:tgtEl>
                                            <p:attrNameLst>
                                              <p:attrName>style.visibility</p:attrName>
                                            </p:attrNameLst>
                                          </p:cBhvr>
                                          <p:to>
                                            <p:strVal val="visible"/>
                                          </p:to>
                                        </p:set>
                                        <p:anim calcmode="lin" valueType="num">
                                          <p:cBhvr additive="base">
                                            <p:cTn id="31" dur="3000" fill="hold"/>
                                            <p:tgtEl>
                                              <p:spTgt spid="885"/>
                                            </p:tgtEl>
                                            <p:attrNameLst>
                                              <p:attrName>ppt_x</p:attrName>
                                            </p:attrNameLst>
                                          </p:cBhvr>
                                          <p:tavLst>
                                            <p:tav tm="0">
                                              <p:val>
                                                <p:strVal val="0-#ppt_w/2"/>
                                              </p:val>
                                            </p:tav>
                                            <p:tav tm="100000">
                                              <p:val>
                                                <p:strVal val="#ppt_x"/>
                                              </p:val>
                                            </p:tav>
                                          </p:tavLst>
                                        </p:anim>
                                        <p:anim calcmode="lin" valueType="num">
                                          <p:cBhvr additive="base">
                                            <p:cTn id="32" dur="3000" fill="hold"/>
                                            <p:tgtEl>
                                              <p:spTgt spid="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545432" y="8332361"/>
                <a:ext cx="22411083" cy="3599993"/>
              </a:xfrm>
              <a:prstGeom prst="rect">
                <a:avLst/>
              </a:prstGeom>
            </p:spPr>
            <p:txBody>
              <a:bodyPr wrap="square" lIns="182889" tIns="91445" rIns="182889" bIns="91445">
                <a:spAutoFit/>
              </a:bodyPr>
              <a:lstStyle/>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2.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600" dirty="0">
                    <a:latin typeface="Times New Roman" panose="02020603050405020304" pitchFamily="18" charset="0"/>
                    <a:ea typeface="Calibri" panose="020F0502020204030204" pitchFamily="34" charset="0"/>
                    <a:cs typeface="Times New Roman" panose="02020603050405020304" pitchFamily="18" charset="0"/>
                  </a:rPr>
                  <a:t> HCHC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CxHyOzNt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600" dirty="0">
                    <a:latin typeface="Times New Roman" panose="02020603050405020304" pitchFamily="18" charset="0"/>
                    <a:ea typeface="Calibri" panose="020F0502020204030204" pitchFamily="34" charset="0"/>
                    <a:cs typeface="Times New Roman" panose="02020603050405020304" pitchFamily="18" charset="0"/>
                  </a:rPr>
                  <a:t> M.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5600" i="1">
                        <a:latin typeface="Cambria Math" panose="02040503050406030204" pitchFamily="18" charset="0"/>
                        <a:ea typeface="Calibri" panose="020F0502020204030204" pitchFamily="34" charset="0"/>
                        <a:cs typeface="Times New Roman" panose="02020603050405020304" pitchFamily="18" charset="0"/>
                      </a:rPr>
                      <m:t>𝑥</m:t>
                    </m:r>
                    <m:r>
                      <a:rPr lang="en-US" sz="5600" i="1">
                        <a:latin typeface="Cambria Math" panose="02040503050406030204" pitchFamily="18" charset="0"/>
                        <a:ea typeface="Calibri" panose="020F0502020204030204" pitchFamily="34" charset="0"/>
                        <a:cs typeface="Times New Roman" panose="02020603050405020304" pitchFamily="18" charset="0"/>
                      </a:rPr>
                      <m:t>= </m:t>
                    </m:r>
                    <m:f>
                      <m:fPr>
                        <m:ctrlPr>
                          <a:rPr lang="en-US" sz="5600" i="1">
                            <a:latin typeface="Cambria Math" panose="02040503050406030204" pitchFamily="18" charset="0"/>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𝐶</m:t>
                        </m:r>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𝑀</m:t>
                        </m:r>
                      </m:num>
                      <m:den>
                        <m:r>
                          <a:rPr lang="en-US" sz="56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5600" i="1">
                        <a:latin typeface="Cambria Math" panose="02040503050406030204" pitchFamily="18" charset="0"/>
                        <a:ea typeface="Calibri" panose="020F0502020204030204" pitchFamily="34" charset="0"/>
                        <a:cs typeface="Times New Roman" panose="02020603050405020304" pitchFamily="18" charset="0"/>
                      </a:rPr>
                      <m:t>𝑦</m:t>
                    </m:r>
                    <m:r>
                      <a:rPr lang="en-US" sz="5600" i="1">
                        <a:latin typeface="Cambria Math" panose="02040503050406030204" pitchFamily="18" charset="0"/>
                        <a:ea typeface="Calibri" panose="020F0502020204030204" pitchFamily="34" charset="0"/>
                        <a:cs typeface="Times New Roman" panose="02020603050405020304" pitchFamily="18" charset="0"/>
                      </a:rPr>
                      <m:t>= </m:t>
                    </m:r>
                    <m:f>
                      <m:fPr>
                        <m:ctrlPr>
                          <a:rPr lang="en-US" sz="5600" i="1">
                            <a:latin typeface="Cambria Math" panose="02040503050406030204" pitchFamily="18" charset="0"/>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1∗</m:t>
                        </m:r>
                        <m:r>
                          <a:rPr lang="en-US" sz="5600" i="1">
                            <a:latin typeface="Cambria Math" panose="02040503050406030204" pitchFamily="18" charset="0"/>
                            <a:ea typeface="Calibri" panose="020F0502020204030204" pitchFamily="34" charset="0"/>
                            <a:cs typeface="Times New Roman" panose="02020603050405020304" pitchFamily="18" charset="0"/>
                          </a:rPr>
                          <m:t>𝑀</m:t>
                        </m:r>
                      </m:num>
                      <m:den>
                        <m:r>
                          <a:rPr lang="en-US" sz="5600" i="1">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5600" i="1">
                        <a:latin typeface="Cambria Math" panose="02040503050406030204" pitchFamily="18" charset="0"/>
                        <a:ea typeface="Times New Roman" panose="02020603050405020304" pitchFamily="18" charset="0"/>
                        <a:cs typeface="Times New Roman" panose="02020603050405020304" pitchFamily="18" charset="0"/>
                      </a:rPr>
                      <m:t>𝑧</m:t>
                    </m:r>
                    <m:r>
                      <a:rPr lang="en-US" sz="56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5600" i="1">
                            <a:latin typeface="Cambria Math" panose="02040503050406030204" pitchFamily="18" charset="0"/>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𝑂</m:t>
                        </m:r>
                        <m:r>
                          <a:rPr lang="en-US" sz="5600" i="1">
                            <a:latin typeface="Cambria Math" panose="02040503050406030204" pitchFamily="18" charset="0"/>
                            <a:ea typeface="Calibri" panose="020F0502020204030204" pitchFamily="34" charset="0"/>
                            <a:cs typeface="Times New Roman" panose="02020603050405020304" pitchFamily="18" charset="0"/>
                          </a:rPr>
                          <m:t>∗16</m:t>
                        </m:r>
                      </m:num>
                      <m:den>
                        <m:r>
                          <a:rPr lang="en-US" sz="5600" i="1">
                            <a:latin typeface="Cambria Math" panose="02040503050406030204" pitchFamily="18" charset="0"/>
                            <a:ea typeface="Calibri" panose="020F0502020204030204" pitchFamily="34" charset="0"/>
                            <a:cs typeface="Times New Roman" panose="02020603050405020304" pitchFamily="18" charset="0"/>
                          </a:rPr>
                          <m:t>𝑀</m:t>
                        </m:r>
                        <m:r>
                          <a:rPr lang="en-US" sz="5600" i="1">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  D. t= </a:t>
                </a:r>
                <a14:m>
                  <m:oMath xmlns:m="http://schemas.openxmlformats.org/officeDocument/2006/math">
                    <m:f>
                      <m:fPr>
                        <m:ctrlPr>
                          <a:rPr lang="en-US" sz="5600" i="1">
                            <a:latin typeface="Cambria Math" panose="02040503050406030204" pitchFamily="18" charset="0"/>
                            <a:ea typeface="Calibri" panose="020F0502020204030204" pitchFamily="34" charset="0"/>
                            <a:cs typeface="Times New Roman" panose="02020603050405020304" pitchFamily="18" charset="0"/>
                          </a:rPr>
                        </m:ctrlPr>
                      </m:fPr>
                      <m:num>
                        <m:r>
                          <a:rPr lang="en-US" sz="5600" i="1">
                            <a:latin typeface="Cambria Math" panose="02040503050406030204" pitchFamily="18" charset="0"/>
                            <a:ea typeface="Calibri" panose="020F0502020204030204" pitchFamily="34" charset="0"/>
                            <a:cs typeface="Times New Roman" panose="02020603050405020304" pitchFamily="18" charset="0"/>
                          </a:rPr>
                          <m:t>%</m:t>
                        </m:r>
                        <m:r>
                          <a:rPr lang="en-US" sz="5600" i="1">
                            <a:latin typeface="Cambria Math" panose="02040503050406030204" pitchFamily="18" charset="0"/>
                            <a:ea typeface="Calibri" panose="020F0502020204030204" pitchFamily="34" charset="0"/>
                            <a:cs typeface="Times New Roman" panose="02020603050405020304" pitchFamily="18" charset="0"/>
                          </a:rPr>
                          <m:t>𝑁</m:t>
                        </m:r>
                        <m:r>
                          <a:rPr lang="en-US" sz="5600" i="1">
                            <a:latin typeface="Cambria Math" panose="02040503050406030204" pitchFamily="18" charset="0"/>
                            <a:ea typeface="Calibri" panose="020F0502020204030204" pitchFamily="34" charset="0"/>
                            <a:cs typeface="Times New Roman" panose="02020603050405020304" pitchFamily="18" charset="0"/>
                          </a:rPr>
                          <m:t>∗100</m:t>
                        </m:r>
                      </m:num>
                      <m:den>
                        <m:r>
                          <a:rPr lang="en-US" sz="5600" i="1">
                            <a:latin typeface="Cambria Math" panose="02040503050406030204" pitchFamily="18" charset="0"/>
                            <a:ea typeface="Calibri" panose="020F0502020204030204" pitchFamily="34" charset="0"/>
                            <a:cs typeface="Times New Roman" panose="02020603050405020304" pitchFamily="18" charset="0"/>
                          </a:rPr>
                          <m:t>14∗</m:t>
                        </m:r>
                        <m:r>
                          <a:rPr lang="en-US" sz="5600" i="1">
                            <a:latin typeface="Cambria Math" panose="02040503050406030204" pitchFamily="18" charset="0"/>
                            <a:ea typeface="Calibri" panose="020F0502020204030204" pitchFamily="34" charset="0"/>
                            <a:cs typeface="Times New Roman" panose="02020603050405020304" pitchFamily="18" charset="0"/>
                          </a:rPr>
                          <m:t>𝑀</m:t>
                        </m:r>
                      </m:den>
                    </m:f>
                  </m:oMath>
                </a14:m>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45432" y="8332361"/>
                <a:ext cx="22411083" cy="3599993"/>
              </a:xfrm>
              <a:prstGeom prst="rect">
                <a:avLst/>
              </a:prstGeom>
              <a:blipFill rotWithShape="1">
                <a:blip r:embed="rId2"/>
                <a:stretch>
                  <a:fillRect l="-1115" t="-2203" r="-1088" b="-2881"/>
                </a:stretch>
              </a:blipFill>
            </p:spPr>
            <p:txBody>
              <a:bodyPr/>
              <a:lstStyle/>
              <a:p>
                <a:r>
                  <a:rPr lang="en-US">
                    <a:noFill/>
                  </a:rPr>
                  <a:t> </a:t>
                </a:r>
              </a:p>
            </p:txBody>
          </p:sp>
        </mc:Fallback>
      </mc:AlternateContent>
      <p:sp>
        <p:nvSpPr>
          <p:cNvPr id="4" name="Rectangle 3"/>
          <p:cNvSpPr/>
          <p:nvPr/>
        </p:nvSpPr>
        <p:spPr>
          <a:xfrm>
            <a:off x="2619693" y="3264640"/>
            <a:ext cx="22984325" cy="5140463"/>
          </a:xfrm>
          <a:prstGeom prst="rect">
            <a:avLst/>
          </a:prstGeom>
        </p:spPr>
        <p:txBody>
          <a:bodyPr wrap="square" lIns="182889" tIns="91445" rIns="182889" bIns="91445">
            <a:spAutoFit/>
          </a:bodyPr>
          <a:lstStyle/>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1.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HCHC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A.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B.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D.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Flowchart: Connector 6"/>
          <p:cNvSpPr/>
          <p:nvPr/>
        </p:nvSpPr>
        <p:spPr>
          <a:xfrm>
            <a:off x="2545432" y="7368596"/>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5" name="Hộp Văn bản 19">
            <a:extLst>
              <a:ext uri="{FF2B5EF4-FFF2-40B4-BE49-F238E27FC236}">
                <a16:creationId xmlns:a16="http://schemas.microsoft.com/office/drawing/2014/main" xmlns="" id="{D2B25254-BC31-C2A1-1F6E-6FD26B74CDF6}"/>
              </a:ext>
            </a:extLst>
          </p:cNvPr>
          <p:cNvSpPr txBox="1"/>
          <p:nvPr/>
        </p:nvSpPr>
        <p:spPr>
          <a:xfrm>
            <a:off x="685803" y="1920976"/>
            <a:ext cx="7203127" cy="1400814"/>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600" b="1" dirty="0">
                <a:solidFill>
                  <a:schemeClr val="bg1"/>
                </a:solidFill>
                <a:latin typeface="Times New Roman" panose="02020603050405020304" pitchFamily="18" charset="0"/>
                <a:cs typeface="Times New Roman" panose="02020603050405020304" pitchFamily="18" charset="0"/>
              </a:rPr>
              <a:t>III. LUYỆN TẬP</a:t>
            </a:r>
            <a:endParaRPr lang="en-US" sz="5600" dirty="0">
              <a:solidFill>
                <a:schemeClr val="bg1"/>
              </a:solidFill>
              <a:latin typeface="Times New Roman" panose="02020603050405020304" pitchFamily="18" charset="0"/>
              <a:cs typeface="Times New Roman" panose="02020603050405020304" pitchFamily="18" charset="0"/>
            </a:endParaRPr>
          </a:p>
        </p:txBody>
      </p:sp>
      <p:sp>
        <p:nvSpPr>
          <p:cNvPr id="8" name="Flowchart: Connector 7"/>
          <p:cNvSpPr/>
          <p:nvPr/>
        </p:nvSpPr>
        <p:spPr>
          <a:xfrm>
            <a:off x="2619693" y="10932728"/>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4288712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oogle Shape;243;p3">
            <a:extLst>
              <a:ext uri="{FF2B5EF4-FFF2-40B4-BE49-F238E27FC236}">
                <a16:creationId xmlns:a16="http://schemas.microsoft.com/office/drawing/2014/main" xmlns="" id="{F9F86F2C-343F-FB63-3BF8-893C10B37F05}"/>
              </a:ext>
            </a:extLst>
          </p:cNvPr>
          <p:cNvGrpSpPr/>
          <p:nvPr/>
        </p:nvGrpSpPr>
        <p:grpSpPr>
          <a:xfrm>
            <a:off x="825909" y="1725747"/>
            <a:ext cx="18836065" cy="1629402"/>
            <a:chOff x="537039" y="1787128"/>
            <a:chExt cx="18837291" cy="1629210"/>
          </a:xfrm>
        </p:grpSpPr>
        <p:sp>
          <p:nvSpPr>
            <p:cNvPr id="3" name="Google Shape;244;p3">
              <a:extLst>
                <a:ext uri="{FF2B5EF4-FFF2-40B4-BE49-F238E27FC236}">
                  <a16:creationId xmlns:a16="http://schemas.microsoft.com/office/drawing/2014/main" xmlns=""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Google Shape;245;p3">
              <a:extLst>
                <a:ext uri="{FF2B5EF4-FFF2-40B4-BE49-F238E27FC236}">
                  <a16:creationId xmlns:a16="http://schemas.microsoft.com/office/drawing/2014/main" xmlns=""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5" name="Google Shape;246;p3">
              <a:extLst>
                <a:ext uri="{FF2B5EF4-FFF2-40B4-BE49-F238E27FC236}">
                  <a16:creationId xmlns:a16="http://schemas.microsoft.com/office/drawing/2014/main" xmlns=""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imes New Roman" panose="02020603050405020304" pitchFamily="18" charset="0"/>
                  <a:ea typeface="Tahoma"/>
                  <a:cs typeface="Times New Roman" panose="02020603050405020304" pitchFamily="18" charset="0"/>
                  <a:sym typeface="Tahoma"/>
                </a:rPr>
                <a:t>Công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imes New Roman" panose="02020603050405020304" pitchFamily="18" charset="0"/>
                  <a:ea typeface="Tahoma"/>
                  <a:cs typeface="Times New Roman" panose="02020603050405020304" pitchFamily="18" charset="0"/>
                  <a:sym typeface="Tahoma"/>
                </a:rPr>
                <a:t>1. Khái 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
        <p:nvSpPr>
          <p:cNvPr id="22" name="Google Shape;170;p1">
            <a:extLst>
              <a:ext uri="{FF2B5EF4-FFF2-40B4-BE49-F238E27FC236}">
                <a16:creationId xmlns:a16="http://schemas.microsoft.com/office/drawing/2014/main" xmlns="" id="{E13BE3EC-A9C0-D71E-E7EA-71425BB5C34D}"/>
              </a:ext>
            </a:extLst>
          </p:cNvPr>
          <p:cNvSpPr/>
          <p:nvPr/>
        </p:nvSpPr>
        <p:spPr>
          <a:xfrm>
            <a:off x="607930" y="3355150"/>
            <a:ext cx="23484468" cy="10124876"/>
          </a:xfrm>
          <a:prstGeom prst="roundRect">
            <a:avLst>
              <a:gd name="adj" fmla="val 4570"/>
            </a:avLst>
          </a:prstGeom>
          <a:solidFill>
            <a:schemeClr val="accent5">
              <a:lumMod val="40000"/>
              <a:lumOff val="60000"/>
            </a:schemeClr>
          </a:solid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b="1">
              <a:solidFill>
                <a:schemeClr val="lt1"/>
              </a:solidFill>
              <a:latin typeface="Calibri"/>
              <a:ea typeface="Calibri"/>
              <a:cs typeface="Calibri"/>
              <a:sym typeface="Calibri"/>
            </a:endParaRPr>
          </a:p>
        </p:txBody>
      </p:sp>
      <p:sp>
        <p:nvSpPr>
          <p:cNvPr id="24" name="Rectangle 8">
            <a:extLst>
              <a:ext uri="{FF2B5EF4-FFF2-40B4-BE49-F238E27FC236}">
                <a16:creationId xmlns:a16="http://schemas.microsoft.com/office/drawing/2014/main" xmlns="" id="{B1814DCB-11A1-8693-C12F-6185345A887F}"/>
              </a:ext>
            </a:extLst>
          </p:cNvPr>
          <p:cNvSpPr>
            <a:spLocks noChangeArrowheads="1"/>
          </p:cNvSpPr>
          <p:nvPr/>
        </p:nvSpPr>
        <p:spPr bwMode="auto">
          <a:xfrm>
            <a:off x="1749273" y="3444247"/>
            <a:ext cx="21201781" cy="42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sz="4400">
                <a:latin typeface="Times New Roman" panose="02020603050405020304" pitchFamily="18" charset="0"/>
                <a:cs typeface="Times New Roman" panose="02020603050405020304" pitchFamily="18" charset="0"/>
              </a:rPr>
              <a:t>PHIẾU HỌC TẬP SỐ 1 </a:t>
            </a:r>
          </a:p>
          <a:p>
            <a:pPr algn="l"/>
            <a:r>
              <a:rPr lang="en-US" sz="3600">
                <a:latin typeface="Times New Roman" panose="02020603050405020304" pitchFamily="18" charset="0"/>
                <a:cs typeface="Times New Roman" panose="02020603050405020304" pitchFamily="18" charset="0"/>
              </a:rPr>
              <a:t>Câu 1. </a:t>
            </a:r>
            <a:r>
              <a:rPr lang="en-US" sz="3600" b="0">
                <a:latin typeface="Times New Roman" panose="02020603050405020304" pitchFamily="18" charset="0"/>
                <a:cs typeface="Times New Roman" panose="02020603050405020304" pitchFamily="18" charset="0"/>
              </a:rPr>
              <a:t>Điền vào chỗ trống trong các nội dung sau:</a:t>
            </a:r>
          </a:p>
          <a:p>
            <a:pPr algn="l"/>
            <a:r>
              <a:rPr lang="en-US" sz="3600" i="1">
                <a:latin typeface="Times New Roman" panose="02020603050405020304" pitchFamily="18" charset="0"/>
                <a:cs typeface="Times New Roman" panose="02020603050405020304" pitchFamily="18" charset="0"/>
              </a:rPr>
              <a:t>a. Ví dụ:</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Khí butane và propane là khí hóa lỏng được nén trong bình gas, được các gia đình sử dụng để đun, nấu, có công thức phân tử là ……(1)…. và ……(2)…..</a:t>
            </a:r>
          </a:p>
          <a:p>
            <a:pPr algn="l"/>
            <a:r>
              <a:rPr lang="en-US" sz="3600" i="1">
                <a:latin typeface="Times New Roman" panose="02020603050405020304" pitchFamily="18" charset="0"/>
                <a:cs typeface="Times New Roman" panose="02020603050405020304" pitchFamily="18" charset="0"/>
              </a:rPr>
              <a:t>b. Khái niệm công thức phân tử:</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Công thức phân tử cho biết ………(3)…..  và ……(4)……  của mỗi nguyên tố trong phân tử.</a:t>
            </a:r>
          </a:p>
          <a:p>
            <a:pPr algn="l"/>
            <a:r>
              <a:rPr lang="en-US" sz="3600">
                <a:latin typeface="Times New Roman" panose="02020603050405020304" pitchFamily="18" charset="0"/>
                <a:cs typeface="Times New Roman" panose="02020603050405020304" pitchFamily="18" charset="0"/>
              </a:rPr>
              <a:t>Câu 2. </a:t>
            </a:r>
            <a:r>
              <a:rPr lang="en-US" sz="3600" b="0">
                <a:latin typeface="Times New Roman" panose="02020603050405020304" pitchFamily="18" charset="0"/>
                <a:cs typeface="Times New Roman" panose="02020603050405020304" pitchFamily="18" charset="0"/>
              </a:rPr>
              <a:t>Hãy viết công thức phân tử của các hợp chất hữu có có mô hình dưới đây và điền vào bảng sau:</a:t>
            </a:r>
          </a:p>
        </p:txBody>
      </p:sp>
      <p:pic>
        <p:nvPicPr>
          <p:cNvPr id="27" name="Picture 2">
            <a:extLst>
              <a:ext uri="{FF2B5EF4-FFF2-40B4-BE49-F238E27FC236}">
                <a16:creationId xmlns:a16="http://schemas.microsoft.com/office/drawing/2014/main" xmlns="" id="{1ABFBDA9-FEE7-AE76-AD20-2F856AA4FAF2}"/>
              </a:ext>
            </a:extLst>
          </p:cNvPr>
          <p:cNvPicPr>
            <a:picLocks noChangeAspect="1"/>
          </p:cNvPicPr>
          <p:nvPr/>
        </p:nvPicPr>
        <p:blipFill>
          <a:blip r:embed="rId3"/>
          <a:srcRect/>
          <a:stretch>
            <a:fillRect/>
          </a:stretch>
        </p:blipFill>
        <p:spPr>
          <a:xfrm>
            <a:off x="20450701" y="9960563"/>
            <a:ext cx="3644955" cy="3753527"/>
          </a:xfrm>
          <a:prstGeom prst="rect">
            <a:avLst/>
          </a:prstGeom>
        </p:spPr>
      </p:pic>
      <p:pic>
        <p:nvPicPr>
          <p:cNvPr id="28" name="Picture 6">
            <a:extLst>
              <a:ext uri="{FF2B5EF4-FFF2-40B4-BE49-F238E27FC236}">
                <a16:creationId xmlns:a16="http://schemas.microsoft.com/office/drawing/2014/main" xmlns="" id="{A790FCA7-5BE1-EB73-18F2-60DFC7069052}"/>
              </a:ext>
            </a:extLst>
          </p:cNvPr>
          <p:cNvPicPr>
            <a:picLocks noChangeAspect="1"/>
          </p:cNvPicPr>
          <p:nvPr/>
        </p:nvPicPr>
        <p:blipFill>
          <a:blip r:embed="rId4"/>
          <a:srcRect/>
          <a:stretch>
            <a:fillRect/>
          </a:stretch>
        </p:blipFill>
        <p:spPr>
          <a:xfrm>
            <a:off x="23255801" y="1619846"/>
            <a:ext cx="836597" cy="2594099"/>
          </a:xfrm>
          <a:prstGeom prst="rect">
            <a:avLst/>
          </a:prstGeom>
        </p:spPr>
      </p:pic>
      <p:pic>
        <p:nvPicPr>
          <p:cNvPr id="30" name="Picture 29">
            <a:extLst>
              <a:ext uri="{FF2B5EF4-FFF2-40B4-BE49-F238E27FC236}">
                <a16:creationId xmlns:a16="http://schemas.microsoft.com/office/drawing/2014/main" xmlns="" id="{C48FB306-A40E-5443-EA8D-C80638E36536}"/>
              </a:ext>
            </a:extLst>
          </p:cNvPr>
          <p:cNvPicPr>
            <a:picLocks noChangeAspect="1"/>
          </p:cNvPicPr>
          <p:nvPr/>
        </p:nvPicPr>
        <p:blipFill>
          <a:blip r:embed="rId5"/>
          <a:stretch>
            <a:fillRect/>
          </a:stretch>
        </p:blipFill>
        <p:spPr>
          <a:xfrm>
            <a:off x="5004912" y="7668260"/>
            <a:ext cx="12073720" cy="4092656"/>
          </a:xfrm>
          <a:prstGeom prst="rect">
            <a:avLst/>
          </a:prstGeom>
        </p:spPr>
      </p:pic>
      <p:graphicFrame>
        <p:nvGraphicFramePr>
          <p:cNvPr id="32" name="Table 31">
            <a:extLst>
              <a:ext uri="{FF2B5EF4-FFF2-40B4-BE49-F238E27FC236}">
                <a16:creationId xmlns:a16="http://schemas.microsoft.com/office/drawing/2014/main" xmlns="" id="{89198C42-ACFD-9A5D-615B-CA1F281F0966}"/>
              </a:ext>
            </a:extLst>
          </p:cNvPr>
          <p:cNvGraphicFramePr>
            <a:graphicFrameLocks noGrp="1"/>
          </p:cNvGraphicFramePr>
          <p:nvPr>
            <p:extLst>
              <p:ext uri="{D42A27DB-BD31-4B8C-83A1-F6EECF244321}">
                <p14:modId xmlns:p14="http://schemas.microsoft.com/office/powerpoint/2010/main" val="1054225799"/>
              </p:ext>
            </p:extLst>
          </p:nvPr>
        </p:nvGraphicFramePr>
        <p:xfrm>
          <a:off x="2242872" y="11930884"/>
          <a:ext cx="18156332" cy="1429782"/>
        </p:xfrm>
        <a:graphic>
          <a:graphicData uri="http://schemas.openxmlformats.org/drawingml/2006/table">
            <a:tbl>
              <a:tblPr firstRow="1" firstCol="1" bandRow="1">
                <a:tableStyleId>{5C22544A-7EE6-4342-B048-85BDC9FD1C3A}</a:tableStyleId>
              </a:tblPr>
              <a:tblGrid>
                <a:gridCol w="3025439">
                  <a:extLst>
                    <a:ext uri="{9D8B030D-6E8A-4147-A177-3AD203B41FA5}">
                      <a16:colId xmlns:a16="http://schemas.microsoft.com/office/drawing/2014/main" xmlns="" val="2936930186"/>
                    </a:ext>
                  </a:extLst>
                </a:gridCol>
                <a:gridCol w="3025439">
                  <a:extLst>
                    <a:ext uri="{9D8B030D-6E8A-4147-A177-3AD203B41FA5}">
                      <a16:colId xmlns:a16="http://schemas.microsoft.com/office/drawing/2014/main" xmlns="" val="1920732429"/>
                    </a:ext>
                  </a:extLst>
                </a:gridCol>
                <a:gridCol w="3025439">
                  <a:extLst>
                    <a:ext uri="{9D8B030D-6E8A-4147-A177-3AD203B41FA5}">
                      <a16:colId xmlns:a16="http://schemas.microsoft.com/office/drawing/2014/main" xmlns="" val="828756389"/>
                    </a:ext>
                  </a:extLst>
                </a:gridCol>
                <a:gridCol w="3025439">
                  <a:extLst>
                    <a:ext uri="{9D8B030D-6E8A-4147-A177-3AD203B41FA5}">
                      <a16:colId xmlns:a16="http://schemas.microsoft.com/office/drawing/2014/main" xmlns="" val="671857174"/>
                    </a:ext>
                  </a:extLst>
                </a:gridCol>
                <a:gridCol w="3027288">
                  <a:extLst>
                    <a:ext uri="{9D8B030D-6E8A-4147-A177-3AD203B41FA5}">
                      <a16:colId xmlns:a16="http://schemas.microsoft.com/office/drawing/2014/main" xmlns="" val="2244270528"/>
                    </a:ext>
                  </a:extLst>
                </a:gridCol>
                <a:gridCol w="3027288">
                  <a:extLst>
                    <a:ext uri="{9D8B030D-6E8A-4147-A177-3AD203B41FA5}">
                      <a16:colId xmlns:a16="http://schemas.microsoft.com/office/drawing/2014/main" xmlns="" val="1541743671"/>
                    </a:ext>
                  </a:extLst>
                </a:gridCol>
              </a:tblGrid>
              <a:tr h="798846">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6086411"/>
                  </a:ext>
                </a:extLst>
              </a:tr>
              <a:tr h="382515">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 </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0286619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 y="3364503"/>
            <a:ext cx="24385586" cy="8803429"/>
          </a:xfrm>
          <a:prstGeom prst="rect">
            <a:avLst/>
          </a:prstGeom>
        </p:spPr>
        <p:txBody>
          <a:bodyPr wrap="square" lIns="182889" tIns="91445" rIns="182889" bIns="91445">
            <a:spAutoFit/>
          </a:bodyPr>
          <a:lstStyle/>
          <a:p>
            <a:r>
              <a:rPr lang="vi-VN" sz="5600" b="1" i="1" dirty="0">
                <a:latin typeface="Times New Roman" panose="02020603050405020304" pitchFamily="18" charset="0"/>
                <a:ea typeface="Calibri" panose="020F0502020204030204" pitchFamily="34" charset="0"/>
                <a:cs typeface="Times New Roman" panose="02020603050405020304" pitchFamily="18" charset="0"/>
              </a:rPr>
              <a:t>Câu </a:t>
            </a:r>
            <a:r>
              <a:rPr lang="en-US" sz="5600" b="1" i="1" dirty="0">
                <a:latin typeface="Times New Roman" panose="02020603050405020304" pitchFamily="18" charset="0"/>
                <a:ea typeface="Calibri" panose="020F0502020204030204" pitchFamily="34" charset="0"/>
                <a:cs typeface="Times New Roman" panose="02020603050405020304" pitchFamily="18" charset="0"/>
              </a:rPr>
              <a:t>3</a:t>
            </a:r>
            <a:r>
              <a:rPr lang="vi-VN" sz="5600" b="1" i="1" dirty="0">
                <a:latin typeface="Times New Roman" panose="02020603050405020304" pitchFamily="18" charset="0"/>
                <a:ea typeface="Calibri" panose="020F0502020204030204" pitchFamily="34" charset="0"/>
                <a:cs typeface="Times New Roman" panose="02020603050405020304" pitchFamily="18" charset="0"/>
              </a:rPr>
              <a:t>:</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sau</a:t>
            </a:r>
            <a:r>
              <a:rPr lang="en-US" sz="5600" dirty="0">
                <a:latin typeface="Times New Roman" panose="02020603050405020304" pitchFamily="18" charset="0"/>
                <a:cs typeface="Times New Roman" panose="02020603050405020304" pitchFamily="18" charset="0"/>
              </a:rPr>
              <a:t>:</a:t>
            </a:r>
          </a:p>
          <a:p>
            <a:endParaRPr lang="en-US" sz="5600"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endParaRPr lang="en-US" sz="5600" i="1" dirty="0">
              <a:latin typeface="Times New Roman" panose="02020603050405020304" pitchFamily="18" charset="0"/>
              <a:cs typeface="Times New Roman" panose="02020603050405020304" pitchFamily="18" charset="0"/>
            </a:endParaRPr>
          </a:p>
          <a:p>
            <a:pPr algn="ctr"/>
            <a:r>
              <a:rPr lang="en-US" sz="5600" i="1" dirty="0" err="1">
                <a:latin typeface="Times New Roman" panose="02020603050405020304" pitchFamily="18" charset="0"/>
                <a:cs typeface="Times New Roman" panose="02020603050405020304" pitchFamily="18" charset="0"/>
              </a:rPr>
              <a:t>phổ</a:t>
            </a:r>
            <a:r>
              <a:rPr lang="en-US" sz="5600" i="1" dirty="0">
                <a:latin typeface="Times New Roman" panose="02020603050405020304" pitchFamily="18" charset="0"/>
                <a:cs typeface="Times New Roman" panose="02020603050405020304" pitchFamily="18" charset="0"/>
              </a:rPr>
              <a:t> </a:t>
            </a:r>
            <a:r>
              <a:rPr lang="en-US" sz="5600" i="1" dirty="0" err="1">
                <a:latin typeface="Times New Roman" panose="02020603050405020304" pitchFamily="18" charset="0"/>
                <a:cs typeface="Times New Roman" panose="02020603050405020304" pitchFamily="18" charset="0"/>
              </a:rPr>
              <a:t>khối</a:t>
            </a:r>
            <a:r>
              <a:rPr lang="en-US" sz="5600" i="1" dirty="0">
                <a:latin typeface="Times New Roman" panose="02020603050405020304" pitchFamily="18" charset="0"/>
                <a:cs typeface="Times New Roman" panose="02020603050405020304" pitchFamily="18" charset="0"/>
              </a:rPr>
              <a:t> </a:t>
            </a:r>
            <a:r>
              <a:rPr lang="en-US" sz="5600" i="1" dirty="0" err="1">
                <a:latin typeface="Times New Roman" panose="02020603050405020304" pitchFamily="18" charset="0"/>
                <a:cs typeface="Times New Roman" panose="02020603050405020304" pitchFamily="18" charset="0"/>
              </a:rPr>
              <a:t>lượng</a:t>
            </a:r>
            <a:r>
              <a:rPr lang="en-US" sz="5600" i="1" dirty="0">
                <a:latin typeface="Times New Roman" panose="02020603050405020304" pitchFamily="18" charset="0"/>
                <a:cs typeface="Times New Roman" panose="02020603050405020304" pitchFamily="18" charset="0"/>
              </a:rPr>
              <a:t> A (a) </a:t>
            </a:r>
            <a:r>
              <a:rPr lang="en-US" sz="5600" i="1" dirty="0" err="1">
                <a:latin typeface="Times New Roman" panose="02020603050405020304" pitchFamily="18" charset="0"/>
                <a:cs typeface="Times New Roman" panose="02020603050405020304" pitchFamily="18" charset="0"/>
              </a:rPr>
              <a:t>và</a:t>
            </a:r>
            <a:r>
              <a:rPr lang="en-US" sz="5600" i="1" dirty="0">
                <a:latin typeface="Times New Roman" panose="02020603050405020304" pitchFamily="18" charset="0"/>
                <a:cs typeface="Times New Roman" panose="02020603050405020304" pitchFamily="18" charset="0"/>
              </a:rPr>
              <a:t> B (b)</a:t>
            </a:r>
            <a:endParaRPr lang="en-US" sz="5600" dirty="0">
              <a:latin typeface="Times New Roman" panose="02020603050405020304" pitchFamily="18" charset="0"/>
              <a:cs typeface="Times New Roman" panose="02020603050405020304" pitchFamily="18" charset="0"/>
            </a:endParaRPr>
          </a:p>
        </p:txBody>
      </p:sp>
      <p:pic>
        <p:nvPicPr>
          <p:cNvPr id="24" name="Picture 23"/>
          <p:cNvPicPr/>
          <p:nvPr/>
        </p:nvPicPr>
        <p:blipFill>
          <a:blip r:embed="rId2"/>
          <a:stretch>
            <a:fillRect/>
          </a:stretch>
        </p:blipFill>
        <p:spPr>
          <a:xfrm>
            <a:off x="1140713" y="4790775"/>
            <a:ext cx="11297094" cy="6086153"/>
          </a:xfrm>
          <a:prstGeom prst="rect">
            <a:avLst/>
          </a:prstGeom>
        </p:spPr>
      </p:pic>
      <p:pic>
        <p:nvPicPr>
          <p:cNvPr id="25" name="Picture 24"/>
          <p:cNvPicPr/>
          <p:nvPr/>
        </p:nvPicPr>
        <p:blipFill>
          <a:blip r:embed="rId3"/>
          <a:stretch>
            <a:fillRect/>
          </a:stretch>
        </p:blipFill>
        <p:spPr>
          <a:xfrm>
            <a:off x="12893232" y="4905076"/>
            <a:ext cx="10354498" cy="6098856"/>
          </a:xfrm>
          <a:prstGeom prst="rect">
            <a:avLst/>
          </a:prstGeom>
        </p:spPr>
      </p:pic>
      <p:sp>
        <p:nvSpPr>
          <p:cNvPr id="6" name="Hộp Văn bản 19">
            <a:extLst>
              <a:ext uri="{FF2B5EF4-FFF2-40B4-BE49-F238E27FC236}">
                <a16:creationId xmlns:a16="http://schemas.microsoft.com/office/drawing/2014/main" xmlns="" id="{D2B25254-BC31-C2A1-1F6E-6FD26B74CDF6}"/>
              </a:ext>
            </a:extLst>
          </p:cNvPr>
          <p:cNvSpPr txBox="1"/>
          <p:nvPr/>
        </p:nvSpPr>
        <p:spPr>
          <a:xfrm>
            <a:off x="1140713" y="1883913"/>
            <a:ext cx="7203127" cy="1400814"/>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600" b="1" dirty="0">
                <a:solidFill>
                  <a:schemeClr val="bg1"/>
                </a:solidFill>
                <a:latin typeface="Times New Roman" panose="02020603050405020304" pitchFamily="18" charset="0"/>
                <a:cs typeface="Times New Roman" panose="02020603050405020304" pitchFamily="18" charset="0"/>
              </a:rPr>
              <a:t>III. LUYỆN TẬP</a:t>
            </a:r>
            <a:endParaRPr lang="en-US" sz="5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102851" y="12339786"/>
            <a:ext cx="8361881" cy="1046561"/>
          </a:xfrm>
          <a:prstGeom prst="rect">
            <a:avLst/>
          </a:prstGeom>
          <a:noFill/>
        </p:spPr>
        <p:txBody>
          <a:bodyPr wrap="square" lIns="182889" tIns="91445" rIns="182889" bIns="91445" rtlCol="0">
            <a:spAutoFit/>
          </a:bodyPr>
          <a:lstStyle/>
          <a:p>
            <a:r>
              <a:rPr lang="en-US" sz="5600" dirty="0" err="1">
                <a:latin typeface="Times New Roman" panose="02020603050405020304" pitchFamily="18" charset="0"/>
                <a:cs typeface="Times New Roman" panose="02020603050405020304" pitchFamily="18" charset="0"/>
              </a:rPr>
              <a:t>Đáp</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án</a:t>
            </a:r>
            <a:r>
              <a:rPr lang="en-US" sz="5600" dirty="0">
                <a:latin typeface="Times New Roman" panose="02020603050405020304" pitchFamily="18" charset="0"/>
                <a:cs typeface="Times New Roman" panose="02020603050405020304" pitchFamily="18" charset="0"/>
              </a:rPr>
              <a:t>: a) </a:t>
            </a:r>
            <a:r>
              <a:rPr lang="en-US" sz="5600" dirty="0" smtClean="0">
                <a:latin typeface="Times New Roman" panose="02020603050405020304" pitchFamily="18" charset="0"/>
                <a:cs typeface="Times New Roman" panose="02020603050405020304" pitchFamily="18" charset="0"/>
              </a:rPr>
              <a:t>60.</a:t>
            </a:r>
            <a:r>
              <a:rPr lang="en-US" sz="5600" dirty="0">
                <a:latin typeface="Times New Roman" panose="02020603050405020304" pitchFamily="18" charset="0"/>
                <a:cs typeface="Times New Roman" panose="02020603050405020304" pitchFamily="18" charset="0"/>
              </a:rPr>
              <a:t>	b)78.</a:t>
            </a:r>
          </a:p>
        </p:txBody>
      </p:sp>
    </p:spTree>
    <p:extLst>
      <p:ext uri="{BB962C8B-B14F-4D97-AF65-F5344CB8AC3E}">
        <p14:creationId xmlns:p14="http://schemas.microsoft.com/office/powerpoint/2010/main" val="1935829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850" y="3681347"/>
            <a:ext cx="18634535" cy="5139879"/>
          </a:xfrm>
          <a:prstGeom prst="rect">
            <a:avLst/>
          </a:prstGeom>
        </p:spPr>
        <p:txBody>
          <a:bodyPr wrap="square" lIns="182889" tIns="91445" rIns="182889" bIns="91445">
            <a:spAutoFit/>
          </a:bodyPr>
          <a:lstStyle/>
          <a:p>
            <a:pPr algn="just">
              <a:lnSpc>
                <a:spcPct val="115000"/>
              </a:lnSpc>
              <a:tabLst>
                <a:tab pos="360698" algn="l"/>
              </a:tabLst>
            </a:pPr>
            <a:r>
              <a:rPr lang="en-US" sz="56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smtClean="0">
                <a:latin typeface="Times New Roman" panose="02020603050405020304" pitchFamily="18" charset="0"/>
                <a:ea typeface="Calibri" panose="020F0502020204030204" pitchFamily="34" charset="0"/>
                <a:cs typeface="Times New Roman" panose="02020603050405020304" pitchFamily="18" charset="0"/>
              </a:rPr>
              <a:t> 4</a:t>
            </a:r>
            <a:r>
              <a:rPr lang="en-US" sz="5600" b="1"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đoán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HCHC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giản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mảnh</a:t>
            </a:r>
            <a:r>
              <a:rPr lang="en-US" sz="5600" dirty="0">
                <a:latin typeface="Times New Roman" panose="02020603050405020304" pitchFamily="18" charset="0"/>
                <a:ea typeface="Calibri" panose="020F0502020204030204" pitchFamily="34" charset="0"/>
                <a:cs typeface="Times New Roman" panose="02020603050405020304" pitchFamily="18" charset="0"/>
              </a:rPr>
              <a:t> ion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Mảnh</a:t>
            </a:r>
            <a:r>
              <a:rPr lang="en-US" sz="5600" dirty="0">
                <a:latin typeface="Times New Roman" panose="02020603050405020304" pitchFamily="18" charset="0"/>
                <a:ea typeface="Calibri" panose="020F0502020204030204" pitchFamily="34" charset="0"/>
                <a:cs typeface="Times New Roman" panose="02020603050405020304" pitchFamily="18" charset="0"/>
              </a:rPr>
              <a:t> ion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smtClean="0">
                <a:latin typeface="Times New Roman" panose="02020603050405020304" pitchFamily="18" charset="0"/>
                <a:ea typeface="Calibri" panose="020F0502020204030204" pitchFamily="34" charset="0"/>
                <a:cs typeface="Times New Roman" panose="02020603050405020304" pitchFamily="18" charset="0"/>
              </a:rPr>
              <a:t>nào</a:t>
            </a:r>
            <a:r>
              <a:rPr lang="en-US" sz="5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nhất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360698" algn="l"/>
              </a:tabLst>
            </a:pPr>
            <a:r>
              <a:rPr lang="en-US" sz="5600" dirty="0">
                <a:latin typeface="Times New Roman" panose="02020603050405020304" pitchFamily="18" charset="0"/>
                <a:ea typeface="Calibri" panose="020F0502020204030204" pitchFamily="34" charset="0"/>
                <a:cs typeface="Times New Roman" panose="02020603050405020304" pitchFamily="18" charset="0"/>
              </a:rPr>
              <a:t> A. z/m.	B. n/p.		C. z/p.		D. m/z.</a:t>
            </a:r>
          </a:p>
        </p:txBody>
      </p:sp>
      <p:sp>
        <p:nvSpPr>
          <p:cNvPr id="8" name="Rectangle 7"/>
          <p:cNvSpPr/>
          <p:nvPr/>
        </p:nvSpPr>
        <p:spPr>
          <a:xfrm>
            <a:off x="4514850" y="9059380"/>
            <a:ext cx="18634536" cy="4020027"/>
          </a:xfrm>
          <a:prstGeom prst="rect">
            <a:avLst/>
          </a:prstGeom>
        </p:spPr>
        <p:txBody>
          <a:bodyPr wrap="square" lIns="182889" tIns="91445" rIns="182889" bIns="91445">
            <a:spAutoFit/>
          </a:bodyPr>
          <a:lstStyle/>
          <a:p>
            <a:pPr algn="just">
              <a:lnSpc>
                <a:spcPct val="115000"/>
              </a:lnSpc>
              <a:tabLst>
                <a:tab pos="360698" algn="l"/>
              </a:tabLst>
            </a:pPr>
            <a:r>
              <a:rPr lang="en-US" sz="56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smtClean="0">
                <a:latin typeface="Times New Roman" panose="02020603050405020304" pitchFamily="18" charset="0"/>
                <a:ea typeface="Calibri" panose="020F0502020204030204" pitchFamily="34" charset="0"/>
                <a:cs typeface="Times New Roman" panose="02020603050405020304" pitchFamily="18" charset="0"/>
              </a:rPr>
              <a:t> 5</a:t>
            </a:r>
            <a:r>
              <a:rPr lang="en-US" sz="5600" b="1" dirty="0">
                <a:latin typeface="Times New Roman" panose="02020603050405020304" pitchFamily="18" charset="0"/>
                <a:ea typeface="Calibri" panose="020F0502020204030204" pitchFamily="34" charset="0"/>
                <a:cs typeface="Times New Roman" panose="02020603050405020304" pitchFamily="18" charset="0"/>
              </a:rPr>
              <a: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600" dirty="0">
                <a:latin typeface="Times New Roman" panose="02020603050405020304" pitchFamily="18" charset="0"/>
                <a:ea typeface="Calibri" panose="020F0502020204030204" pitchFamily="34" charset="0"/>
                <a:cs typeface="Times New Roman" panose="02020603050405020304" pitchFamily="18" charset="0"/>
              </a:rPr>
              <a:t> 79,25% C, 5,66% H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600" dirty="0">
                <a:latin typeface="Times New Roman" panose="02020603050405020304" pitchFamily="18" charset="0"/>
                <a:ea typeface="Calibri" panose="020F0502020204030204" pitchFamily="34" charset="0"/>
                <a:cs typeface="Times New Roman" panose="02020603050405020304" pitchFamily="18" charset="0"/>
              </a:rPr>
              <a:t> 15,09% O </a:t>
            </a:r>
            <a:r>
              <a:rPr lang="en-US" sz="5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tabLst>
                <a:tab pos="360698" algn="l"/>
              </a:tabLst>
            </a:pPr>
            <a:r>
              <a:rPr lang="en-US" sz="5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600" dirty="0">
                <a:latin typeface="Times New Roman" panose="02020603050405020304" pitchFamily="18" charset="0"/>
                <a:ea typeface="Calibri" panose="020F0502020204030204" pitchFamily="34" charset="0"/>
                <a:cs typeface="Times New Roman" panose="02020603050405020304" pitchFamily="18" charset="0"/>
              </a:rPr>
              <a:t> 106.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600" dirty="0">
                <a:latin typeface="Times New Roman" panose="02020603050405020304" pitchFamily="18" charset="0"/>
                <a:ea typeface="Calibri" panose="020F0502020204030204" pitchFamily="34" charset="0"/>
                <a:cs typeface="Times New Roman" panose="02020603050405020304" pitchFamily="18" charset="0"/>
              </a:rPr>
              <a:t> X </a:t>
            </a:r>
            <a:r>
              <a:rPr lang="en-US" sz="5600" dirty="0" err="1">
                <a:latin typeface="Times New Roman" panose="02020603050405020304" pitchFamily="18" charset="0"/>
                <a:ea typeface="Calibri" panose="020F0502020204030204" pitchFamily="34" charset="0"/>
                <a:cs typeface="Times New Roman" panose="02020603050405020304" pitchFamily="18" charset="0"/>
              </a:rPr>
              <a:t>là</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r>
              <a:rPr lang="en-US" sz="5600" b="1" dirty="0">
                <a:latin typeface="Times New Roman" panose="02020603050405020304" pitchFamily="18" charset="0"/>
                <a:ea typeface="Calibri" panose="020F0502020204030204" pitchFamily="34" charset="0"/>
              </a:rPr>
              <a:t>A.</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7</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6</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B.</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7</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C.</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O.	</a:t>
            </a:r>
            <a:r>
              <a:rPr lang="en-US" sz="5600" b="1" dirty="0">
                <a:latin typeface="Times New Roman" panose="02020603050405020304" pitchFamily="18" charset="0"/>
                <a:ea typeface="Calibri" panose="020F0502020204030204" pitchFamily="34" charset="0"/>
              </a:rPr>
              <a:t>D.</a:t>
            </a:r>
            <a:r>
              <a:rPr lang="en-US" sz="5600" dirty="0">
                <a:latin typeface="Times New Roman" panose="02020603050405020304" pitchFamily="18" charset="0"/>
                <a:ea typeface="Calibri" panose="020F0502020204030204" pitchFamily="34" charset="0"/>
              </a:rPr>
              <a:t> C</a:t>
            </a:r>
            <a:r>
              <a:rPr lang="en-US" sz="5600" baseline="-25000" dirty="0">
                <a:latin typeface="Times New Roman" panose="02020603050405020304" pitchFamily="18" charset="0"/>
                <a:ea typeface="Calibri" panose="020F0502020204030204" pitchFamily="34" charset="0"/>
              </a:rPr>
              <a:t>8</a:t>
            </a:r>
            <a:r>
              <a:rPr lang="en-US" sz="5600" dirty="0">
                <a:latin typeface="Times New Roman" panose="02020603050405020304" pitchFamily="18" charset="0"/>
                <a:ea typeface="Calibri" panose="020F0502020204030204" pitchFamily="34" charset="0"/>
              </a:rPr>
              <a:t>H</a:t>
            </a:r>
            <a:r>
              <a:rPr lang="en-US" sz="5600" baseline="-25000" dirty="0">
                <a:latin typeface="Times New Roman" panose="02020603050405020304" pitchFamily="18" charset="0"/>
                <a:ea typeface="Calibri" panose="020F0502020204030204" pitchFamily="34" charset="0"/>
              </a:rPr>
              <a:t>6</a:t>
            </a:r>
            <a:r>
              <a:rPr lang="en-US" sz="5600" dirty="0">
                <a:latin typeface="Times New Roman" panose="02020603050405020304" pitchFamily="18" charset="0"/>
                <a:ea typeface="Calibri" panose="020F0502020204030204" pitchFamily="34" charset="0"/>
              </a:rPr>
              <a:t>O.</a:t>
            </a:r>
            <a:endParaRPr lang="en-US" sz="5600" dirty="0"/>
          </a:p>
        </p:txBody>
      </p:sp>
      <p:sp>
        <p:nvSpPr>
          <p:cNvPr id="5" name="Hộp Văn bản 19">
            <a:extLst>
              <a:ext uri="{FF2B5EF4-FFF2-40B4-BE49-F238E27FC236}">
                <a16:creationId xmlns:a16="http://schemas.microsoft.com/office/drawing/2014/main" xmlns="" id="{D2B25254-BC31-C2A1-1F6E-6FD26B74CDF6}"/>
              </a:ext>
            </a:extLst>
          </p:cNvPr>
          <p:cNvSpPr txBox="1"/>
          <p:nvPr/>
        </p:nvSpPr>
        <p:spPr>
          <a:xfrm>
            <a:off x="1529924" y="2038891"/>
            <a:ext cx="7203127" cy="1565615"/>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6400" b="1" dirty="0">
                <a:solidFill>
                  <a:schemeClr val="bg1"/>
                </a:solidFill>
                <a:latin typeface="Times New Roman" panose="02020603050405020304" pitchFamily="18" charset="0"/>
                <a:cs typeface="Times New Roman" panose="02020603050405020304" pitchFamily="18" charset="0"/>
              </a:rPr>
              <a:t>III. LUYỆN TẬP</a:t>
            </a:r>
            <a:endParaRPr lang="en-US" sz="6400" dirty="0">
              <a:solidFill>
                <a:schemeClr val="bg1"/>
              </a:solidFill>
              <a:latin typeface="Times New Roman" panose="02020603050405020304" pitchFamily="18" charset="0"/>
              <a:cs typeface="Times New Roman" panose="02020603050405020304" pitchFamily="18" charset="0"/>
            </a:endParaRPr>
          </a:p>
        </p:txBody>
      </p:sp>
      <p:sp>
        <p:nvSpPr>
          <p:cNvPr id="6" name="Flowchart: Connector 5"/>
          <p:cNvSpPr/>
          <p:nvPr/>
        </p:nvSpPr>
        <p:spPr>
          <a:xfrm>
            <a:off x="14411922" y="7700046"/>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7" name="Flowchart: Connector 6"/>
          <p:cNvSpPr/>
          <p:nvPr/>
        </p:nvSpPr>
        <p:spPr>
          <a:xfrm>
            <a:off x="4514850" y="12164858"/>
            <a:ext cx="928108" cy="8735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23569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19">
            <a:extLst>
              <a:ext uri="{FF2B5EF4-FFF2-40B4-BE49-F238E27FC236}">
                <a16:creationId xmlns:a16="http://schemas.microsoft.com/office/drawing/2014/main" xmlns="" id="{D2B25254-BC31-C2A1-1F6E-6FD26B74CDF6}"/>
              </a:ext>
            </a:extLst>
          </p:cNvPr>
          <p:cNvSpPr txBox="1"/>
          <p:nvPr/>
        </p:nvSpPr>
        <p:spPr>
          <a:xfrm>
            <a:off x="56036" y="1486537"/>
            <a:ext cx="7203127" cy="1359469"/>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400" b="1" dirty="0">
                <a:solidFill>
                  <a:schemeClr val="bg1"/>
                </a:solidFill>
                <a:latin typeface="Times New Roman" panose="02020603050405020304" pitchFamily="18" charset="0"/>
                <a:cs typeface="Times New Roman" panose="02020603050405020304" pitchFamily="18" charset="0"/>
              </a:rPr>
              <a:t>III. LUYỆN TẬP</a:t>
            </a:r>
            <a:endParaRPr lang="en-US" sz="5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657600" y="2765349"/>
                <a:ext cx="20727988" cy="10952239"/>
              </a:xfrm>
              <a:prstGeom prst="rect">
                <a:avLst/>
              </a:prstGeom>
            </p:spPr>
            <p:txBody>
              <a:bodyPr wrap="square" lIns="182889" tIns="91445" rIns="182889" bIns="91445">
                <a:spAutoFit/>
              </a:bodyPr>
              <a:lstStyle/>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1.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%H = 100- 62,07 – 27,59 = 10,34 %.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acetone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62,07∗58</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10,34∗58</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27,59∗58</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2.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%O = 100- 52,17 – 13,04 = 34,79 %.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52,17∗46</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2</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13,04∗46</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34,79∗46</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57600" y="2765349"/>
                <a:ext cx="20727988" cy="10952239"/>
              </a:xfrm>
              <a:prstGeom prst="rect">
                <a:avLst/>
              </a:prstGeom>
              <a:blipFill rotWithShape="1">
                <a:blip r:embed="rId2"/>
                <a:stretch>
                  <a:fillRect l="-882" t="-445" b="-56"/>
                </a:stretch>
              </a:blipFill>
            </p:spPr>
            <p:txBody>
              <a:bodyPr/>
              <a:lstStyle/>
              <a:p>
                <a:r>
                  <a:rPr lang="en-US">
                    <a:noFill/>
                  </a:rPr>
                  <a:t> </a:t>
                </a:r>
              </a:p>
            </p:txBody>
          </p:sp>
        </mc:Fallback>
      </mc:AlternateContent>
      <p:sp>
        <p:nvSpPr>
          <p:cNvPr id="9" name="TextBox 8"/>
          <p:cNvSpPr txBox="1"/>
          <p:nvPr/>
        </p:nvSpPr>
        <p:spPr>
          <a:xfrm>
            <a:off x="17170003" y="409480"/>
            <a:ext cx="5541351" cy="400120"/>
          </a:xfrm>
          <a:prstGeom prst="rect">
            <a:avLst/>
          </a:prstGeom>
          <a:noFill/>
        </p:spPr>
        <p:txBody>
          <a:bodyPr wrap="square" lIns="182889" tIns="91445" rIns="182889" bIns="91445" rtlCol="0">
            <a:spAutoFit/>
          </a:bodyPr>
          <a:lstStyle/>
          <a:p>
            <a:r>
              <a:rPr lang="en-US" b="1" dirty="0" smtClean="0"/>
              <a:t>PHIẾU HỌC TẬP SỐ 4</a:t>
            </a:r>
            <a:endParaRPr lang="en-US" b="1" dirty="0"/>
          </a:p>
        </p:txBody>
      </p:sp>
    </p:spTree>
    <p:extLst>
      <p:ext uri="{BB962C8B-B14F-4D97-AF65-F5344CB8AC3E}">
        <p14:creationId xmlns:p14="http://schemas.microsoft.com/office/powerpoint/2010/main" val="168232595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19">
            <a:extLst>
              <a:ext uri="{FF2B5EF4-FFF2-40B4-BE49-F238E27FC236}">
                <a16:creationId xmlns:a16="http://schemas.microsoft.com/office/drawing/2014/main" xmlns="" id="{D2B25254-BC31-C2A1-1F6E-6FD26B74CDF6}"/>
              </a:ext>
            </a:extLst>
          </p:cNvPr>
          <p:cNvSpPr txBox="1"/>
          <p:nvPr/>
        </p:nvSpPr>
        <p:spPr>
          <a:xfrm>
            <a:off x="0" y="1436188"/>
            <a:ext cx="7203127" cy="1359469"/>
          </a:xfrm>
          <a:prstGeom prst="roundRect">
            <a:avLst>
              <a:gd name="adj" fmla="val 43923"/>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lIns="182889" tIns="91445" rIns="182889" bIns="91445" rtlCol="0">
            <a:spAutoFit/>
          </a:bodyPr>
          <a:lstStyle/>
          <a:p>
            <a:pPr lvl="0" algn="ctr"/>
            <a:r>
              <a:rPr lang="en-US" sz="5400" b="1" dirty="0">
                <a:solidFill>
                  <a:schemeClr val="bg1"/>
                </a:solidFill>
                <a:latin typeface="Times New Roman" panose="02020603050405020304" pitchFamily="18" charset="0"/>
                <a:cs typeface="Times New Roman" panose="02020603050405020304" pitchFamily="18" charset="0"/>
              </a:rPr>
              <a:t>III. LUYỆN TẬP</a:t>
            </a:r>
            <a:endParaRPr lang="en-US" sz="5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714750" y="2619046"/>
                <a:ext cx="23688675" cy="10792003"/>
              </a:xfrm>
              <a:prstGeom prst="rect">
                <a:avLst/>
              </a:prstGeom>
            </p:spPr>
            <p:txBody>
              <a:bodyPr wrap="square" lIns="182889" tIns="91445" rIns="182889" bIns="91445">
                <a:spAutoFit/>
              </a:bodyPr>
              <a:lstStyle/>
              <a:p>
                <a:pPr>
                  <a:lnSpc>
                    <a:spcPct val="115000"/>
                  </a:lnSpc>
                  <a:tabLst>
                    <a:tab pos="360698"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3</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%N = 100- 77,42 – 7,53 = 15,05 %.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CxHyNz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77,43∗93</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6</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7,53∗93</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7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7</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z =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14∗100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15,05∗93</m:t>
                        </m:r>
                      </m:num>
                      <m:den>
                        <m:r>
                          <a:rPr lang="en-US" sz="4800" i="1">
                            <a:latin typeface="Cambria Math" panose="02040503050406030204" pitchFamily="18" charset="0"/>
                            <a:ea typeface="Calibri" panose="020F0502020204030204" pitchFamily="34" charset="0"/>
                            <a:cs typeface="Times New Roman" panose="02020603050405020304" pitchFamily="18" charset="0"/>
                          </a:rPr>
                          <m:t>14∗100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4</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dirty="0">
                    <a:latin typeface="Times New Roman" panose="02020603050405020304" pitchFamily="18" charset="0"/>
                    <a:ea typeface="Calibri" panose="020F0502020204030204" pitchFamily="34" charset="0"/>
                    <a:cs typeface="Times New Roman" panose="02020603050405020304" pitchFamily="18" charset="0"/>
                  </a:rPr>
                  <a:t>: %O  = 100- 75,47 – 4,35 = 20,18 %.</a:t>
                </a:r>
              </a:p>
              <a:p>
                <a:pPr>
                  <a:lnSpc>
                    <a:spcPct val="115000"/>
                  </a:lnSpc>
                  <a:tabLst>
                    <a:tab pos="360698" algn="l"/>
                  </a:tabLst>
                </a:pPr>
                <a:r>
                  <a:rPr lang="en-US" sz="4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X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CxHyOz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x,y,z</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tabLst>
                    <a:tab pos="360698" algn="l"/>
                  </a:tabLst>
                </a:pPr>
                <a:r>
                  <a:rPr lang="en-US" sz="4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𝐶</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75,47∗318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12∗100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20</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tabLst>
                    <a:tab pos="360698" algn="l"/>
                  </a:tabLs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𝐻</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4,35∗318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1∗100</m:t>
                        </m:r>
                      </m:den>
                    </m:f>
                  </m:oMath>
                </a14:m>
                <a:r>
                  <a:rPr lang="en-US" sz="4800" dirty="0">
                    <a:latin typeface="Times New Roman" panose="02020603050405020304" pitchFamily="18" charset="0"/>
                    <a:ea typeface="Times New Roman" panose="02020603050405020304" pitchFamily="18" charset="0"/>
                    <a:cs typeface="Times New Roman" panose="02020603050405020304" pitchFamily="18" charset="0"/>
                  </a:rPr>
                  <a:t> = 14         →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acetone </a:t>
                </a:r>
                <a:r>
                  <a:rPr lang="en-US" sz="4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20</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14</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O</a:t>
                </a:r>
                <a:r>
                  <a:rPr lang="en-US" sz="480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latin typeface="Times New Roman" panose="02020603050405020304" pitchFamily="18" charset="0"/>
                    <a:ea typeface="Times New Roman" panose="02020603050405020304" pitchFamily="18" charset="0"/>
                  </a:rPr>
                  <a:t>→ z = </a:t>
                </a:r>
                <a:r>
                  <a:rPr lang="en-US" sz="4800" dirty="0">
                    <a:latin typeface="Times New Roman" panose="02020603050405020304" pitchFamily="18" charset="0"/>
                    <a:ea typeface="Calibri" panose="020F0502020204030204" pitchFamily="34" charset="0"/>
                  </a:rPr>
                  <a:t>= </a:t>
                </a:r>
                <a14:m>
                  <m:oMath xmlns:m="http://schemas.openxmlformats.org/officeDocument/2006/math">
                    <m:f>
                      <m:fPr>
                        <m:ctrlPr>
                          <a:rPr lang="en-US" sz="4800" i="1">
                            <a:latin typeface="Cambria Math" panose="02040503050406030204" pitchFamily="18"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𝑂</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𝑀</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4800" i="1">
                            <a:latin typeface="Cambria Math" panose="02040503050406030204" pitchFamily="18" charset="0"/>
                            <a:cs typeface="Times New Roman" panose="02020603050405020304" pitchFamily="18" charset="0"/>
                          </a:rPr>
                        </m:ctrlPr>
                      </m:fPr>
                      <m:num>
                        <m:r>
                          <a:rPr lang="en-US" sz="4800" i="1">
                            <a:latin typeface="Cambria Math" panose="02040503050406030204" pitchFamily="18" charset="0"/>
                            <a:ea typeface="Calibri" panose="020F0502020204030204" pitchFamily="34" charset="0"/>
                            <a:cs typeface="Times New Roman" panose="02020603050405020304" pitchFamily="18" charset="0"/>
                          </a:rPr>
                          <m:t>20,18∗318</m:t>
                        </m:r>
                      </m:num>
                      <m:den>
                        <m:r>
                          <a:rPr lang="en-US" sz="4800" i="1">
                            <a:latin typeface="Cambria Math" panose="02040503050406030204" pitchFamily="18" charset="0"/>
                            <a:ea typeface="Calibri" panose="020F0502020204030204" pitchFamily="34" charset="0"/>
                            <a:cs typeface="Times New Roman" panose="02020603050405020304" pitchFamily="18" charset="0"/>
                          </a:rPr>
                          <m:t>16∗100</m:t>
                        </m:r>
                      </m:den>
                    </m:f>
                  </m:oMath>
                </a14:m>
                <a:r>
                  <a:rPr lang="en-US" sz="4800" dirty="0">
                    <a:latin typeface="Times New Roman" panose="02020603050405020304" pitchFamily="18" charset="0"/>
                    <a:ea typeface="Times New Roman" panose="02020603050405020304" pitchFamily="18" charset="0"/>
                  </a:rPr>
                  <a:t> =4</a:t>
                </a:r>
                <a:endParaRPr lang="en-US" sz="4800" dirty="0"/>
              </a:p>
            </p:txBody>
          </p:sp>
        </mc:Choice>
        <mc:Fallback xmlns="">
          <p:sp>
            <p:nvSpPr>
              <p:cNvPr id="3" name="Rectangle 2"/>
              <p:cNvSpPr>
                <a:spLocks noRot="1" noChangeAspect="1" noMove="1" noResize="1" noEditPoints="1" noAdjustHandles="1" noChangeArrowheads="1" noChangeShapeType="1" noTextEdit="1"/>
              </p:cNvSpPr>
              <p:nvPr/>
            </p:nvSpPr>
            <p:spPr>
              <a:xfrm>
                <a:off x="3714750" y="2619046"/>
                <a:ext cx="23688675" cy="10792003"/>
              </a:xfrm>
              <a:prstGeom prst="rect">
                <a:avLst/>
              </a:prstGeom>
              <a:blipFill rotWithShape="1">
                <a:blip r:embed="rId2"/>
                <a:stretch>
                  <a:fillRect l="-772" t="-452" b="-56"/>
                </a:stretch>
              </a:blipFill>
            </p:spPr>
            <p:txBody>
              <a:bodyPr/>
              <a:lstStyle/>
              <a:p>
                <a:r>
                  <a:rPr lang="en-US">
                    <a:noFill/>
                  </a:rPr>
                  <a:t> </a:t>
                </a:r>
              </a:p>
            </p:txBody>
          </p:sp>
        </mc:Fallback>
      </mc:AlternateContent>
    </p:spTree>
    <p:extLst>
      <p:ext uri="{BB962C8B-B14F-4D97-AF65-F5344CB8AC3E}">
        <p14:creationId xmlns:p14="http://schemas.microsoft.com/office/powerpoint/2010/main" val="349956932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079"/>
            <a:ext cx="24385588" cy="14772786"/>
          </a:xfrm>
          <a:prstGeom prst="rect">
            <a:avLst/>
          </a:prstGeom>
        </p:spPr>
      </p:pic>
    </p:spTree>
    <p:extLst>
      <p:ext uri="{BB962C8B-B14F-4D97-AF65-F5344CB8AC3E}">
        <p14:creationId xmlns:p14="http://schemas.microsoft.com/office/powerpoint/2010/main" val="237776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4" name="Google Shape;174;p1"/>
          <p:cNvSpPr/>
          <p:nvPr/>
        </p:nvSpPr>
        <p:spPr>
          <a:xfrm>
            <a:off x="3504587" y="5368328"/>
            <a:ext cx="18437568" cy="833175"/>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roup 88">
            <a:extLst>
              <a:ext uri="{FF2B5EF4-FFF2-40B4-BE49-F238E27FC236}">
                <a16:creationId xmlns:a16="http://schemas.microsoft.com/office/drawing/2014/main" xmlns="" id="{57762FA6-A6E8-E869-7E88-992D68C1EBB6}"/>
              </a:ext>
            </a:extLst>
          </p:cNvPr>
          <p:cNvGrpSpPr/>
          <p:nvPr/>
        </p:nvGrpSpPr>
        <p:grpSpPr>
          <a:xfrm>
            <a:off x="168140" y="3245856"/>
            <a:ext cx="23515437" cy="10273579"/>
            <a:chOff x="203200" y="3424389"/>
            <a:chExt cx="11834900" cy="5473175"/>
          </a:xfrm>
          <a:solidFill>
            <a:srgbClr val="FFCC99"/>
          </a:solidFill>
        </p:grpSpPr>
        <p:sp>
          <p:nvSpPr>
            <p:cNvPr id="3" name="Rounded Rectangle 4">
              <a:extLst>
                <a:ext uri="{FF2B5EF4-FFF2-40B4-BE49-F238E27FC236}">
                  <a16:creationId xmlns:a16="http://schemas.microsoft.com/office/drawing/2014/main" xmlns="" id="{3EFE7989-8E3E-58F3-D450-0344D5F872A7}"/>
                </a:ext>
              </a:extLst>
            </p:cNvPr>
            <p:cNvSpPr/>
            <p:nvPr/>
          </p:nvSpPr>
          <p:spPr>
            <a:xfrm>
              <a:off x="203200" y="3980656"/>
              <a:ext cx="11834900" cy="4916908"/>
            </a:xfrm>
            <a:prstGeom prst="roundRect">
              <a:avLst>
                <a:gd name="adj" fmla="val 2239"/>
              </a:avLst>
            </a:prstGeom>
            <a:grp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R="0" lvl="0" defTabSz="2177060" eaLnBrk="1" fontAlgn="auto" latinLnBrk="0" hangingPunct="1">
                <a:lnSpc>
                  <a:spcPct val="100000"/>
                </a:lnSpc>
                <a:spcBef>
                  <a:spcPts val="0"/>
                </a:spcBef>
                <a:spcAft>
                  <a:spcPts val="0"/>
                </a:spcAft>
                <a:buClrTx/>
                <a:buSzTx/>
                <a:tabLst/>
                <a:defRPr/>
              </a:pPr>
              <a:endParaRPr lang="en-US" sz="4800" kern="1200" baseline="-25000" dirty="0">
                <a:solidFill>
                  <a:schemeClr val="tx1"/>
                </a:solidFill>
                <a:latin typeface="Times New Roman" panose="02020603050405020304" pitchFamily="18" charset="0"/>
                <a:ea typeface="+mn-ea"/>
                <a:cs typeface="Times New Roman" panose="02020603050405020304" pitchFamily="18" charset="0"/>
              </a:endParaRPr>
            </a:p>
          </p:txBody>
        </p:sp>
        <p:grpSp>
          <p:nvGrpSpPr>
            <p:cNvPr id="4" name="Group 5">
              <a:extLst>
                <a:ext uri="{FF2B5EF4-FFF2-40B4-BE49-F238E27FC236}">
                  <a16:creationId xmlns:a16="http://schemas.microsoft.com/office/drawing/2014/main" xmlns="" id="{454D2356-D101-1881-7B0E-2FC1F61CA536}"/>
                </a:ext>
              </a:extLst>
            </p:cNvPr>
            <p:cNvGrpSpPr/>
            <p:nvPr/>
          </p:nvGrpSpPr>
          <p:grpSpPr>
            <a:xfrm>
              <a:off x="268542" y="3424389"/>
              <a:ext cx="2419203" cy="695021"/>
              <a:chOff x="1403701" y="5854461"/>
              <a:chExt cx="4742513" cy="1262818"/>
            </a:xfrm>
            <a:grpFill/>
          </p:grpSpPr>
          <p:sp>
            <p:nvSpPr>
              <p:cNvPr id="5" name="Freeform 20">
                <a:extLst>
                  <a:ext uri="{FF2B5EF4-FFF2-40B4-BE49-F238E27FC236}">
                    <a16:creationId xmlns:a16="http://schemas.microsoft.com/office/drawing/2014/main" xmlns="" id="{42465ED7-F898-83E5-7C61-0F365BA19A69}"/>
                  </a:ext>
                </a:extLst>
              </p:cNvPr>
              <p:cNvSpPr>
                <a:spLocks/>
              </p:cNvSpPr>
              <p:nvPr/>
            </p:nvSpPr>
            <p:spPr bwMode="auto">
              <a:xfrm rot="16200000" flipV="1">
                <a:off x="4286275" y="4823153"/>
                <a:ext cx="828631" cy="2891247"/>
              </a:xfrm>
              <a:prstGeom prst="round1Rect">
                <a:avLst/>
              </a:prstGeom>
              <a:grp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7">
                <a:extLst>
                  <a:ext uri="{FF2B5EF4-FFF2-40B4-BE49-F238E27FC236}">
                    <a16:creationId xmlns:a16="http://schemas.microsoft.com/office/drawing/2014/main" xmlns="" id="{05E74633-52F3-C019-EB35-4495BC45AEFE}"/>
                  </a:ext>
                </a:extLst>
              </p:cNvPr>
              <p:cNvSpPr txBox="1"/>
              <p:nvPr/>
            </p:nvSpPr>
            <p:spPr>
              <a:xfrm>
                <a:off x="3480450" y="5883013"/>
                <a:ext cx="2440280" cy="731764"/>
              </a:xfrm>
              <a:prstGeom prst="rect">
                <a:avLst/>
              </a:prstGeom>
              <a:grp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7" name="Round Diagonal Corner Rectangle 8">
                <a:extLst>
                  <a:ext uri="{FF2B5EF4-FFF2-40B4-BE49-F238E27FC236}">
                    <a16:creationId xmlns:a16="http://schemas.microsoft.com/office/drawing/2014/main" xmlns="" id="{542B6EB0-E764-A822-C72F-AAB4A9E457A9}"/>
                  </a:ext>
                </a:extLst>
              </p:cNvPr>
              <p:cNvSpPr/>
              <p:nvPr/>
            </p:nvSpPr>
            <p:spPr>
              <a:xfrm flipV="1">
                <a:off x="2402516" y="5862612"/>
                <a:ext cx="852450" cy="820481"/>
              </a:xfrm>
              <a:prstGeom prst="round2DiagRect">
                <a:avLst/>
              </a:prstGeom>
              <a:grp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9">
                <a:extLst>
                  <a:ext uri="{FF2B5EF4-FFF2-40B4-BE49-F238E27FC236}">
                    <a16:creationId xmlns:a16="http://schemas.microsoft.com/office/drawing/2014/main" xmlns="" id="{55F074D0-A147-415F-BC79-574917637D4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grp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2" name="Graphic 11">
            <a:extLst>
              <a:ext uri="{FF2B5EF4-FFF2-40B4-BE49-F238E27FC236}">
                <a16:creationId xmlns:a16="http://schemas.microsoft.com/office/drawing/2014/main" xmlns="" id="{222ED88C-80D9-9FBF-2CD2-83645B7CD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a16="http://schemas.microsoft.com/office/drawing/2014/main" xmlns="" id="{1B7A5761-C30E-2B2C-E7A3-7117A99D1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a16="http://schemas.microsoft.com/office/drawing/2014/main" xmlns="" id="{88F9A029-1A15-7E3B-B8D2-65FBA93494DE}"/>
              </a:ext>
            </a:extLst>
          </p:cNvPr>
          <p:cNvSpPr>
            <a:spLocks noChangeArrowheads="1"/>
          </p:cNvSpPr>
          <p:nvPr/>
        </p:nvSpPr>
        <p:spPr bwMode="auto">
          <a:xfrm>
            <a:off x="1449589" y="4482888"/>
            <a:ext cx="21201781" cy="42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sz="4400">
                <a:latin typeface="Times New Roman" panose="02020603050405020304" pitchFamily="18" charset="0"/>
                <a:cs typeface="Times New Roman" panose="02020603050405020304" pitchFamily="18" charset="0"/>
              </a:rPr>
              <a:t>PHIẾU HỌC TẬP SỐ 1 </a:t>
            </a:r>
          </a:p>
          <a:p>
            <a:pPr algn="l"/>
            <a:r>
              <a:rPr lang="en-US" sz="3600">
                <a:latin typeface="Times New Roman" panose="02020603050405020304" pitchFamily="18" charset="0"/>
                <a:cs typeface="Times New Roman" panose="02020603050405020304" pitchFamily="18" charset="0"/>
              </a:rPr>
              <a:t>Câu 1. </a:t>
            </a:r>
            <a:r>
              <a:rPr lang="en-US" sz="3600" b="0">
                <a:latin typeface="Times New Roman" panose="02020603050405020304" pitchFamily="18" charset="0"/>
                <a:cs typeface="Times New Roman" panose="02020603050405020304" pitchFamily="18" charset="0"/>
              </a:rPr>
              <a:t>Điền vào chỗ trống trong các nội dung sau:</a:t>
            </a:r>
          </a:p>
          <a:p>
            <a:pPr algn="l"/>
            <a:r>
              <a:rPr lang="en-US" sz="3600" i="1">
                <a:latin typeface="Times New Roman" panose="02020603050405020304" pitchFamily="18" charset="0"/>
                <a:cs typeface="Times New Roman" panose="02020603050405020304" pitchFamily="18" charset="0"/>
              </a:rPr>
              <a:t>a. Ví dụ:</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Khí butane và propane là khí hóa lỏng được nén trong bình gas, được các gia đình sử dụng để đun, nấu, có công thức phân tử là (1): </a:t>
            </a:r>
            <a:r>
              <a:rPr lang="en-US" sz="3600" i="1">
                <a:solidFill>
                  <a:srgbClr val="FF0000"/>
                </a:solidFill>
                <a:latin typeface="Times New Roman" panose="02020603050405020304" pitchFamily="18" charset="0"/>
                <a:cs typeface="Times New Roman" panose="02020603050405020304" pitchFamily="18" charset="0"/>
              </a:rPr>
              <a:t>C</a:t>
            </a:r>
            <a:r>
              <a:rPr lang="en-US" sz="3600" i="1" baseline="-25000">
                <a:solidFill>
                  <a:srgbClr val="FF0000"/>
                </a:solidFill>
                <a:latin typeface="Times New Roman" panose="02020603050405020304" pitchFamily="18" charset="0"/>
                <a:cs typeface="Times New Roman" panose="02020603050405020304" pitchFamily="18" charset="0"/>
              </a:rPr>
              <a:t>4</a:t>
            </a:r>
            <a:r>
              <a:rPr lang="en-US" sz="3600" i="1">
                <a:solidFill>
                  <a:srgbClr val="FF0000"/>
                </a:solidFill>
                <a:latin typeface="Times New Roman" panose="02020603050405020304" pitchFamily="18" charset="0"/>
                <a:cs typeface="Times New Roman" panose="02020603050405020304" pitchFamily="18" charset="0"/>
              </a:rPr>
              <a:t>H</a:t>
            </a:r>
            <a:r>
              <a:rPr lang="en-US" sz="3600" i="1" baseline="-25000">
                <a:solidFill>
                  <a:srgbClr val="FF0000"/>
                </a:solidFill>
                <a:latin typeface="Times New Roman" panose="02020603050405020304" pitchFamily="18" charset="0"/>
                <a:cs typeface="Times New Roman" panose="02020603050405020304" pitchFamily="18" charset="0"/>
              </a:rPr>
              <a:t>10</a:t>
            </a:r>
            <a:r>
              <a:rPr lang="en-US" sz="3600">
                <a:solidFill>
                  <a:srgbClr val="FF0000"/>
                </a:solidFill>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và (2): </a:t>
            </a:r>
            <a:r>
              <a:rPr lang="en-US" sz="3600" i="1">
                <a:solidFill>
                  <a:srgbClr val="FF0000"/>
                </a:solidFill>
                <a:latin typeface="Times New Roman" panose="02020603050405020304" pitchFamily="18" charset="0"/>
                <a:cs typeface="Times New Roman" panose="02020603050405020304" pitchFamily="18" charset="0"/>
              </a:rPr>
              <a:t>C</a:t>
            </a:r>
            <a:r>
              <a:rPr lang="en-US" sz="3600" i="1" baseline="-25000">
                <a:solidFill>
                  <a:srgbClr val="FF0000"/>
                </a:solidFill>
                <a:latin typeface="Times New Roman" panose="02020603050405020304" pitchFamily="18" charset="0"/>
                <a:cs typeface="Times New Roman" panose="02020603050405020304" pitchFamily="18" charset="0"/>
              </a:rPr>
              <a:t>3</a:t>
            </a:r>
            <a:r>
              <a:rPr lang="en-US" sz="3600" i="1">
                <a:solidFill>
                  <a:srgbClr val="FF0000"/>
                </a:solidFill>
                <a:latin typeface="Times New Roman" panose="02020603050405020304" pitchFamily="18" charset="0"/>
                <a:cs typeface="Times New Roman" panose="02020603050405020304" pitchFamily="18" charset="0"/>
              </a:rPr>
              <a:t>H</a:t>
            </a:r>
            <a:r>
              <a:rPr lang="en-US" sz="3600" i="1" baseline="-25000">
                <a:solidFill>
                  <a:srgbClr val="FF0000"/>
                </a:solidFill>
                <a:latin typeface="Times New Roman" panose="02020603050405020304" pitchFamily="18" charset="0"/>
                <a:cs typeface="Times New Roman" panose="02020603050405020304" pitchFamily="18" charset="0"/>
              </a:rPr>
              <a:t>8</a:t>
            </a:r>
          </a:p>
          <a:p>
            <a:pPr algn="l"/>
            <a:r>
              <a:rPr lang="en-US" sz="3600" i="1">
                <a:latin typeface="Times New Roman" panose="02020603050405020304" pitchFamily="18" charset="0"/>
                <a:cs typeface="Times New Roman" panose="02020603050405020304" pitchFamily="18" charset="0"/>
              </a:rPr>
              <a:t>b. Khái niệm công thức phân tử:</a:t>
            </a:r>
            <a:r>
              <a:rPr lang="en-US" sz="360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cs typeface="Times New Roman" panose="02020603050405020304" pitchFamily="18" charset="0"/>
              </a:rPr>
              <a:t>Công thức phân tử cho biết (3): </a:t>
            </a:r>
            <a:r>
              <a:rPr lang="en-US" sz="3600" i="1">
                <a:solidFill>
                  <a:srgbClr val="FF0000"/>
                </a:solidFill>
                <a:latin typeface="Times New Roman" panose="02020603050405020304" pitchFamily="18" charset="0"/>
                <a:cs typeface="Times New Roman" panose="02020603050405020304" pitchFamily="18" charset="0"/>
              </a:rPr>
              <a:t>thành phần nguyên tố </a:t>
            </a:r>
            <a:r>
              <a:rPr lang="en-US" sz="3600" b="0">
                <a:latin typeface="Times New Roman" panose="02020603050405020304" pitchFamily="18" charset="0"/>
                <a:cs typeface="Times New Roman" panose="02020603050405020304" pitchFamily="18" charset="0"/>
              </a:rPr>
              <a:t>và (4): </a:t>
            </a:r>
            <a:r>
              <a:rPr lang="en-US" sz="3600" i="1">
                <a:solidFill>
                  <a:srgbClr val="FF0000"/>
                </a:solidFill>
                <a:latin typeface="Times New Roman" panose="02020603050405020304" pitchFamily="18" charset="0"/>
                <a:cs typeface="Times New Roman" panose="02020603050405020304" pitchFamily="18" charset="0"/>
              </a:rPr>
              <a:t>số lượng nguyên tử </a:t>
            </a:r>
            <a:r>
              <a:rPr lang="en-US" sz="3600" b="0">
                <a:latin typeface="Times New Roman" panose="02020603050405020304" pitchFamily="18" charset="0"/>
                <a:cs typeface="Times New Roman" panose="02020603050405020304" pitchFamily="18" charset="0"/>
              </a:rPr>
              <a:t>của mỗi nguyên tố trong phân tử.</a:t>
            </a:r>
          </a:p>
          <a:p>
            <a:pPr algn="l"/>
            <a:r>
              <a:rPr lang="en-US" sz="3600">
                <a:latin typeface="Times New Roman" panose="02020603050405020304" pitchFamily="18" charset="0"/>
                <a:cs typeface="Times New Roman" panose="02020603050405020304" pitchFamily="18" charset="0"/>
              </a:rPr>
              <a:t>Câu 2. </a:t>
            </a:r>
            <a:r>
              <a:rPr lang="en-US" sz="3600" b="0">
                <a:latin typeface="Times New Roman" panose="02020603050405020304" pitchFamily="18" charset="0"/>
                <a:cs typeface="Times New Roman" panose="02020603050405020304" pitchFamily="18" charset="0"/>
              </a:rPr>
              <a:t>Hãy viết công thức phân tử của các hợp chất hữu có có mô hình dưới đây và điền vào bảng sau:</a:t>
            </a:r>
          </a:p>
        </p:txBody>
      </p:sp>
      <p:graphicFrame>
        <p:nvGraphicFramePr>
          <p:cNvPr id="18" name="Table 17">
            <a:extLst>
              <a:ext uri="{FF2B5EF4-FFF2-40B4-BE49-F238E27FC236}">
                <a16:creationId xmlns:a16="http://schemas.microsoft.com/office/drawing/2014/main" xmlns="" id="{D59EAF27-E2B2-FAE6-1BFB-EED65BDBAB3E}"/>
              </a:ext>
            </a:extLst>
          </p:cNvPr>
          <p:cNvGraphicFramePr>
            <a:graphicFrameLocks noGrp="1"/>
          </p:cNvGraphicFramePr>
          <p:nvPr>
            <p:extLst>
              <p:ext uri="{D42A27DB-BD31-4B8C-83A1-F6EECF244321}">
                <p14:modId xmlns:p14="http://schemas.microsoft.com/office/powerpoint/2010/main" val="650030397"/>
              </p:ext>
            </p:extLst>
          </p:nvPr>
        </p:nvGraphicFramePr>
        <p:xfrm>
          <a:off x="2242873" y="11941348"/>
          <a:ext cx="17735227" cy="1378171"/>
        </p:xfrm>
        <a:graphic>
          <a:graphicData uri="http://schemas.openxmlformats.org/drawingml/2006/table">
            <a:tbl>
              <a:tblPr firstRow="1" firstCol="1" bandRow="1">
                <a:tableStyleId>{5C22544A-7EE6-4342-B048-85BDC9FD1C3A}</a:tableStyleId>
              </a:tblPr>
              <a:tblGrid>
                <a:gridCol w="2955269">
                  <a:extLst>
                    <a:ext uri="{9D8B030D-6E8A-4147-A177-3AD203B41FA5}">
                      <a16:colId xmlns:a16="http://schemas.microsoft.com/office/drawing/2014/main" xmlns="" val="682682205"/>
                    </a:ext>
                  </a:extLst>
                </a:gridCol>
                <a:gridCol w="2955269">
                  <a:extLst>
                    <a:ext uri="{9D8B030D-6E8A-4147-A177-3AD203B41FA5}">
                      <a16:colId xmlns:a16="http://schemas.microsoft.com/office/drawing/2014/main" xmlns="" val="263399582"/>
                    </a:ext>
                  </a:extLst>
                </a:gridCol>
                <a:gridCol w="2853427">
                  <a:extLst>
                    <a:ext uri="{9D8B030D-6E8A-4147-A177-3AD203B41FA5}">
                      <a16:colId xmlns:a16="http://schemas.microsoft.com/office/drawing/2014/main" xmlns="" val="1864497023"/>
                    </a:ext>
                  </a:extLst>
                </a:gridCol>
                <a:gridCol w="3057110">
                  <a:extLst>
                    <a:ext uri="{9D8B030D-6E8A-4147-A177-3AD203B41FA5}">
                      <a16:colId xmlns:a16="http://schemas.microsoft.com/office/drawing/2014/main" xmlns="" val="1871422798"/>
                    </a:ext>
                  </a:extLst>
                </a:gridCol>
                <a:gridCol w="2957076">
                  <a:extLst>
                    <a:ext uri="{9D8B030D-6E8A-4147-A177-3AD203B41FA5}">
                      <a16:colId xmlns:a16="http://schemas.microsoft.com/office/drawing/2014/main" xmlns="" val="4126061854"/>
                    </a:ext>
                  </a:extLst>
                </a:gridCol>
                <a:gridCol w="2957076">
                  <a:extLst>
                    <a:ext uri="{9D8B030D-6E8A-4147-A177-3AD203B41FA5}">
                      <a16:colId xmlns:a16="http://schemas.microsoft.com/office/drawing/2014/main" xmlns="" val="1681127163"/>
                    </a:ext>
                  </a:extLst>
                </a:gridCol>
              </a:tblGrid>
              <a:tr h="747235">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4790102"/>
                  </a:ext>
                </a:extLst>
              </a:tr>
              <a:tr h="378419">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a:t>
                      </a:r>
                      <a:r>
                        <a:rPr lang="en-US" sz="3600" baseline="-25000">
                          <a:solidFill>
                            <a:schemeClr val="tx1"/>
                          </a:solidFill>
                          <a:effectLst/>
                          <a:latin typeface="Times New Roman" panose="02020603050405020304" pitchFamily="18" charset="0"/>
                          <a:cs typeface="Times New Roman" panose="02020603050405020304" pitchFamily="18" charset="0"/>
                        </a:rPr>
                        <a:t>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6</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4</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5</a:t>
                      </a:r>
                      <a:r>
                        <a:rPr lang="en-US" sz="3600">
                          <a:solidFill>
                            <a:schemeClr val="tx1"/>
                          </a:solidFill>
                          <a:effectLst/>
                          <a:latin typeface="Times New Roman" panose="02020603050405020304" pitchFamily="18" charset="0"/>
                          <a:cs typeface="Times New Roman" panose="02020603050405020304" pitchFamily="18" charset="0"/>
                        </a:rPr>
                        <a:t>Cl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a:t>
                      </a:r>
                      <a:r>
                        <a:rPr lang="en-US" sz="3600" baseline="-25000">
                          <a:solidFill>
                            <a:schemeClr val="tx1"/>
                          </a:solidFill>
                          <a:effectLst/>
                          <a:latin typeface="Times New Roman" panose="02020603050405020304" pitchFamily="18" charset="0"/>
                          <a:cs typeface="Times New Roman" panose="02020603050405020304" pitchFamily="18" charset="0"/>
                        </a:rPr>
                        <a:t>2</a:t>
                      </a:r>
                      <a:r>
                        <a:rPr lang="en-US" sz="3600">
                          <a:solidFill>
                            <a:schemeClr val="tx1"/>
                          </a:solidFill>
                          <a:effectLst/>
                          <a:latin typeface="Times New Roman" panose="02020603050405020304" pitchFamily="18" charset="0"/>
                          <a:cs typeface="Times New Roman" panose="02020603050405020304" pitchFamily="18" charset="0"/>
                        </a:rPr>
                        <a:t>H</a:t>
                      </a:r>
                      <a:r>
                        <a:rPr lang="en-US" sz="3600" baseline="-25000">
                          <a:solidFill>
                            <a:schemeClr val="tx1"/>
                          </a:solidFill>
                          <a:effectLst/>
                          <a:latin typeface="Times New Roman" panose="02020603050405020304" pitchFamily="18" charset="0"/>
                          <a:cs typeface="Times New Roman" panose="02020603050405020304" pitchFamily="18" charset="0"/>
                        </a:rPr>
                        <a:t>6</a:t>
                      </a:r>
                      <a:r>
                        <a:rPr lang="en-US" sz="3600">
                          <a:solidFill>
                            <a:schemeClr val="tx1"/>
                          </a:solidFill>
                          <a:effectLst/>
                          <a:latin typeface="Times New Roman" panose="02020603050405020304" pitchFamily="18" charset="0"/>
                          <a:cs typeface="Times New Roman" panose="02020603050405020304" pitchFamily="18" charset="0"/>
                        </a:rPr>
                        <a:t>O</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6468960"/>
                  </a:ext>
                </a:extLst>
              </a:tr>
            </a:tbl>
          </a:graphicData>
        </a:graphic>
      </p:graphicFrame>
      <p:pic>
        <p:nvPicPr>
          <p:cNvPr id="19" name="Picture 18">
            <a:extLst>
              <a:ext uri="{FF2B5EF4-FFF2-40B4-BE49-F238E27FC236}">
                <a16:creationId xmlns:a16="http://schemas.microsoft.com/office/drawing/2014/main" xmlns="" id="{E77058DE-8624-1A23-5213-CCB2FF3BD6D5}"/>
              </a:ext>
            </a:extLst>
          </p:cNvPr>
          <p:cNvPicPr>
            <a:picLocks noChangeAspect="1"/>
          </p:cNvPicPr>
          <p:nvPr/>
        </p:nvPicPr>
        <p:blipFill>
          <a:blip r:embed="rId6"/>
          <a:stretch>
            <a:fillRect/>
          </a:stretch>
        </p:blipFill>
        <p:spPr>
          <a:xfrm>
            <a:off x="5143216" y="8748213"/>
            <a:ext cx="14834884" cy="3075147"/>
          </a:xfrm>
          <a:prstGeom prst="rect">
            <a:avLst/>
          </a:prstGeom>
        </p:spPr>
      </p:pic>
      <p:sp>
        <p:nvSpPr>
          <p:cNvPr id="20" name="Google Shape;244;p3">
            <a:extLst>
              <a:ext uri="{FF2B5EF4-FFF2-40B4-BE49-F238E27FC236}">
                <a16:creationId xmlns:a16="http://schemas.microsoft.com/office/drawing/2014/main" xmlns="" id="{44320B62-8273-AC67-92DC-CCC3544BEFA2}"/>
              </a:ext>
            </a:extLst>
          </p:cNvPr>
          <p:cNvSpPr/>
          <p:nvPr/>
        </p:nvSpPr>
        <p:spPr>
          <a:xfrm>
            <a:off x="825909" y="1738843"/>
            <a:ext cx="1416963"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1" name="Google Shape;245;p3">
            <a:extLst>
              <a:ext uri="{FF2B5EF4-FFF2-40B4-BE49-F238E27FC236}">
                <a16:creationId xmlns:a16="http://schemas.microsoft.com/office/drawing/2014/main" xmlns=""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Google Shape;246;p3">
            <a:extLst>
              <a:ext uri="{FF2B5EF4-FFF2-40B4-BE49-F238E27FC236}">
                <a16:creationId xmlns:a16="http://schemas.microsoft.com/office/drawing/2014/main" xmlns="" id="{4382C5CC-1B1C-80B5-B58F-921215A9D051}"/>
              </a:ext>
            </a:extLst>
          </p:cNvPr>
          <p:cNvSpPr txBox="1"/>
          <p:nvPr/>
        </p:nvSpPr>
        <p:spPr>
          <a:xfrm>
            <a:off x="2291112" y="1697038"/>
            <a:ext cx="1737086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Khái</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38194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2" name="Graphic 11">
            <a:extLst>
              <a:ext uri="{FF2B5EF4-FFF2-40B4-BE49-F238E27FC236}">
                <a16:creationId xmlns:a16="http://schemas.microsoft.com/office/drawing/2014/main" xmlns="" id="{222ED88C-80D9-9FBF-2CD2-83645B7CD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20347129" y="1357057"/>
            <a:ext cx="4038459" cy="4289275"/>
          </a:xfrm>
          <a:prstGeom prst="rect">
            <a:avLst/>
          </a:prstGeom>
        </p:spPr>
      </p:pic>
      <p:pic>
        <p:nvPicPr>
          <p:cNvPr id="13" name="Picture 2" descr="Biểu tượng miễn phí ý tưởng">
            <a:extLst>
              <a:ext uri="{FF2B5EF4-FFF2-40B4-BE49-F238E27FC236}">
                <a16:creationId xmlns:a16="http://schemas.microsoft.com/office/drawing/2014/main" xmlns="" id="{1B7A5761-C30E-2B2C-E7A3-7117A99D1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366144" y="2059303"/>
            <a:ext cx="892686" cy="892686"/>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244;p3">
            <a:extLst>
              <a:ext uri="{FF2B5EF4-FFF2-40B4-BE49-F238E27FC236}">
                <a16:creationId xmlns:a16="http://schemas.microsoft.com/office/drawing/2014/main" xmlns="" id="{44320B62-8273-AC67-92DC-CCC3544BEFA2}"/>
              </a:ext>
            </a:extLst>
          </p:cNvPr>
          <p:cNvSpPr/>
          <p:nvPr/>
        </p:nvSpPr>
        <p:spPr>
          <a:xfrm>
            <a:off x="825909" y="1738843"/>
            <a:ext cx="1416963" cy="80476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1" name="Google Shape;245;p3">
            <a:extLst>
              <a:ext uri="{FF2B5EF4-FFF2-40B4-BE49-F238E27FC236}">
                <a16:creationId xmlns:a16="http://schemas.microsoft.com/office/drawing/2014/main" xmlns=""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Google Shape;246;p3">
            <a:extLst>
              <a:ext uri="{FF2B5EF4-FFF2-40B4-BE49-F238E27FC236}">
                <a16:creationId xmlns:a16="http://schemas.microsoft.com/office/drawing/2014/main" xmlns="" id="{4382C5CC-1B1C-80B5-B58F-921215A9D051}"/>
              </a:ext>
            </a:extLst>
          </p:cNvPr>
          <p:cNvSpPr txBox="1"/>
          <p:nvPr/>
        </p:nvSpPr>
        <p:spPr>
          <a:xfrm>
            <a:off x="2291112" y="1697038"/>
            <a:ext cx="1737086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Khái</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niệm</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sp>
        <p:nvSpPr>
          <p:cNvPr id="9" name="Google Shape;246;p3">
            <a:extLst>
              <a:ext uri="{FF2B5EF4-FFF2-40B4-BE49-F238E27FC236}">
                <a16:creationId xmlns:a16="http://schemas.microsoft.com/office/drawing/2014/main" xmlns="" id="{8A6CCA65-448B-0A38-8410-98A4FE97F9D6}"/>
              </a:ext>
            </a:extLst>
          </p:cNvPr>
          <p:cNvSpPr txBox="1"/>
          <p:nvPr/>
        </p:nvSpPr>
        <p:spPr>
          <a:xfrm>
            <a:off x="2291111" y="3346726"/>
            <a:ext cx="1805601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400" b="1">
                <a:solidFill>
                  <a:srgbClr val="FF0000"/>
                </a:solidFill>
                <a:effectLst/>
                <a:latin typeface="Times New Roman" panose="02020603050405020304" pitchFamily="18" charset="0"/>
                <a:ea typeface="Times New Roman" panose="02020603050405020304" pitchFamily="18" charset="0"/>
              </a:rPr>
              <a:t>- K/N: </a:t>
            </a:r>
            <a:r>
              <a:rPr lang="en-US" sz="4400">
                <a:effectLst/>
                <a:latin typeface="Times New Roman" panose="02020603050405020304" pitchFamily="18" charset="0"/>
                <a:ea typeface="Times New Roman" panose="02020603050405020304" pitchFamily="18" charset="0"/>
              </a:rPr>
              <a:t>Công thức phân tử cho biết thành phân nguyên tố và số lượng nguyên tử của mỗi nguyên tố trong phân tử.</a:t>
            </a:r>
            <a:endParaRPr sz="44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aphicFrame>
        <p:nvGraphicFramePr>
          <p:cNvPr id="14" name="Table 13">
            <a:extLst>
              <a:ext uri="{FF2B5EF4-FFF2-40B4-BE49-F238E27FC236}">
                <a16:creationId xmlns:a16="http://schemas.microsoft.com/office/drawing/2014/main" xmlns="" id="{5CD8E993-4313-652F-E1FE-91EE7A3DB750}"/>
              </a:ext>
            </a:extLst>
          </p:cNvPr>
          <p:cNvGraphicFramePr>
            <a:graphicFrameLocks noGrp="1"/>
          </p:cNvGraphicFramePr>
          <p:nvPr>
            <p:extLst>
              <p:ext uri="{D42A27DB-BD31-4B8C-83A1-F6EECF244321}">
                <p14:modId xmlns:p14="http://schemas.microsoft.com/office/powerpoint/2010/main" val="2319294568"/>
              </p:ext>
            </p:extLst>
          </p:nvPr>
        </p:nvGraphicFramePr>
        <p:xfrm>
          <a:off x="2391474" y="6091214"/>
          <a:ext cx="18974670" cy="2138386"/>
        </p:xfrm>
        <a:graphic>
          <a:graphicData uri="http://schemas.openxmlformats.org/drawingml/2006/table">
            <a:tbl>
              <a:tblPr firstRow="1" firstCol="1" bandRow="1">
                <a:tableStyleId>{5C22544A-7EE6-4342-B048-85BDC9FD1C3A}</a:tableStyleId>
              </a:tblPr>
              <a:tblGrid>
                <a:gridCol w="2371472">
                  <a:extLst>
                    <a:ext uri="{9D8B030D-6E8A-4147-A177-3AD203B41FA5}">
                      <a16:colId xmlns:a16="http://schemas.microsoft.com/office/drawing/2014/main" xmlns="" val="682682205"/>
                    </a:ext>
                  </a:extLst>
                </a:gridCol>
                <a:gridCol w="2139300">
                  <a:extLst>
                    <a:ext uri="{9D8B030D-6E8A-4147-A177-3AD203B41FA5}">
                      <a16:colId xmlns:a16="http://schemas.microsoft.com/office/drawing/2014/main" xmlns="" val="2966725428"/>
                    </a:ext>
                  </a:extLst>
                </a:gridCol>
                <a:gridCol w="2389239">
                  <a:extLst>
                    <a:ext uri="{9D8B030D-6E8A-4147-A177-3AD203B41FA5}">
                      <a16:colId xmlns:a16="http://schemas.microsoft.com/office/drawing/2014/main" xmlns="" val="525284489"/>
                    </a:ext>
                  </a:extLst>
                </a:gridCol>
                <a:gridCol w="2153264">
                  <a:extLst>
                    <a:ext uri="{9D8B030D-6E8A-4147-A177-3AD203B41FA5}">
                      <a16:colId xmlns:a16="http://schemas.microsoft.com/office/drawing/2014/main" xmlns="" val="263399582"/>
                    </a:ext>
                  </a:extLst>
                </a:gridCol>
                <a:gridCol w="2271252">
                  <a:extLst>
                    <a:ext uri="{9D8B030D-6E8A-4147-A177-3AD203B41FA5}">
                      <a16:colId xmlns:a16="http://schemas.microsoft.com/office/drawing/2014/main" xmlns="" val="1864497023"/>
                    </a:ext>
                  </a:extLst>
                </a:gridCol>
                <a:gridCol w="2182761">
                  <a:extLst>
                    <a:ext uri="{9D8B030D-6E8A-4147-A177-3AD203B41FA5}">
                      <a16:colId xmlns:a16="http://schemas.microsoft.com/office/drawing/2014/main" xmlns="" val="1871422798"/>
                    </a:ext>
                  </a:extLst>
                </a:gridCol>
                <a:gridCol w="2861187">
                  <a:extLst>
                    <a:ext uri="{9D8B030D-6E8A-4147-A177-3AD203B41FA5}">
                      <a16:colId xmlns:a16="http://schemas.microsoft.com/office/drawing/2014/main" xmlns="" val="4126061854"/>
                    </a:ext>
                  </a:extLst>
                </a:gridCol>
                <a:gridCol w="2606195">
                  <a:extLst>
                    <a:ext uri="{9D8B030D-6E8A-4147-A177-3AD203B41FA5}">
                      <a16:colId xmlns:a16="http://schemas.microsoft.com/office/drawing/2014/main" xmlns="" val="1681127163"/>
                    </a:ext>
                  </a:extLst>
                </a:gridCol>
              </a:tblGrid>
              <a:tr h="1105999">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Chất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butane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propane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methane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ethylene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ethyl chloride</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ethanol</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4790102"/>
                  </a:ext>
                </a:extLst>
              </a:tr>
              <a:tr h="1032387">
                <a:tc>
                  <a:txBody>
                    <a:bodyPr/>
                    <a:lstStyle/>
                    <a:p>
                      <a:pPr marL="0" marR="0">
                        <a:lnSpc>
                          <a:spcPct val="115000"/>
                        </a:lnSpc>
                        <a:spcBef>
                          <a:spcPts val="0"/>
                        </a:spcBef>
                        <a:spcAft>
                          <a:spcPts val="0"/>
                        </a:spcAft>
                        <a:tabLst>
                          <a:tab pos="180340" algn="l"/>
                        </a:tabLst>
                      </a:pPr>
                      <a:r>
                        <a:rPr lang="en-US" sz="3600">
                          <a:solidFill>
                            <a:schemeClr val="tx1"/>
                          </a:solidFill>
                          <a:effectLst/>
                          <a:latin typeface="Times New Roman" panose="02020603050405020304" pitchFamily="18" charset="0"/>
                          <a:cs typeface="Times New Roman" panose="02020603050405020304" pitchFamily="18" charset="0"/>
                        </a:rPr>
                        <a:t>CTPT</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4400" baseline="-25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CH</a:t>
                      </a:r>
                      <a:r>
                        <a:rPr lang="en-US" sz="4400" baseline="-25000">
                          <a:solidFill>
                            <a:schemeClr val="tx1"/>
                          </a:solidFill>
                          <a:effectLst/>
                          <a:latin typeface="Times New Roman" panose="02020603050405020304" pitchFamily="18" charset="0"/>
                          <a:cs typeface="Times New Roman" panose="02020603050405020304" pitchFamily="18" charset="0"/>
                        </a:rPr>
                        <a:t>4</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6</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4</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5</a:t>
                      </a:r>
                      <a:r>
                        <a:rPr lang="en-US" sz="4400">
                          <a:solidFill>
                            <a:schemeClr val="tx1"/>
                          </a:solidFill>
                          <a:effectLst/>
                          <a:latin typeface="Times New Roman" panose="02020603050405020304" pitchFamily="18" charset="0"/>
                          <a:cs typeface="Times New Roman" panose="02020603050405020304" pitchFamily="18" charset="0"/>
                        </a:rPr>
                        <a:t>Cl</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80340" algn="l"/>
                        </a:tabLst>
                      </a:pPr>
                      <a:r>
                        <a:rPr lang="en-US" sz="4400">
                          <a:solidFill>
                            <a:schemeClr val="tx1"/>
                          </a:solidFill>
                          <a:effectLst/>
                          <a:latin typeface="Times New Roman" panose="02020603050405020304" pitchFamily="18" charset="0"/>
                          <a:cs typeface="Times New Roman" panose="02020603050405020304" pitchFamily="18" charset="0"/>
                        </a:rPr>
                        <a:t>C</a:t>
                      </a:r>
                      <a:r>
                        <a:rPr lang="en-US" sz="4400" baseline="-25000">
                          <a:solidFill>
                            <a:schemeClr val="tx1"/>
                          </a:solidFill>
                          <a:effectLst/>
                          <a:latin typeface="Times New Roman" panose="02020603050405020304" pitchFamily="18" charset="0"/>
                          <a:cs typeface="Times New Roman" panose="02020603050405020304" pitchFamily="18" charset="0"/>
                        </a:rPr>
                        <a:t>2</a:t>
                      </a:r>
                      <a:r>
                        <a:rPr lang="en-US" sz="4400">
                          <a:solidFill>
                            <a:schemeClr val="tx1"/>
                          </a:solidFill>
                          <a:effectLst/>
                          <a:latin typeface="Times New Roman" panose="02020603050405020304" pitchFamily="18" charset="0"/>
                          <a:cs typeface="Times New Roman" panose="02020603050405020304" pitchFamily="18" charset="0"/>
                        </a:rPr>
                        <a:t>H</a:t>
                      </a:r>
                      <a:r>
                        <a:rPr lang="en-US" sz="4400" baseline="-25000">
                          <a:solidFill>
                            <a:schemeClr val="tx1"/>
                          </a:solidFill>
                          <a:effectLst/>
                          <a:latin typeface="Times New Roman" panose="02020603050405020304" pitchFamily="18" charset="0"/>
                          <a:cs typeface="Times New Roman" panose="02020603050405020304" pitchFamily="18" charset="0"/>
                        </a:rPr>
                        <a:t>6</a:t>
                      </a:r>
                      <a:r>
                        <a:rPr lang="en-US" sz="4400">
                          <a:solidFill>
                            <a:schemeClr val="tx1"/>
                          </a:solidFill>
                          <a:effectLst/>
                          <a:latin typeface="Times New Roman" panose="02020603050405020304" pitchFamily="18" charset="0"/>
                          <a:cs typeface="Times New Roman" panose="02020603050405020304" pitchFamily="18" charset="0"/>
                        </a:rPr>
                        <a:t>O</a:t>
                      </a:r>
                      <a:endParaRPr lang="en-US" sz="4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6468960"/>
                  </a:ext>
                </a:extLst>
              </a:tr>
            </a:tbl>
          </a:graphicData>
        </a:graphic>
      </p:graphicFrame>
      <p:sp>
        <p:nvSpPr>
          <p:cNvPr id="15" name="Google Shape;246;p3">
            <a:extLst>
              <a:ext uri="{FF2B5EF4-FFF2-40B4-BE49-F238E27FC236}">
                <a16:creationId xmlns:a16="http://schemas.microsoft.com/office/drawing/2014/main" xmlns="" id="{F38D9DFA-6AEB-2D65-90CB-6070D65C7F03}"/>
              </a:ext>
            </a:extLst>
          </p:cNvPr>
          <p:cNvSpPr txBox="1"/>
          <p:nvPr/>
        </p:nvSpPr>
        <p:spPr>
          <a:xfrm>
            <a:off x="2272369" y="4996213"/>
            <a:ext cx="22996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400" b="1">
                <a:solidFill>
                  <a:srgbClr val="FF0000"/>
                </a:solidFill>
                <a:effectLst/>
                <a:latin typeface="Times New Roman" panose="02020603050405020304" pitchFamily="18" charset="0"/>
                <a:ea typeface="Times New Roman" panose="02020603050405020304" pitchFamily="18" charset="0"/>
              </a:rPr>
              <a:t>- Ví dụ:</a:t>
            </a:r>
            <a:endParaRPr sz="4400" b="1" dirty="0">
              <a:solidFill>
                <a:srgbClr val="FF0000"/>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11495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855073"/>
            <a:ext cx="10326314" cy="590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23680" y="7761787"/>
            <a:ext cx="4668102" cy="2400936"/>
          </a:xfrm>
          <a:prstGeom prst="rect">
            <a:avLst/>
          </a:prstGeom>
          <a:solidFill>
            <a:srgbClr val="FFFF00"/>
          </a:solidFill>
        </p:spPr>
        <p:txBody>
          <a:bodyPr wrap="square" lIns="182889" tIns="91445" rIns="182889" bIns="91445" rtlCol="0">
            <a:spAutoFit/>
          </a:bodyPr>
          <a:lstStyle/>
          <a:p>
            <a:r>
              <a:rPr lang="en-US" sz="7200" dirty="0"/>
              <a:t>CH</a:t>
            </a:r>
            <a:r>
              <a:rPr lang="en-US" sz="7200" dirty="0">
                <a:sym typeface="Symbol" panose="05050102010706020507" pitchFamily="18" charset="2"/>
              </a:rPr>
              <a:t>CH</a:t>
            </a:r>
          </a:p>
          <a:p>
            <a:r>
              <a:rPr lang="en-US" sz="7200" dirty="0">
                <a:sym typeface="Symbol" panose="05050102010706020507" pitchFamily="18" charset="2"/>
              </a:rPr>
              <a:t>Acetylene</a:t>
            </a:r>
            <a:endParaRPr lang="en-US" sz="7200" dirty="0"/>
          </a:p>
        </p:txBody>
      </p:sp>
      <p:sp>
        <p:nvSpPr>
          <p:cNvPr id="12" name="Rectangle 11"/>
          <p:cNvSpPr/>
          <p:nvPr/>
        </p:nvSpPr>
        <p:spPr>
          <a:xfrm>
            <a:off x="10834182" y="3457913"/>
            <a:ext cx="13342399" cy="5355932"/>
          </a:xfrm>
          <a:prstGeom prst="rect">
            <a:avLst/>
          </a:prstGeom>
        </p:spPr>
        <p:txBody>
          <a:bodyPr wrap="square" lIns="182889" tIns="91445" rIns="182889" bIns="91445">
            <a:spAutoFit/>
          </a:bodyPr>
          <a:lstStyle/>
          <a:p>
            <a:r>
              <a:rPr lang="en-US" sz="5600" b="1" dirty="0" err="1">
                <a:latin typeface="Times New Roman" panose="02020603050405020304" pitchFamily="18" charset="0"/>
                <a:ea typeface="Times New Roman" panose="02020603050405020304" pitchFamily="18" charset="0"/>
              </a:rPr>
              <a:t>Câu</a:t>
            </a:r>
            <a:r>
              <a:rPr lang="en-US" sz="5600" b="1" dirty="0">
                <a:latin typeface="Times New Roman" panose="02020603050405020304" pitchFamily="18" charset="0"/>
                <a:ea typeface="Times New Roman" panose="02020603050405020304" pitchFamily="18" charset="0"/>
              </a:rPr>
              <a:t> 1:</a:t>
            </a:r>
            <a:r>
              <a:rPr lang="en-US" sz="5600" dirty="0">
                <a:latin typeface="Times New Roman" panose="02020603050405020304" pitchFamily="18" charset="0"/>
                <a:ea typeface="Times New Roman" panose="02020603050405020304" pitchFamily="18" charset="0"/>
              </a:rPr>
              <a:t>Acetylene </a:t>
            </a:r>
            <a:r>
              <a:rPr lang="en-US" sz="5600" dirty="0" err="1">
                <a:latin typeface="Times New Roman" panose="02020603050405020304" pitchFamily="18" charset="0"/>
                <a:ea typeface="Times New Roman" panose="02020603050405020304" pitchFamily="18" charset="0"/>
              </a:rPr>
              <a:t>được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ứng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dụng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để</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cắt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và</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hàn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kim</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rất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phổ</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biến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trong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thập</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kỉ</a:t>
            </a:r>
            <a:r>
              <a:rPr lang="en-US" sz="5600" dirty="0">
                <a:latin typeface="Times New Roman" panose="02020603050405020304" pitchFamily="18" charset="0"/>
                <a:ea typeface="Times New Roman" panose="02020603050405020304" pitchFamily="18" charset="0"/>
              </a:rPr>
              <a:t> qua. Acetylene </a:t>
            </a:r>
            <a:r>
              <a:rPr lang="en-US" sz="5600" dirty="0" err="1">
                <a:latin typeface="Times New Roman" panose="02020603050405020304" pitchFamily="18" charset="0"/>
                <a:ea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công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thức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cấu</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tạo</a:t>
            </a:r>
            <a:r>
              <a:rPr lang="en-US" sz="5600" dirty="0">
                <a:latin typeface="Times New Roman" panose="02020603050405020304" pitchFamily="18" charset="0"/>
                <a:ea typeface="Times New Roman" panose="02020603050405020304" pitchFamily="18" charset="0"/>
              </a:rPr>
              <a:t> CH</a:t>
            </a:r>
            <a:r>
              <a:rPr lang="en-US" sz="56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5600" dirty="0">
                <a:latin typeface="Times New Roman" panose="02020603050405020304" pitchFamily="18" charset="0"/>
                <a:ea typeface="Times New Roman" panose="02020603050405020304" pitchFamily="18" charset="0"/>
              </a:rPr>
              <a:t>CH. Cho </a:t>
            </a:r>
            <a:r>
              <a:rPr lang="en-US" sz="5600" dirty="0" err="1">
                <a:latin typeface="Times New Roman" panose="02020603050405020304" pitchFamily="18" charset="0"/>
                <a:ea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rPr>
              <a:t> acetylene </a:t>
            </a:r>
            <a:r>
              <a:rPr lang="en-US" sz="5600" dirty="0" err="1">
                <a:latin typeface="Times New Roman" panose="02020603050405020304" pitchFamily="18" charset="0"/>
                <a:ea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những</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Tỉ</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lệ</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tối</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giản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rPr>
              <a:t>đó</a:t>
            </a:r>
            <a:r>
              <a:rPr lang="en-US" sz="5600" dirty="0">
                <a:latin typeface="Times New Roman" panose="02020603050405020304" pitchFamily="18" charset="0"/>
                <a:ea typeface="Times New Roman" panose="02020603050405020304" pitchFamily="18" charset="0"/>
              </a:rPr>
              <a:t>?</a:t>
            </a:r>
            <a:endParaRPr lang="en-US" sz="5600" dirty="0"/>
          </a:p>
        </p:txBody>
      </p:sp>
      <p:sp>
        <p:nvSpPr>
          <p:cNvPr id="13" name="Rectangle 12"/>
          <p:cNvSpPr/>
          <p:nvPr/>
        </p:nvSpPr>
        <p:spPr>
          <a:xfrm>
            <a:off x="6210459" y="9424716"/>
            <a:ext cx="17244085" cy="3568569"/>
          </a:xfrm>
          <a:prstGeom prst="rect">
            <a:avLst/>
          </a:prstGeom>
        </p:spPr>
        <p:txBody>
          <a:bodyPr wrap="square" lIns="182889" tIns="91445" rIns="182889" bIns="91445">
            <a:spAutoFit/>
          </a:bodyPr>
          <a:lstStyle/>
          <a:p>
            <a:pPr algn="just">
              <a:lnSpc>
                <a:spcPct val="115000"/>
              </a:lnSpc>
              <a:spcAft>
                <a:spcPts val="1600"/>
              </a:spcAft>
              <a:tabLst>
                <a:tab pos="360698" algn="l"/>
              </a:tabLst>
            </a:pP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Trả</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600"/>
              </a:spcAft>
              <a:tabLst>
                <a:tab pos="360698" algn="l"/>
              </a:tabLst>
            </a:pPr>
            <a:r>
              <a:rPr lang="en-US" sz="5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5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Acetylene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600"/>
              </a:spcAft>
              <a:tabLst>
                <a:tab pos="360698" algn="l"/>
              </a:tabLs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H:C= 2:2=1:1</a:t>
            </a:r>
          </a:p>
        </p:txBody>
      </p:sp>
    </p:spTree>
    <p:extLst>
      <p:ext uri="{BB962C8B-B14F-4D97-AF65-F5344CB8AC3E}">
        <p14:creationId xmlns:p14="http://schemas.microsoft.com/office/powerpoint/2010/main" val="16220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1241" y="2438230"/>
            <a:ext cx="8132160" cy="542171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9806491" y="2066755"/>
            <a:ext cx="12192794" cy="6336828"/>
          </a:xfrm>
          <a:prstGeom prst="rect">
            <a:avLst/>
          </a:prstGeom>
        </p:spPr>
        <p:txBody>
          <a:bodyPr lIns="182889" tIns="91445" rIns="182889" bIns="91445">
            <a:spAutoFit/>
          </a:bodyPr>
          <a:lstStyle/>
          <a:p>
            <a:pPr algn="just">
              <a:lnSpc>
                <a:spcPct val="115000"/>
              </a:lnSpc>
              <a:spcAft>
                <a:spcPts val="1600"/>
              </a:spcAft>
              <a:tabLst>
                <a:tab pos="360698" algn="l"/>
              </a:tabLst>
            </a:pPr>
            <a:r>
              <a:rPr lang="en-US" sz="56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56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xưa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men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cốc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uống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cồn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ethanol </a:t>
            </a:r>
          </a:p>
          <a:p>
            <a:pPr algn="just">
              <a:lnSpc>
                <a:spcPct val="115000"/>
              </a:lnSpc>
              <a:spcAft>
                <a:spcPts val="1600"/>
              </a:spcAft>
              <a:tabLst>
                <a:tab pos="360698" algn="l"/>
              </a:tabLst>
            </a:pPr>
            <a:r>
              <a:rPr lang="en-US" sz="5600" dirty="0">
                <a:latin typeface="Times New Roman" panose="02020603050405020304" pitchFamily="18" charset="0"/>
                <a:ea typeface="Times New Roman" panose="02020603050405020304" pitchFamily="18" charset="0"/>
                <a:cs typeface="Times New Roman" panose="02020603050405020304" pitchFamily="18" charset="0"/>
              </a:rPr>
              <a:t>(CH</a:t>
            </a:r>
            <a:r>
              <a:rPr lang="en-US" sz="56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-CH</a:t>
            </a:r>
            <a:r>
              <a:rPr lang="en-US" sz="56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-OH). Cho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ethanol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5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030779" y="8639548"/>
            <a:ext cx="19891673" cy="2372207"/>
          </a:xfrm>
          <a:prstGeom prst="rect">
            <a:avLst/>
          </a:prstGeom>
        </p:spPr>
        <p:txBody>
          <a:bodyPr wrap="square" lIns="182889" tIns="91445" rIns="182889" bIns="91445">
            <a:spAutoFit/>
          </a:bodyPr>
          <a:lstStyle/>
          <a:p>
            <a:pPr>
              <a:lnSpc>
                <a:spcPct val="115000"/>
              </a:lnSpc>
              <a:spcAft>
                <a:spcPts val="1600"/>
              </a:spcAf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Ethanol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 6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 1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O</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600"/>
              </a:spcAft>
            </a:pP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5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C:H:O= 2:6:1</a:t>
            </a:r>
            <a:endParaRPr lang="en-US" sz="5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4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6157" y="2699897"/>
            <a:ext cx="14307461" cy="966044"/>
          </a:xfrm>
          <a:prstGeom prst="rect">
            <a:avLst/>
          </a:prstGeom>
        </p:spPr>
        <p:txBody>
          <a:bodyPr wrap="none" lIns="182889" tIns="91445" rIns="182889" bIns="91445">
            <a:spAutoFit/>
          </a:bodyPr>
          <a:lstStyle/>
          <a:p>
            <a:pPr algn="just">
              <a:lnSpc>
                <a:spcPct val="115000"/>
              </a:lnSpc>
              <a:tabLst>
                <a:tab pos="360698" algn="l"/>
              </a:tabLst>
            </a:pPr>
            <a:r>
              <a:rPr lang="en-US" sz="48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2. </a:t>
            </a:r>
            <a:r>
              <a:rPr lang="en-US" sz="48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diễn</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phân</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chất</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hữu</a:t>
            </a:r>
            <a:r>
              <a:rPr lang="en-US" sz="4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48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971676" y="4072730"/>
            <a:ext cx="20945474" cy="2938250"/>
          </a:xfrm>
          <a:prstGeom prst="rect">
            <a:avLst/>
          </a:prstGeom>
        </p:spPr>
        <p:txBody>
          <a:bodyPr wrap="square" lIns="182889" tIns="91445" rIns="182889" bIns="91445">
            <a:spAutoFit/>
          </a:bodyPr>
          <a:lstStyle/>
          <a:p>
            <a:pPr>
              <a:lnSpc>
                <a:spcPct val="115000"/>
              </a:lnSpc>
              <a:spcAft>
                <a:spcPts val="1600"/>
              </a:spcAft>
            </a:pP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600"/>
              </a:spcAft>
            </a:pP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4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39657668"/>
              </p:ext>
            </p:extLst>
          </p:nvPr>
        </p:nvGraphicFramePr>
        <p:xfrm>
          <a:off x="3602075" y="7343774"/>
          <a:ext cx="16257060" cy="4916806"/>
        </p:xfrm>
        <a:graphic>
          <a:graphicData uri="http://schemas.openxmlformats.org/drawingml/2006/table">
            <a:tbl>
              <a:tblPr firstRow="1" bandRow="1">
                <a:tableStyleId>{5C22544A-7EE6-4342-B048-85BDC9FD1C3A}</a:tableStyleId>
              </a:tblPr>
              <a:tblGrid>
                <a:gridCol w="8128530"/>
                <a:gridCol w="8128530"/>
              </a:tblGrid>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err="1" smtClean="0">
                          <a:solidFill>
                            <a:schemeClr val="bg1"/>
                          </a:solidFill>
                          <a:effectLst/>
                          <a:latin typeface="Times New Roman" pitchFamily="18" charset="0"/>
                          <a:cs typeface="Times New Roman" pitchFamily="18" charset="0"/>
                        </a:rPr>
                        <a:t>Công</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thức</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phân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tử</a:t>
                      </a:r>
                      <a:endParaRPr lang="en-US"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err="1" smtClean="0">
                          <a:solidFill>
                            <a:schemeClr val="bg1"/>
                          </a:solidFill>
                          <a:effectLst/>
                          <a:latin typeface="Times New Roman" pitchFamily="18" charset="0"/>
                          <a:cs typeface="Times New Roman" pitchFamily="18" charset="0"/>
                        </a:rPr>
                        <a:t>Công</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thức</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đơn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giản</a:t>
                      </a:r>
                      <a:r>
                        <a:rPr lang="en-US" sz="4800" b="1" dirty="0" smtClean="0">
                          <a:solidFill>
                            <a:schemeClr val="bg1"/>
                          </a:solidFill>
                          <a:effectLst/>
                          <a:latin typeface="Times New Roman" pitchFamily="18" charset="0"/>
                          <a:cs typeface="Times New Roman" pitchFamily="18" charset="0"/>
                        </a:rPr>
                        <a:t> </a:t>
                      </a:r>
                      <a:r>
                        <a:rPr lang="en-US" sz="4800" b="1" dirty="0" err="1" smtClean="0">
                          <a:solidFill>
                            <a:schemeClr val="bg1"/>
                          </a:solidFill>
                          <a:effectLst/>
                          <a:latin typeface="Times New Roman" pitchFamily="18" charset="0"/>
                          <a:cs typeface="Times New Roman" pitchFamily="18" charset="0"/>
                        </a:rPr>
                        <a:t>nhất</a:t>
                      </a:r>
                      <a:endParaRPr lang="en-US"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800" b="1" dirty="0">
                        <a:solidFill>
                          <a:schemeClr val="bg1"/>
                        </a:solidFill>
                        <a:latin typeface="Times New Roman" pitchFamily="18" charset="0"/>
                        <a:cs typeface="Times New Roman"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89344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6</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3</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6</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10</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10</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69181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8</a:t>
                      </a:r>
                      <a:r>
                        <a:rPr lang="en-US" sz="4800" b="1" dirty="0" smtClean="0">
                          <a:solidFill>
                            <a:schemeClr val="accent1">
                              <a:lumMod val="50000"/>
                            </a:schemeClr>
                          </a:solidFill>
                          <a:effectLst/>
                          <a:latin typeface="Times New Roman" pitchFamily="18" charset="0"/>
                          <a:cs typeface="Times New Roman" pitchFamily="18" charset="0"/>
                        </a:rPr>
                        <a:t>O</a:t>
                      </a:r>
                      <a:r>
                        <a:rPr lang="en-US" sz="4800" b="1" baseline="-25000" dirty="0" smtClean="0">
                          <a:solidFill>
                            <a:schemeClr val="accent1">
                              <a:lumMod val="50000"/>
                            </a:schemeClr>
                          </a:solidFill>
                          <a:effectLst/>
                          <a:latin typeface="Times New Roman" pitchFamily="18" charset="0"/>
                          <a:cs typeface="Times New Roman" pitchFamily="18" charset="0"/>
                        </a:rPr>
                        <a:t>2</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dirty="0" smtClean="0">
                          <a:solidFill>
                            <a:schemeClr val="accent1">
                              <a:lumMod val="50000"/>
                            </a:schemeClr>
                          </a:solidFill>
                          <a:effectLst/>
                          <a:latin typeface="Times New Roman" pitchFamily="18" charset="0"/>
                          <a:cs typeface="Times New Roman" pitchFamily="18" charset="0"/>
                        </a:rPr>
                        <a:t>C</a:t>
                      </a:r>
                      <a:r>
                        <a:rPr lang="en-US" sz="4800" b="1" baseline="-25000" dirty="0" smtClean="0">
                          <a:solidFill>
                            <a:schemeClr val="accent1">
                              <a:lumMod val="50000"/>
                            </a:schemeClr>
                          </a:solidFill>
                          <a:effectLst/>
                          <a:latin typeface="Times New Roman" pitchFamily="18" charset="0"/>
                          <a:cs typeface="Times New Roman" pitchFamily="18" charset="0"/>
                        </a:rPr>
                        <a:t>2</a:t>
                      </a:r>
                      <a:r>
                        <a:rPr lang="en-US" sz="4800" b="1" dirty="0" smtClean="0">
                          <a:solidFill>
                            <a:schemeClr val="accent1">
                              <a:lumMod val="50000"/>
                            </a:schemeClr>
                          </a:solidFill>
                          <a:effectLst/>
                          <a:latin typeface="Times New Roman" pitchFamily="18" charset="0"/>
                          <a:cs typeface="Times New Roman" pitchFamily="18" charset="0"/>
                        </a:rPr>
                        <a:t>H</a:t>
                      </a:r>
                      <a:r>
                        <a:rPr lang="en-US" sz="4800" b="1" baseline="-25000" dirty="0" smtClean="0">
                          <a:solidFill>
                            <a:schemeClr val="accent1">
                              <a:lumMod val="50000"/>
                            </a:schemeClr>
                          </a:solidFill>
                          <a:effectLst/>
                          <a:latin typeface="Times New Roman" pitchFamily="18" charset="0"/>
                          <a:cs typeface="Times New Roman" pitchFamily="18" charset="0"/>
                        </a:rPr>
                        <a:t>4</a:t>
                      </a:r>
                      <a:r>
                        <a:rPr lang="en-US" sz="4800" b="1" dirty="0" smtClean="0">
                          <a:solidFill>
                            <a:schemeClr val="accent1">
                              <a:lumMod val="50000"/>
                            </a:schemeClr>
                          </a:solidFill>
                          <a:effectLst/>
                          <a:latin typeface="Times New Roman" pitchFamily="18" charset="0"/>
                          <a:cs typeface="Times New Roman" pitchFamily="18" charset="0"/>
                        </a:rPr>
                        <a:t>O</a:t>
                      </a:r>
                      <a:endParaRPr lang="en-US" sz="4800" b="1"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bl>
          </a:graphicData>
        </a:graphic>
      </p:graphicFrame>
      <p:sp>
        <p:nvSpPr>
          <p:cNvPr id="9" name="Google Shape;245;p3">
            <a:extLst>
              <a:ext uri="{FF2B5EF4-FFF2-40B4-BE49-F238E27FC236}">
                <a16:creationId xmlns:a16="http://schemas.microsoft.com/office/drawing/2014/main" xmlns="" id="{14E10A19-AEF6-1622-CFE3-66F25F7AC539}"/>
              </a:ext>
            </a:extLst>
          </p:cNvPr>
          <p:cNvSpPr txBox="1"/>
          <p:nvPr/>
        </p:nvSpPr>
        <p:spPr>
          <a:xfrm>
            <a:off x="1420211" y="1725747"/>
            <a:ext cx="8226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grpSp>
        <p:nvGrpSpPr>
          <p:cNvPr id="10" name="Google Shape;243;p3">
            <a:extLst>
              <a:ext uri="{FF2B5EF4-FFF2-40B4-BE49-F238E27FC236}">
                <a16:creationId xmlns:a16="http://schemas.microsoft.com/office/drawing/2014/main" xmlns="" id="{F9F86F2C-343F-FB63-3BF8-893C10B37F05}"/>
              </a:ext>
            </a:extLst>
          </p:cNvPr>
          <p:cNvGrpSpPr/>
          <p:nvPr/>
        </p:nvGrpSpPr>
        <p:grpSpPr>
          <a:xfrm>
            <a:off x="825909" y="1725747"/>
            <a:ext cx="18836065" cy="890738"/>
            <a:chOff x="537039" y="1787128"/>
            <a:chExt cx="18837291" cy="890633"/>
          </a:xfrm>
        </p:grpSpPr>
        <p:sp>
          <p:nvSpPr>
            <p:cNvPr id="13" name="Google Shape;244;p3">
              <a:extLst>
                <a:ext uri="{FF2B5EF4-FFF2-40B4-BE49-F238E27FC236}">
                  <a16:creationId xmlns:a16="http://schemas.microsoft.com/office/drawing/2014/main" xmlns=""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4" name="Google Shape;245;p3">
              <a:extLst>
                <a:ext uri="{FF2B5EF4-FFF2-40B4-BE49-F238E27FC236}">
                  <a16:creationId xmlns:a16="http://schemas.microsoft.com/office/drawing/2014/main" xmlns=""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imes New Roman" panose="02020603050405020304" pitchFamily="18" charset="0"/>
                  <a:ea typeface="Tahoma"/>
                  <a:cs typeface="Times New Roman" panose="02020603050405020304" pitchFamily="18" charset="0"/>
                  <a:sym typeface="Tahoma"/>
                </a:rPr>
                <a:t>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5" name="Google Shape;246;p3">
              <a:extLst>
                <a:ext uri="{FF2B5EF4-FFF2-40B4-BE49-F238E27FC236}">
                  <a16:creationId xmlns:a16="http://schemas.microsoft.com/office/drawing/2014/main" xmlns="" id="{26A73801-648A-4258-1F3F-85F02D4C1A45}"/>
                </a:ext>
              </a:extLst>
            </p:cNvPr>
            <p:cNvSpPr txBox="1"/>
            <p:nvPr/>
          </p:nvSpPr>
          <p:spPr>
            <a:xfrm>
              <a:off x="2002337" y="1846903"/>
              <a:ext cx="17371993" cy="8308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 </a:t>
              </a:r>
            </a:p>
          </p:txBody>
        </p:sp>
      </p:grpSp>
    </p:spTree>
    <p:extLst>
      <p:ext uri="{BB962C8B-B14F-4D97-AF65-F5344CB8AC3E}">
        <p14:creationId xmlns:p14="http://schemas.microsoft.com/office/powerpoint/2010/main" val="41370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916" y="2965162"/>
            <a:ext cx="7203399" cy="5057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7925315" y="1395320"/>
            <a:ext cx="15450012" cy="313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defTabSz="1828891">
              <a:buClrTx/>
              <a:tabLst>
                <a:tab pos="361968" algn="l"/>
              </a:tabLst>
            </a:pPr>
            <a:r>
              <a:rPr lang="en-US" altLang="en-US" sz="4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4800" b="1" dirty="0">
                <a:latin typeface="Times New Roman" panose="02020603050405020304" pitchFamily="18" charset="0"/>
                <a:ea typeface="Times New Roman" panose="02020603050405020304" pitchFamily="18" charset="0"/>
                <a:cs typeface="Times New Roman" panose="02020603050405020304" pitchFamily="18" charset="0"/>
              </a:rPr>
              <a:t> 4: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quế</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cinnamaldehyde</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4800" dirty="0">
                <a:latin typeface="Times New Roman" panose="02020603050405020304" pitchFamily="18" charset="0"/>
                <a:ea typeface="Times New Roman" panose="02020603050405020304" pitchFamily="18" charset="0"/>
                <a:cs typeface="Times New Roman" panose="02020603050405020304" pitchFamily="18" charset="0"/>
              </a:rPr>
              <a:t> o-</a:t>
            </a:r>
            <a:r>
              <a:rPr lang="en-US" altLang="en-US" sz="4800" dirty="0" err="1">
                <a:latin typeface="Times New Roman" panose="02020603050405020304" pitchFamily="18" charset="0"/>
                <a:ea typeface="Times New Roman" panose="02020603050405020304" pitchFamily="18" charset="0"/>
                <a:cs typeface="Times New Roman" panose="02020603050405020304" pitchFamily="18" charset="0"/>
              </a:rPr>
              <a:t>methoxycinnamaldehyde</a:t>
            </a:r>
            <a:endParaRPr lang="en-US" altLang="en-US" sz="4800" dirty="0">
              <a:latin typeface="Times New Roman" panose="02020603050405020304" pitchFamily="18" charset="0"/>
              <a:cs typeface="Times New Roman" panose="02020603050405020304" pitchFamily="18" charset="0"/>
            </a:endParaRPr>
          </a:p>
          <a:p>
            <a:pPr defTabSz="1828891">
              <a:buClrTx/>
              <a:tabLst>
                <a:tab pos="361968" algn="l"/>
              </a:tabLst>
            </a:pPr>
            <a:endParaRPr lang="en-US" altLang="en-US" sz="4800" dirty="0">
              <a:latin typeface="Times New Roman" panose="02020603050405020304" pitchFamily="18" charset="0"/>
              <a:cs typeface="Times New Roman" panose="02020603050405020304" pitchFamily="18" charset="0"/>
            </a:endParaRPr>
          </a:p>
        </p:txBody>
      </p:sp>
      <p:pic>
        <p:nvPicPr>
          <p:cNvPr id="2049" name="Picture 3" descr="Khi nghiên cứu thành phần hoá học của tinh dầu quế, người ta thu được nh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472" y="3877190"/>
            <a:ext cx="10805142" cy="3233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925314" y="7191310"/>
            <a:ext cx="13888164" cy="166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9" tIns="91445" rIns="182889" bIns="91445" numCol="1" anchor="ctr" anchorCtr="0" compatLnSpc="1">
            <a:prstTxWarp prst="textNoShape">
              <a:avLst/>
            </a:prstTxWarp>
            <a:spAutoFit/>
          </a:bodyPr>
          <a:lstStyle/>
          <a:p>
            <a:pPr defTabSz="1828891" eaLnBrk="0" fontAlgn="base" hangingPunct="0">
              <a:spcBef>
                <a:spcPct val="0"/>
              </a:spcBef>
              <a:spcAft>
                <a:spcPct val="0"/>
              </a:spcAft>
              <a:buClrTx/>
            </a:pP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Hãy</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viết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giản</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chất</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này</a:t>
            </a:r>
            <a:r>
              <a:rPr lang="en-US" alt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8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7585349"/>
              </p:ext>
            </p:extLst>
          </p:nvPr>
        </p:nvGraphicFramePr>
        <p:xfrm>
          <a:off x="888339" y="9094856"/>
          <a:ext cx="21337387" cy="3673387"/>
        </p:xfrm>
        <a:graphic>
          <a:graphicData uri="http://schemas.openxmlformats.org/drawingml/2006/table">
            <a:tbl>
              <a:tblPr firstRow="1" firstCol="1" bandRow="1">
                <a:tableStyleId>{00A15C55-8517-42AA-B614-E9B94910E393}</a:tableStyleId>
              </a:tblPr>
              <a:tblGrid>
                <a:gridCol w="8684286">
                  <a:extLst>
                    <a:ext uri="{9D8B030D-6E8A-4147-A177-3AD203B41FA5}">
                      <a16:colId xmlns:a16="http://schemas.microsoft.com/office/drawing/2014/main" xmlns="" val="3242098318"/>
                    </a:ext>
                  </a:extLst>
                </a:gridCol>
                <a:gridCol w="5943600">
                  <a:extLst>
                    <a:ext uri="{9D8B030D-6E8A-4147-A177-3AD203B41FA5}">
                      <a16:colId xmlns:a16="http://schemas.microsoft.com/office/drawing/2014/main" xmlns="" val="566524072"/>
                    </a:ext>
                  </a:extLst>
                </a:gridCol>
                <a:gridCol w="6709501">
                  <a:extLst>
                    <a:ext uri="{9D8B030D-6E8A-4147-A177-3AD203B41FA5}">
                      <a16:colId xmlns:a16="http://schemas.microsoft.com/office/drawing/2014/main" xmlns="" val="3314953067"/>
                    </a:ext>
                  </a:extLst>
                </a:gridCol>
              </a:tblGrid>
              <a:tr h="908851">
                <a:tc>
                  <a:txBody>
                    <a:bodyPr/>
                    <a:lstStyle/>
                    <a:p>
                      <a:pPr>
                        <a:lnSpc>
                          <a:spcPct val="115000"/>
                        </a:lnSpc>
                        <a:spcAft>
                          <a:spcPts val="0"/>
                        </a:spcAft>
                      </a:pPr>
                      <a:r>
                        <a:rPr lang="en-US" sz="4800" dirty="0" err="1">
                          <a:effectLst/>
                        </a:rPr>
                        <a:t>Tên</a:t>
                      </a:r>
                      <a:r>
                        <a:rPr lang="en-US" sz="4800" dirty="0">
                          <a:effectLst/>
                        </a:rPr>
                        <a:t> </a:t>
                      </a:r>
                      <a:r>
                        <a:rPr lang="en-US" sz="4800" dirty="0" err="1">
                          <a:effectLst/>
                        </a:rPr>
                        <a:t>chất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Công thức phân tử</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CT đơn giản nhất</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a16="http://schemas.microsoft.com/office/drawing/2014/main" xmlns="" val="900125468"/>
                  </a:ext>
                </a:extLst>
              </a:tr>
              <a:tr h="908851">
                <a:tc>
                  <a:txBody>
                    <a:bodyPr/>
                    <a:lstStyle/>
                    <a:p>
                      <a:pPr>
                        <a:lnSpc>
                          <a:spcPct val="115000"/>
                        </a:lnSpc>
                        <a:spcAft>
                          <a:spcPts val="0"/>
                        </a:spcAft>
                      </a:pPr>
                      <a:r>
                        <a:rPr lang="en-US" sz="4800" dirty="0" err="1">
                          <a:effectLst/>
                        </a:rPr>
                        <a:t>cinnamaldehyde</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a:t>
                      </a:r>
                      <a:r>
                        <a:rPr lang="en-US" sz="4800" baseline="-25000">
                          <a:effectLst/>
                        </a:rPr>
                        <a:t>9</a:t>
                      </a:r>
                      <a:r>
                        <a:rPr lang="en-US" sz="4800">
                          <a:effectLst/>
                        </a:rPr>
                        <a:t>H</a:t>
                      </a:r>
                      <a:r>
                        <a:rPr lang="en-US" sz="4800" baseline="-25000">
                          <a:effectLst/>
                        </a:rPr>
                        <a:t>8</a:t>
                      </a:r>
                      <a:r>
                        <a:rPr lang="en-US" sz="4800">
                          <a:effectLst/>
                        </a:rPr>
                        <a:t>O</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a:effectLst/>
                        </a:rPr>
                        <a:t>C</a:t>
                      </a:r>
                      <a:r>
                        <a:rPr lang="en-US" sz="4800" baseline="-25000">
                          <a:effectLst/>
                        </a:rPr>
                        <a:t>9</a:t>
                      </a:r>
                      <a:r>
                        <a:rPr lang="en-US" sz="4800">
                          <a:effectLst/>
                        </a:rPr>
                        <a:t>H</a:t>
                      </a:r>
                      <a:r>
                        <a:rPr lang="en-US" sz="4800" baseline="-25000">
                          <a:effectLst/>
                        </a:rPr>
                        <a:t>8</a:t>
                      </a:r>
                      <a:r>
                        <a:rPr lang="en-US" sz="4800">
                          <a:effectLst/>
                        </a:rPr>
                        <a:t>O</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a16="http://schemas.microsoft.com/office/drawing/2014/main" xmlns="" val="3374203763"/>
                  </a:ext>
                </a:extLst>
              </a:tr>
              <a:tr h="1855685">
                <a:tc>
                  <a:txBody>
                    <a:bodyPr/>
                    <a:lstStyle/>
                    <a:p>
                      <a:pPr>
                        <a:lnSpc>
                          <a:spcPct val="115000"/>
                        </a:lnSpc>
                        <a:spcAft>
                          <a:spcPts val="0"/>
                        </a:spcAft>
                      </a:pPr>
                      <a:r>
                        <a:rPr lang="en-US" sz="4800" dirty="0" smtClean="0">
                          <a:effectLst/>
                        </a:rPr>
                        <a:t>o-</a:t>
                      </a:r>
                      <a:r>
                        <a:rPr lang="en-US" sz="4800" dirty="0" err="1" smtClean="0">
                          <a:effectLst/>
                        </a:rPr>
                        <a:t>methoxycinnamaldehyde</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dirty="0">
                          <a:effectLst/>
                        </a:rPr>
                        <a:t>C</a:t>
                      </a:r>
                      <a:r>
                        <a:rPr lang="en-US" sz="4800" baseline="-25000" dirty="0">
                          <a:effectLst/>
                        </a:rPr>
                        <a:t>10</a:t>
                      </a:r>
                      <a:r>
                        <a:rPr lang="en-US" sz="4800" dirty="0">
                          <a:effectLst/>
                        </a:rPr>
                        <a:t>H</a:t>
                      </a:r>
                      <a:r>
                        <a:rPr lang="en-US" sz="4800" baseline="-25000" dirty="0">
                          <a:effectLst/>
                        </a:rPr>
                        <a:t>10</a:t>
                      </a:r>
                      <a:r>
                        <a:rPr lang="en-US" sz="4800" dirty="0">
                          <a:effectLst/>
                        </a:rPr>
                        <a:t>O</a:t>
                      </a:r>
                      <a:r>
                        <a:rPr lang="en-US" sz="4800" baseline="-25000" dirty="0">
                          <a:effectLst/>
                        </a:rPr>
                        <a:t>2</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tc>
                  <a:txBody>
                    <a:bodyPr/>
                    <a:lstStyle/>
                    <a:p>
                      <a:pPr>
                        <a:lnSpc>
                          <a:spcPct val="115000"/>
                        </a:lnSpc>
                        <a:spcAft>
                          <a:spcPts val="0"/>
                        </a:spcAft>
                      </a:pPr>
                      <a:r>
                        <a:rPr lang="en-US" sz="4800" dirty="0">
                          <a:effectLst/>
                        </a:rPr>
                        <a:t>C</a:t>
                      </a:r>
                      <a:r>
                        <a:rPr lang="en-US" sz="4800" baseline="-25000" dirty="0">
                          <a:effectLst/>
                        </a:rPr>
                        <a:t>5</a:t>
                      </a:r>
                      <a:r>
                        <a:rPr lang="en-US" sz="4800" dirty="0">
                          <a:effectLst/>
                        </a:rPr>
                        <a:t>H</a:t>
                      </a:r>
                      <a:r>
                        <a:rPr lang="en-US" sz="4800" baseline="-25000" dirty="0">
                          <a:effectLst/>
                        </a:rPr>
                        <a:t>5</a:t>
                      </a:r>
                      <a:r>
                        <a:rPr lang="en-US" sz="4800" dirty="0">
                          <a:effectLst/>
                        </a:rPr>
                        <a:t>O</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7169" marR="137169" marT="0" marB="0"/>
                </a:tc>
                <a:extLst>
                  <a:ext uri="{0D108BD9-81ED-4DB2-BD59-A6C34878D82A}">
                    <a16:rowId xmlns:a16="http://schemas.microsoft.com/office/drawing/2014/main" xmlns="" val="1573449542"/>
                  </a:ext>
                </a:extLst>
              </a:tr>
            </a:tbl>
          </a:graphicData>
        </a:graphic>
      </p:graphicFrame>
    </p:spTree>
    <p:extLst>
      <p:ext uri="{BB962C8B-B14F-4D97-AF65-F5344CB8AC3E}">
        <p14:creationId xmlns:p14="http://schemas.microsoft.com/office/powerpoint/2010/main" val="19793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49"/>
                                        </p:tgtEl>
                                        <p:attrNameLst>
                                          <p:attrName>style.visibility</p:attrName>
                                        </p:attrNameLst>
                                      </p:cBhvr>
                                      <p:to>
                                        <p:strVal val="visible"/>
                                      </p:to>
                                    </p:set>
                                    <p:animEffect transition="in" filter="fade">
                                      <p:cBhvr>
                                        <p:cTn id="13" dur="500"/>
                                        <p:tgtEl>
                                          <p:spTgt spid="20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87" y="3842036"/>
            <a:ext cx="21346098" cy="5391774"/>
          </a:xfrm>
          <a:prstGeom prst="rect">
            <a:avLst/>
          </a:prstGeom>
        </p:spPr>
      </p:pic>
      <p:sp>
        <p:nvSpPr>
          <p:cNvPr id="9" name="Rectangle 8"/>
          <p:cNvSpPr/>
          <p:nvPr/>
        </p:nvSpPr>
        <p:spPr>
          <a:xfrm>
            <a:off x="4571999" y="9511501"/>
            <a:ext cx="19230975" cy="5472277"/>
          </a:xfrm>
          <a:prstGeom prst="rect">
            <a:avLst/>
          </a:prstGeom>
        </p:spPr>
        <p:txBody>
          <a:bodyPr wrap="square" lIns="182889" tIns="91445" rIns="182889" bIns="91445">
            <a:spAutoFit/>
          </a:bodyPr>
          <a:lstStyle/>
          <a:p>
            <a:pPr algn="just">
              <a:lnSpc>
                <a:spcPct val="115000"/>
              </a:lnSpc>
              <a:spcAft>
                <a:spcPts val="1600"/>
              </a:spcAft>
              <a:tabLst>
                <a:tab pos="360698" algn="l"/>
              </a:tabLst>
            </a:pPr>
            <a:r>
              <a:rPr lang="en-US" sz="4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phổ</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lượng</a:t>
            </a:r>
            <a:r>
              <a:rPr lang="en-US" sz="4800" dirty="0">
                <a:latin typeface="Times New Roman" panose="02020603050405020304" pitchFamily="18" charset="0"/>
                <a:cs typeface="Times New Roman" panose="02020603050405020304" pitchFamily="18" charset="0"/>
              </a:rPr>
              <a:t> ,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thế</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hữu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vừa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khảo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sát</a:t>
            </a:r>
            <a:r>
              <a:rPr lang="en-US" sz="4800" dirty="0">
                <a:latin typeface="Times New Roman" panose="02020603050405020304" pitchFamily="18" charset="0"/>
                <a:cs typeface="Times New Roman" panose="02020603050405020304" pitchFamily="18" charset="0"/>
              </a:rPr>
              <a:t> .</a:t>
            </a:r>
          </a:p>
          <a:p>
            <a:pPr algn="just">
              <a:lnSpc>
                <a:spcPct val="115000"/>
              </a:lnSpc>
              <a:spcAft>
                <a:spcPts val="1600"/>
              </a:spcAft>
              <a:tabLst>
                <a:tab pos="360698" algn="l"/>
              </a:tabLst>
            </a:pPr>
            <a:endParaRPr lang="en-US" sz="5600" dirty="0">
              <a:latin typeface="Times New Roman" panose="02020603050405020304" pitchFamily="18" charset="0"/>
              <a:cs typeface="Times New Roman" panose="02020603050405020304" pitchFamily="18" charset="0"/>
            </a:endParaRPr>
          </a:p>
          <a:p>
            <a:pPr algn="just">
              <a:lnSpc>
                <a:spcPct val="115000"/>
              </a:lnSpc>
              <a:spcAft>
                <a:spcPts val="1600"/>
              </a:spcAft>
              <a:tabLst>
                <a:tab pos="360698" algn="l"/>
              </a:tabLst>
            </a:pPr>
            <a:endParaRPr lang="en-US" sz="5600" dirty="0">
              <a:latin typeface="Times New Roman" panose="02020603050405020304" pitchFamily="18" charset="0"/>
              <a:cs typeface="Times New Roman" panose="02020603050405020304" pitchFamily="18" charset="0"/>
            </a:endParaRPr>
          </a:p>
          <a:p>
            <a:pPr algn="just">
              <a:lnSpc>
                <a:spcPct val="115000"/>
              </a:lnSpc>
              <a:spcAft>
                <a:spcPts val="1600"/>
              </a:spcAft>
              <a:tabLst>
                <a:tab pos="360698" algn="l"/>
              </a:tabLst>
            </a:pP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571999" y="11411569"/>
            <a:ext cx="19459576" cy="1883603"/>
          </a:xfrm>
          <a:prstGeom prst="rect">
            <a:avLst/>
          </a:prstGeom>
        </p:spPr>
        <p:txBody>
          <a:bodyPr wrap="square" lIns="182889" tIns="91445" rIns="182889" bIns="91445">
            <a:spAutoFit/>
          </a:bodyPr>
          <a:lstStyle/>
          <a:p>
            <a:pPr>
              <a:lnSpc>
                <a:spcPct val="115000"/>
              </a:lnSpc>
              <a:spcAft>
                <a:spcPts val="1600"/>
              </a:spcAft>
            </a:pPr>
            <a:r>
              <a:rPr lang="en-US" sz="4800" dirty="0" err="1">
                <a:solidFill>
                  <a:srgbClr val="0070C0"/>
                </a:solidFill>
                <a:latin typeface="Times New Roman" panose="02020603050405020304" pitchFamily="18" charset="0"/>
                <a:cs typeface="Times New Roman" panose="02020603050405020304" pitchFamily="18" charset="0"/>
              </a:rPr>
              <a:t>Phổ</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khối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lượng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có</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thể</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cho</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thông</a:t>
            </a:r>
            <a:r>
              <a:rPr lang="en-US" sz="4800" dirty="0">
                <a:solidFill>
                  <a:srgbClr val="0070C0"/>
                </a:solidFill>
                <a:latin typeface="Times New Roman" panose="02020603050405020304" pitchFamily="18" charset="0"/>
                <a:cs typeface="Times New Roman" panose="02020603050405020304" pitchFamily="18" charset="0"/>
              </a:rPr>
              <a:t> tin </a:t>
            </a:r>
            <a:r>
              <a:rPr lang="en-US" sz="4800" dirty="0" err="1">
                <a:solidFill>
                  <a:srgbClr val="0070C0"/>
                </a:solidFill>
                <a:latin typeface="Times New Roman" panose="02020603050405020304" pitchFamily="18" charset="0"/>
                <a:cs typeface="Times New Roman" panose="02020603050405020304" pitchFamily="18" charset="0"/>
              </a:rPr>
              <a:t>về</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phân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tử</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khối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của</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hợp</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chất</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hữu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cơ</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thông</a:t>
            </a:r>
            <a:r>
              <a:rPr lang="en-US" sz="4800" dirty="0">
                <a:solidFill>
                  <a:srgbClr val="0070C0"/>
                </a:solidFill>
                <a:latin typeface="Times New Roman" panose="02020603050405020304" pitchFamily="18" charset="0"/>
                <a:cs typeface="Times New Roman" panose="02020603050405020304" pitchFamily="18" charset="0"/>
              </a:rPr>
              <a:t> qua </a:t>
            </a:r>
            <a:r>
              <a:rPr lang="en-US" sz="4800" dirty="0" err="1">
                <a:solidFill>
                  <a:srgbClr val="0070C0"/>
                </a:solidFill>
                <a:latin typeface="Times New Roman" panose="02020603050405020304" pitchFamily="18" charset="0"/>
                <a:cs typeface="Times New Roman" panose="02020603050405020304" pitchFamily="18" charset="0"/>
              </a:rPr>
              <a:t>mảnh</a:t>
            </a:r>
            <a:r>
              <a:rPr lang="en-US" sz="4800" dirty="0">
                <a:solidFill>
                  <a:srgbClr val="0070C0"/>
                </a:solidFill>
                <a:latin typeface="Times New Roman" panose="02020603050405020304" pitchFamily="18" charset="0"/>
                <a:cs typeface="Times New Roman" panose="02020603050405020304" pitchFamily="18" charset="0"/>
              </a:rPr>
              <a:t> ion </a:t>
            </a:r>
            <a:r>
              <a:rPr lang="en-US" sz="4800" dirty="0" err="1">
                <a:solidFill>
                  <a:srgbClr val="0070C0"/>
                </a:solidFill>
                <a:latin typeface="Times New Roman" panose="02020603050405020304" pitchFamily="18" charset="0"/>
                <a:cs typeface="Times New Roman" panose="02020603050405020304" pitchFamily="18" charset="0"/>
              </a:rPr>
              <a:t>phân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tử</a:t>
            </a:r>
            <a:r>
              <a:rPr lang="en-US" sz="4800" dirty="0">
                <a:solidFill>
                  <a:srgbClr val="0070C0"/>
                </a:solidFill>
                <a:latin typeface="Times New Roman" panose="02020603050405020304" pitchFamily="18" charset="0"/>
                <a:cs typeface="Times New Roman" panose="02020603050405020304" pitchFamily="18" charset="0"/>
              </a:rPr>
              <a:t>  [M</a:t>
            </a:r>
            <a:r>
              <a:rPr lang="en-US" sz="4800" baseline="30000" dirty="0">
                <a:solidFill>
                  <a:srgbClr val="0070C0"/>
                </a:solidFill>
                <a:latin typeface="Times New Roman" panose="02020603050405020304" pitchFamily="18" charset="0"/>
                <a:cs typeface="Times New Roman" panose="02020603050405020304" pitchFamily="18" charset="0"/>
              </a:rPr>
              <a:t>+ </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thường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với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tín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hiệu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có</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giá</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trị</a:t>
            </a:r>
            <a:r>
              <a:rPr lang="en-US" sz="4800" dirty="0">
                <a:solidFill>
                  <a:srgbClr val="0070C0"/>
                </a:solidFill>
                <a:latin typeface="Times New Roman" panose="02020603050405020304" pitchFamily="18" charset="0"/>
                <a:cs typeface="Times New Roman" panose="02020603050405020304" pitchFamily="18" charset="0"/>
              </a:rPr>
              <a:t> m/z </a:t>
            </a:r>
            <a:r>
              <a:rPr lang="en-US" sz="4800" dirty="0" err="1">
                <a:solidFill>
                  <a:srgbClr val="0070C0"/>
                </a:solidFill>
                <a:latin typeface="Times New Roman" panose="02020603050405020304" pitchFamily="18" charset="0"/>
                <a:cs typeface="Times New Roman" panose="02020603050405020304" pitchFamily="18" charset="0"/>
              </a:rPr>
              <a:t>lớn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nhất</a:t>
            </a:r>
            <a:r>
              <a:rPr lang="en-US" sz="4800" dirty="0">
                <a:solidFill>
                  <a:srgbClr val="0070C0"/>
                </a:solidFill>
                <a:latin typeface="Times New Roman" panose="02020603050405020304" pitchFamily="18" charset="0"/>
                <a:cs typeface="Times New Roman" panose="02020603050405020304" pitchFamily="18" charset="0"/>
              </a:rPr>
              <a:t>. </a:t>
            </a:r>
            <a:endPar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oogle Shape;243;p3">
            <a:extLst>
              <a:ext uri="{FF2B5EF4-FFF2-40B4-BE49-F238E27FC236}">
                <a16:creationId xmlns:a16="http://schemas.microsoft.com/office/drawing/2014/main" xmlns="" id="{F9F86F2C-343F-FB63-3BF8-893C10B37F05}"/>
              </a:ext>
            </a:extLst>
          </p:cNvPr>
          <p:cNvGrpSpPr/>
          <p:nvPr/>
        </p:nvGrpSpPr>
        <p:grpSpPr>
          <a:xfrm>
            <a:off x="825909" y="2040072"/>
            <a:ext cx="18836065" cy="1629402"/>
            <a:chOff x="537039" y="1787128"/>
            <a:chExt cx="18837291" cy="1629210"/>
          </a:xfrm>
        </p:grpSpPr>
        <p:sp>
          <p:nvSpPr>
            <p:cNvPr id="7" name="Google Shape;244;p3">
              <a:extLst>
                <a:ext uri="{FF2B5EF4-FFF2-40B4-BE49-F238E27FC236}">
                  <a16:creationId xmlns:a16="http://schemas.microsoft.com/office/drawing/2014/main" xmlns="" id="{FCED2859-4A54-755D-DAFB-A012B1F5BCA1}"/>
                </a:ext>
              </a:extLst>
            </p:cNvPr>
            <p:cNvSpPr/>
            <p:nvPr/>
          </p:nvSpPr>
          <p:spPr>
            <a:xfrm>
              <a:off x="537039" y="1800222"/>
              <a:ext cx="1417055"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8" name="Google Shape;245;p3">
              <a:extLst>
                <a:ext uri="{FF2B5EF4-FFF2-40B4-BE49-F238E27FC236}">
                  <a16:creationId xmlns:a16="http://schemas.microsoft.com/office/drawing/2014/main" xmlns="" id="{07CECD01-D501-F91E-F9AC-2EF6D1543987}"/>
                </a:ext>
              </a:extLst>
            </p:cNvPr>
            <p:cNvSpPr txBox="1"/>
            <p:nvPr/>
          </p:nvSpPr>
          <p:spPr>
            <a:xfrm>
              <a:off x="1131380" y="1787128"/>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chemeClr val="lt1"/>
                  </a:solidFill>
                  <a:latin typeface="Times New Roman" panose="02020603050405020304" pitchFamily="18" charset="0"/>
                  <a:ea typeface="Tahoma"/>
                  <a:cs typeface="Times New Roman" panose="02020603050405020304" pitchFamily="18" charset="0"/>
                  <a:sym typeface="Tahoma"/>
                </a:rPr>
                <a:t>II.</a:t>
              </a:r>
              <a:endParaRPr sz="48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0" name="Google Shape;246;p3">
              <a:extLst>
                <a:ext uri="{FF2B5EF4-FFF2-40B4-BE49-F238E27FC236}">
                  <a16:creationId xmlns:a16="http://schemas.microsoft.com/office/drawing/2014/main" xmlns="" id="{26A73801-648A-4258-1F3F-85F02D4C1A45}"/>
                </a:ext>
              </a:extLst>
            </p:cNvPr>
            <p:cNvSpPr txBox="1"/>
            <p:nvPr/>
          </p:nvSpPr>
          <p:spPr>
            <a:xfrm>
              <a:off x="2002337" y="1846903"/>
              <a:ext cx="17371993" cy="1569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Lập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công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thức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hợp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chất</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hữu</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cơ</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endParaRPr lang="en-US" sz="4800" b="1" dirty="0">
                <a:solidFill>
                  <a:srgbClr val="135F82"/>
                </a:solidFill>
                <a:latin typeface="Times New Roman" panose="02020603050405020304" pitchFamily="18" charset="0"/>
                <a:ea typeface="Tahoma"/>
                <a:cs typeface="Times New Roman" panose="02020603050405020304" pitchFamily="18" charset="0"/>
                <a:sym typeface="Tahoma"/>
              </a:endParaRPr>
            </a:p>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imes New Roman" panose="02020603050405020304" pitchFamily="18" charset="0"/>
                  <a:ea typeface="Tahoma"/>
                  <a:cs typeface="Times New Roman" panose="02020603050405020304" pitchFamily="18" charset="0"/>
                  <a:sym typeface="Tahoma"/>
                </a:rPr>
                <a:t>1.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Xác</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định</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phân</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tử</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bằng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phương</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pháp</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phổ</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khối</a:t>
              </a:r>
              <a:r>
                <a:rPr lang="en-US" sz="4800" b="1" dirty="0" smtClean="0">
                  <a:solidFill>
                    <a:srgbClr val="135F82"/>
                  </a:solidFill>
                  <a:latin typeface="Times New Roman" panose="02020603050405020304" pitchFamily="18" charset="0"/>
                  <a:ea typeface="Tahoma"/>
                  <a:cs typeface="Times New Roman" panose="02020603050405020304" pitchFamily="18" charset="0"/>
                  <a:sym typeface="Tahoma"/>
                </a:rPr>
                <a:t> </a:t>
              </a:r>
              <a:r>
                <a:rPr lang="en-US" sz="4800" b="1" dirty="0" err="1" smtClean="0">
                  <a:solidFill>
                    <a:srgbClr val="135F82"/>
                  </a:solidFill>
                  <a:latin typeface="Times New Roman" panose="02020603050405020304" pitchFamily="18" charset="0"/>
                  <a:ea typeface="Tahoma"/>
                  <a:cs typeface="Times New Roman" panose="02020603050405020304" pitchFamily="18" charset="0"/>
                  <a:sym typeface="Tahoma"/>
                </a:rPr>
                <a:t>lượng</a:t>
              </a:r>
              <a:endParaRPr sz="4800" b="1" dirty="0">
                <a:solidFill>
                  <a:srgbClr val="135F82"/>
                </a:solidFill>
                <a:latin typeface="Times New Roman" panose="02020603050405020304" pitchFamily="18" charset="0"/>
                <a:ea typeface="Tahoma"/>
                <a:cs typeface="Times New Roman" panose="02020603050405020304" pitchFamily="18" charset="0"/>
                <a:sym typeface="Tahoma"/>
              </a:endParaRPr>
            </a:p>
          </p:txBody>
        </p:sp>
      </p:grpSp>
    </p:spTree>
    <p:extLst>
      <p:ext uri="{BB962C8B-B14F-4D97-AF65-F5344CB8AC3E}">
        <p14:creationId xmlns:p14="http://schemas.microsoft.com/office/powerpoint/2010/main" val="10006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1742</Words>
  <Application>Microsoft Office PowerPoint</Application>
  <PresentationFormat>Custom</PresentationFormat>
  <Paragraphs>222</Paragraphs>
  <Slides>24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Roboto</vt:lpstr>
      <vt:lpstr>Tahoma</vt:lpstr>
      <vt:lpstr>Calibri</vt:lpstr>
      <vt:lpstr>Questrial</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50</cp:revision>
  <dcterms:created xsi:type="dcterms:W3CDTF">2013-08-07T06:38:09Z</dcterms:created>
  <dcterms:modified xsi:type="dcterms:W3CDTF">2025-06-09T08:22:44Z</dcterms:modified>
</cp:coreProperties>
</file>