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application/octet-stream"/>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60" r:id="rId2"/>
    <p:sldId id="258" r:id="rId3"/>
    <p:sldId id="256" r:id="rId4"/>
    <p:sldId id="27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80" r:id="rId23"/>
    <p:sldId id="281" r:id="rId24"/>
    <p:sldId id="305" r:id="rId25"/>
    <p:sldId id="306" r:id="rId26"/>
    <p:sldId id="307" r:id="rId27"/>
    <p:sldId id="308" r:id="rId28"/>
    <p:sldId id="309" r:id="rId29"/>
  </p:sldIdLst>
  <p:sldSz cx="24385588" cy="13717588"/>
  <p:notesSz cx="6797675" cy="9928225"/>
  <p:embeddedFontLst>
    <p:embeddedFont>
      <p:font typeface="Tahoma" panose="020B0604030504040204" pitchFamily="34" charset="0"/>
      <p:regular r:id="rId31"/>
      <p:bold r:id="rId32"/>
    </p:embeddedFont>
    <p:embeddedFont>
      <p:font typeface="Calibri" panose="020F0502020204030204" pitchFamily="34" charset="0"/>
      <p:regular r:id="rId33"/>
      <p:bold r:id="rId34"/>
      <p:italic r:id="rId35"/>
      <p:boldItalic r:id="rId36"/>
    </p:embeddedFont>
    <p:embeddedFont>
      <p:font typeface="Questrial" panose="020B0604020202020204"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1">
          <p15:clr>
            <a:srgbClr val="A4A3A4"/>
          </p15:clr>
        </p15:guide>
        <p15:guide id="2" pos="768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M5QR6yBKF1ijbjLbaJjTtaocc3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90" y="120"/>
      </p:cViewPr>
      <p:guideLst>
        <p:guide orient="horz" pos="4321"/>
        <p:guide pos="7681"/>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411"/>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6411"/>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30091"/>
            <a:ext cx="2945659" cy="49641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43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955623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3: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3: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8805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notes"/>
          <p:cNvSpPr txBox="1">
            <a:spLocks noGrp="1"/>
          </p:cNvSpPr>
          <p:nvPr>
            <p:ph type="body" idx="1"/>
          </p:nvPr>
        </p:nvSpPr>
        <p:spPr>
          <a:xfrm>
            <a:off x="679768" y="4715907"/>
            <a:ext cx="5438140" cy="4467701"/>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7" name="Google Shape;167;p1:notes"/>
          <p:cNvSpPr txBox="1">
            <a:spLocks noGrp="1"/>
          </p:cNvSpPr>
          <p:nvPr>
            <p:ph type="sldNum" idx="12"/>
          </p:nvPr>
        </p:nvSpPr>
        <p:spPr>
          <a:xfrm>
            <a:off x="3850443" y="9430091"/>
            <a:ext cx="2945659" cy="496411"/>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63390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4541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5449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8915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4:notes"/>
          <p:cNvSpPr txBox="1">
            <a:spLocks noGrp="1"/>
          </p:cNvSpPr>
          <p:nvPr>
            <p:ph type="body" idx="1"/>
          </p:nvPr>
        </p:nvSpPr>
        <p:spPr>
          <a:xfrm>
            <a:off x="679768" y="4715907"/>
            <a:ext cx="5438140" cy="4467701"/>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6" name="Google Shape;286;p4: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5366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userDrawn="1">
  <p:cSld name="TWO_OBJECTS">
    <p:spTree>
      <p:nvGrpSpPr>
        <p:cNvPr id="1" name="Shape 4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userDrawn="1">
  <p:cSld name="VERTICAL_TITLE_AND_VERTICAL_TEXT">
    <p:spTree>
      <p:nvGrpSpPr>
        <p:cNvPr id="1" name="Shape 8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userDrawn="1">
  <p:cSld name="TWO_OBJECTS_WITH_TEXT">
    <p:spTree>
      <p:nvGrpSpPr>
        <p:cNvPr id="1" name="Shape 49"/>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96320513"/>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3141201015"/>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reserve="1" userDrawn="1">
  <p:cSld name="1_Comparison">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1466329255"/>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userDrawn="1">
  <p:cSld name="OBJECT_WITH_CAPTION_TEXT">
    <p:spTree>
      <p:nvGrpSpPr>
        <p:cNvPr id="1" name="Shape 6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preserve="1" userDrawn="1">
  <p:cSld name="1_Content with Caption">
    <p:spTree>
      <p:nvGrpSpPr>
        <p:cNvPr id="1" name="Shape 63"/>
        <p:cNvGrpSpPr/>
        <p:nvPr/>
      </p:nvGrpSpPr>
      <p:grpSpPr>
        <a:xfrm>
          <a:off x="0" y="0"/>
          <a:ext cx="0" cy="0"/>
          <a:chOff x="0" y="0"/>
          <a:chExt cx="0" cy="0"/>
        </a:xfrm>
      </p:grpSpPr>
    </p:spTree>
    <p:extLst>
      <p:ext uri="{BB962C8B-B14F-4D97-AF65-F5344CB8AC3E}">
        <p14:creationId xmlns:p14="http://schemas.microsoft.com/office/powerpoint/2010/main" val="2221541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preserve="1" userDrawn="1">
  <p:cSld name="1_Content with Caption">
    <p:spTree>
      <p:nvGrpSpPr>
        <p:cNvPr id="1" name="Shape 63"/>
        <p:cNvGrpSpPr/>
        <p:nvPr/>
      </p:nvGrpSpPr>
      <p:grpSpPr>
        <a:xfrm>
          <a:off x="0" y="0"/>
          <a:ext cx="0" cy="0"/>
          <a:chOff x="0" y="0"/>
          <a:chExt cx="0" cy="0"/>
        </a:xfrm>
      </p:grpSpPr>
    </p:spTree>
    <p:extLst>
      <p:ext uri="{BB962C8B-B14F-4D97-AF65-F5344CB8AC3E}">
        <p14:creationId xmlns:p14="http://schemas.microsoft.com/office/powerpoint/2010/main" val="1406617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userDrawn="1">
  <p:cSld name="PICTURE_WITH_CAPTION_TEXT">
    <p:spTree>
      <p:nvGrpSpPr>
        <p:cNvPr id="1" name="Shape 7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userDrawn="1">
  <p:cSld name="1_Title and Content">
    <p:spTree>
      <p:nvGrpSpPr>
        <p:cNvPr id="1" name="Shape 16"/>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383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2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userDrawn="1">
  <p:cSld name="OBJECT">
    <p:spTree>
      <p:nvGrpSpPr>
        <p:cNvPr id="1" name="Shape 3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5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userDrawn="1">
  <p:cSld name="VERTICAL_TEXT">
    <p:spTree>
      <p:nvGrpSpPr>
        <p:cNvPr id="1" name="Shape 7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58"/>
        <p:cNvGrpSpPr/>
        <p:nvPr/>
      </p:nvGrpSpPr>
      <p:grpSpPr>
        <a:xfrm>
          <a:off x="0" y="0"/>
          <a:ext cx="0" cy="0"/>
          <a:chOff x="0" y="0"/>
          <a:chExt cx="0" cy="0"/>
        </a:xfrm>
      </p:grpSpPr>
    </p:spTree>
    <p:extLst>
      <p:ext uri="{BB962C8B-B14F-4D97-AF65-F5344CB8AC3E}">
        <p14:creationId xmlns:p14="http://schemas.microsoft.com/office/powerpoint/2010/main" val="3260650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preserve="1" userDrawn="1">
  <p:cSld name="1_Title and Vertical Text">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996398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spTree>
      <p:nvGrpSpPr>
        <p:cNvPr id="1" name="Shape 3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microsoft.com/office/2007/relationships/hdphoto" Target="../media/hdphoto1.wdp"/><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l="-1000" t="-11000" r="19000" b="-9000"/>
          </a:stretch>
        </a:blip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23">
            <a:alphaModFix/>
            <a:extLst>
              <a:ext uri="{BEBA8EAE-BF5A-486C-A8C5-ECC9F3942E4B}">
                <a14:imgProps xmlns:a14="http://schemas.microsoft.com/office/drawing/2010/main">
                  <a14:imgLayer r:embed="rId24">
                    <a14:imgEffect>
                      <a14:colorTemperature colorTemp="4700"/>
                    </a14:imgEffect>
                  </a14:imgLayer>
                </a14:imgProps>
              </a:ext>
            </a:extLst>
          </a:blip>
          <a:srcRect l="7943" b="-4419"/>
          <a:stretch/>
        </p:blipFill>
        <p:spPr>
          <a:xfrm>
            <a:off x="1909482" y="46608"/>
            <a:ext cx="22449942" cy="1492065"/>
          </a:xfrm>
          <a:prstGeom prst="rect">
            <a:avLst/>
          </a:prstGeom>
          <a:noFill/>
          <a:ln>
            <a:noFill/>
          </a:ln>
        </p:spPr>
      </p:pic>
      <p:sp>
        <p:nvSpPr>
          <p:cNvPr id="11" name="Google Shape;11;p15"/>
          <p:cNvSpPr txBox="1"/>
          <p:nvPr/>
        </p:nvSpPr>
        <p:spPr>
          <a:xfrm>
            <a:off x="7330011" y="458058"/>
            <a:ext cx="17078971" cy="707846"/>
          </a:xfrm>
          <a:prstGeom prst="rect">
            <a:avLst/>
          </a:prstGeom>
          <a:noFill/>
          <a:ln>
            <a:noFill/>
          </a:ln>
        </p:spPr>
        <p:txBody>
          <a:bodyPr spcFirstLastPara="1" wrap="square" lIns="91425" tIns="45700" rIns="91425" bIns="45700" anchor="t" anchorCtr="0">
            <a:spAutoFit/>
          </a:bodyPr>
          <a:lstStyle/>
          <a:p>
            <a:pPr algn="ctr"/>
            <a:r>
              <a:rPr lang="en-US" sz="4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PHƯƠNG PHÁP TÁCH BIỆT VÀ TINH CHẾ HỢP CHẤT HỮU CƠ</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Google Shape;12;p15"/>
          <p:cNvSpPr txBox="1"/>
          <p:nvPr/>
        </p:nvSpPr>
        <p:spPr>
          <a:xfrm>
            <a:off x="3407067" y="338386"/>
            <a:ext cx="1791352" cy="1200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err="1">
                <a:solidFill>
                  <a:schemeClr val="lt1"/>
                </a:solidFill>
                <a:latin typeface="Questrial"/>
                <a:ea typeface="Questrial"/>
                <a:cs typeface="Questrial"/>
                <a:sym typeface="Questrial"/>
              </a:rPr>
              <a:t>Chương</a:t>
            </a:r>
            <a:r>
              <a:rPr lang="en-US" sz="3600" b="1" i="0" u="none" strike="noStrike" cap="none" dirty="0">
                <a:solidFill>
                  <a:schemeClr val="lt1"/>
                </a:solidFill>
                <a:latin typeface="Questrial"/>
                <a:ea typeface="Questrial"/>
                <a:cs typeface="Questrial"/>
                <a:sym typeface="Questrial"/>
              </a:rPr>
              <a:t> </a:t>
            </a:r>
            <a:r>
              <a:rPr lang="vi-VN" sz="3600" b="1" i="0" u="none" strike="noStrike" cap="none" dirty="0">
                <a:solidFill>
                  <a:schemeClr val="lt1"/>
                </a:solidFill>
                <a:latin typeface="Questrial"/>
                <a:ea typeface="Questrial"/>
                <a:cs typeface="Questrial"/>
                <a:sym typeface="Questrial"/>
              </a:rPr>
              <a:t>3</a:t>
            </a:r>
            <a:endParaRPr sz="3600" b="1" dirty="0"/>
          </a:p>
        </p:txBody>
      </p:sp>
      <p:sp>
        <p:nvSpPr>
          <p:cNvPr id="13" name="Google Shape;13;p15"/>
          <p:cNvSpPr txBox="1"/>
          <p:nvPr/>
        </p:nvSpPr>
        <p:spPr>
          <a:xfrm>
            <a:off x="2132321" y="121456"/>
            <a:ext cx="873957" cy="1480365"/>
          </a:xfrm>
          <a:prstGeom prst="rect">
            <a:avLst/>
          </a:prstGeom>
          <a:noFill/>
          <a:ln>
            <a:noFill/>
          </a:ln>
        </p:spPr>
        <p:txBody>
          <a:bodyPr spcFirstLastPara="1" wrap="square" lIns="91425" tIns="45700" rIns="91425" bIns="45700" anchor="t" anchorCtr="0">
            <a:spAutoFit/>
          </a:bodyPr>
          <a:lstStyle/>
          <a:p>
            <a:pPr marL="0" marR="0" lvl="0" indent="0" algn="ctr" rtl="0">
              <a:lnSpc>
                <a:spcPct val="160714"/>
              </a:lnSpc>
              <a:spcBef>
                <a:spcPts val="0"/>
              </a:spcBef>
              <a:spcAft>
                <a:spcPts val="0"/>
              </a:spcAft>
              <a:buNone/>
            </a:pPr>
            <a:r>
              <a:rPr lang="en-US" sz="2800" b="1" i="0" u="none" strike="noStrike" cap="none">
                <a:solidFill>
                  <a:schemeClr val="lt1"/>
                </a:solidFill>
                <a:latin typeface="Questrial"/>
                <a:ea typeface="Questrial"/>
                <a:cs typeface="Questrial"/>
                <a:sym typeface="Questrial"/>
              </a:rPr>
              <a:t>LỚP</a:t>
            </a:r>
            <a:endParaRPr b="1"/>
          </a:p>
          <a:p>
            <a:pPr marL="0" marR="0" lvl="0" indent="0" algn="ctr" rtl="0">
              <a:lnSpc>
                <a:spcPct val="93750"/>
              </a:lnSpc>
              <a:spcBef>
                <a:spcPts val="0"/>
              </a:spcBef>
              <a:spcAft>
                <a:spcPts val="0"/>
              </a:spcAft>
              <a:buNone/>
            </a:pPr>
            <a:r>
              <a:rPr lang="en-US" sz="4800" b="1" i="0" u="none" strike="noStrike" cap="none">
                <a:solidFill>
                  <a:schemeClr val="lt1"/>
                </a:solidFill>
                <a:latin typeface="Questrial"/>
                <a:ea typeface="Questrial"/>
                <a:cs typeface="Questrial"/>
                <a:sym typeface="Questrial"/>
              </a:rPr>
              <a:t>11</a:t>
            </a:r>
            <a:endParaRPr sz="4800" b="1" i="0" u="none" strike="noStrike" cap="none">
              <a:solidFill>
                <a:schemeClr val="lt1"/>
              </a:solidFill>
              <a:latin typeface="Questrial"/>
              <a:ea typeface="Questrial"/>
              <a:cs typeface="Questrial"/>
              <a:sym typeface="Questrial"/>
            </a:endParaRPr>
          </a:p>
        </p:txBody>
      </p:sp>
      <p:sp>
        <p:nvSpPr>
          <p:cNvPr id="14" name="Google Shape;14;p15"/>
          <p:cNvSpPr txBox="1"/>
          <p:nvPr/>
        </p:nvSpPr>
        <p:spPr>
          <a:xfrm>
            <a:off x="5296129" y="403441"/>
            <a:ext cx="2010487"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i="0" u="none" strike="noStrike" cap="none" dirty="0">
                <a:solidFill>
                  <a:schemeClr val="lt1"/>
                </a:solidFill>
                <a:latin typeface="Questrial"/>
                <a:ea typeface="Questrial"/>
                <a:cs typeface="Questrial"/>
                <a:sym typeface="Questrial"/>
              </a:rPr>
              <a:t>BÀI </a:t>
            </a:r>
            <a:r>
              <a:rPr lang="vi-VN" sz="3600" b="1" i="0" u="none" strike="noStrike" cap="none" dirty="0">
                <a:solidFill>
                  <a:schemeClr val="lt1"/>
                </a:solidFill>
                <a:latin typeface="Questrial"/>
                <a:ea typeface="Questrial"/>
                <a:cs typeface="Questrial"/>
                <a:sym typeface="Questrial"/>
              </a:rPr>
              <a:t>11</a:t>
            </a:r>
            <a:endParaRPr sz="3600" b="1" i="0" u="none" strike="noStrike" cap="none" dirty="0">
              <a:solidFill>
                <a:schemeClr val="lt1"/>
              </a:solidFill>
              <a:latin typeface="Questrial"/>
              <a:ea typeface="Questrial"/>
              <a:cs typeface="Questrial"/>
              <a:sym typeface="Questrial"/>
            </a:endParaRPr>
          </a:p>
        </p:txBody>
      </p:sp>
      <p:pic>
        <p:nvPicPr>
          <p:cNvPr id="15" name="Google Shape;15;p15"/>
          <p:cNvPicPr preferRelativeResize="0"/>
          <p:nvPr/>
        </p:nvPicPr>
        <p:blipFill rotWithShape="1">
          <a:blip r:embed="rId25">
            <a:alphaModFix/>
          </a:blip>
          <a:srcRect/>
          <a:stretch/>
        </p:blipFill>
        <p:spPr>
          <a:xfrm>
            <a:off x="33363147" y="0"/>
            <a:ext cx="24387047" cy="13717882"/>
          </a:xfrm>
          <a:prstGeom prst="rect">
            <a:avLst/>
          </a:prstGeom>
          <a:noFill/>
          <a:ln>
            <a:noFill/>
          </a:ln>
        </p:spPr>
      </p:pic>
      <p:pic>
        <p:nvPicPr>
          <p:cNvPr id="1026" name="Picture 2" descr="Nhà">
            <a:extLst>
              <a:ext uri="{FF2B5EF4-FFF2-40B4-BE49-F238E27FC236}">
                <a16:creationId xmlns:a16="http://schemas.microsoft.com/office/drawing/2014/main" xmlns="" id="{258E3CC1-FC5B-F1EC-77BA-8C025B5E8141}"/>
              </a:ext>
            </a:extLst>
          </p:cNvPr>
          <p:cNvPicPr>
            <a:picLocks noChangeAspect="1" noChangeArrowheads="1"/>
          </p:cNvPicPr>
          <p:nvPr userDrawn="1"/>
        </p:nvPicPr>
        <p:blipFill>
          <a:blip r:embed="rId26">
            <a:alphaModFix amt="35000"/>
            <a:extLst>
              <a:ext uri="{28A0092B-C50C-407E-A947-70E740481C1C}">
                <a14:useLocalDpi xmlns:a14="http://schemas.microsoft.com/office/drawing/2010/main" val="0"/>
              </a:ext>
            </a:extLst>
          </a:blip>
          <a:srcRect/>
          <a:stretch>
            <a:fillRect/>
          </a:stretch>
        </p:blipFill>
        <p:spPr bwMode="auto">
          <a:xfrm>
            <a:off x="372017" y="13066326"/>
            <a:ext cx="3520608" cy="6257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xmlns="" id="{123DCCC5-92F3-382A-378C-3537A9FB4D83}"/>
              </a:ext>
            </a:extLst>
          </p:cNvPr>
          <p:cNvPicPr>
            <a:picLocks noChangeAspect="1"/>
          </p:cNvPicPr>
          <p:nvPr userDrawn="1"/>
        </p:nvPicPr>
        <p:blipFill>
          <a:blip r:embed="rId27"/>
          <a:stretch>
            <a:fillRect/>
          </a:stretch>
        </p:blipFill>
        <p:spPr>
          <a:xfrm>
            <a:off x="-226266" y="-337799"/>
            <a:ext cx="2260877" cy="2260877"/>
          </a:xfrm>
          <a:prstGeom prst="rect">
            <a:avLst/>
          </a:prstGeom>
        </p:spPr>
      </p:pic>
    </p:spTree>
  </p:cSld>
  <p:clrMap bg1="lt1" tx1="dk1" bg2="dk2" tx2="lt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6" r:id="rId5"/>
    <p:sldLayoutId id="2147483659" r:id="rId6"/>
    <p:sldLayoutId id="2147483661" r:id="rId7"/>
    <p:sldLayoutId id="2147483662" r:id="rId8"/>
    <p:sldLayoutId id="2147483653" r:id="rId9"/>
    <p:sldLayoutId id="2147483654" r:id="rId10"/>
    <p:sldLayoutId id="2147483660" r:id="rId11"/>
    <p:sldLayoutId id="2147483655" r:id="rId12"/>
    <p:sldLayoutId id="2147483663" r:id="rId13"/>
    <p:sldLayoutId id="2147483664" r:id="rId14"/>
    <p:sldLayoutId id="2147483665" r:id="rId15"/>
    <p:sldLayoutId id="2147483657" r:id="rId16"/>
    <p:sldLayoutId id="2147483666" r:id="rId17"/>
    <p:sldLayoutId id="2147483667" r:id="rId18"/>
    <p:sldLayoutId id="2147483658"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45"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24D38F39-0239-9723-7BA3-595BE3E3EC1C}"/>
              </a:ext>
            </a:extLst>
          </p:cNvPr>
          <p:cNvSpPr/>
          <p:nvPr/>
        </p:nvSpPr>
        <p:spPr>
          <a:xfrm>
            <a:off x="4539343" y="3422650"/>
            <a:ext cx="17275629" cy="3170099"/>
          </a:xfrm>
          <a:prstGeom prst="rect">
            <a:avLst/>
          </a:prstGeom>
          <a:noFill/>
        </p:spPr>
        <p:txBody>
          <a:bodyPr wrap="square">
            <a:spAutoFit/>
          </a:bodyPr>
          <a:lstStyle/>
          <a:p>
            <a:pPr algn="ctr" eaLnBrk="1" fontAlgn="auto" hangingPunct="1">
              <a:spcBef>
                <a:spcPts val="0"/>
              </a:spcBef>
              <a:spcAft>
                <a:spcPts val="0"/>
              </a:spcAft>
              <a:defRPr/>
            </a:pPr>
            <a:r>
              <a:rPr lang="en-US" sz="10000" b="1"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Headings)"/>
                <a:cs typeface="Arial" panose="020B0604020202020204" pitchFamily="34" charset="0"/>
              </a:rPr>
              <a:t>HOẠT ĐỘNG </a:t>
            </a:r>
          </a:p>
          <a:p>
            <a:pPr algn="ctr" eaLnBrk="1" fontAlgn="auto" hangingPunct="1">
              <a:spcBef>
                <a:spcPts val="0"/>
              </a:spcBef>
              <a:spcAft>
                <a:spcPts val="0"/>
              </a:spcAft>
              <a:defRPr/>
            </a:pPr>
            <a:r>
              <a:rPr lang="en-US" sz="10000" b="1"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Headings)"/>
                <a:cs typeface="Arial" panose="020B0604020202020204" pitchFamily="34" charset="0"/>
              </a:rPr>
              <a:t>KHỞI ĐỘNG</a:t>
            </a:r>
          </a:p>
        </p:txBody>
      </p:sp>
      <p:sp>
        <p:nvSpPr>
          <p:cNvPr id="3" name="Rectangle 2"/>
          <p:cNvSpPr/>
          <p:nvPr/>
        </p:nvSpPr>
        <p:spPr>
          <a:xfrm>
            <a:off x="14950440" y="10675620"/>
            <a:ext cx="8641080" cy="1577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Giáo</a:t>
            </a:r>
            <a:r>
              <a:rPr lang="en-US" sz="2800" dirty="0" smtClean="0"/>
              <a:t> </a:t>
            </a:r>
            <a:r>
              <a:rPr lang="en-US" sz="2800" dirty="0" err="1" smtClean="0"/>
              <a:t>viên</a:t>
            </a:r>
            <a:r>
              <a:rPr lang="en-US" sz="2800" dirty="0" smtClean="0"/>
              <a:t> </a:t>
            </a:r>
            <a:r>
              <a:rPr lang="en-US" sz="2800" dirty="0" err="1" smtClean="0"/>
              <a:t>soạn</a:t>
            </a:r>
            <a:r>
              <a:rPr lang="en-US" sz="2800" dirty="0" smtClean="0"/>
              <a:t>: </a:t>
            </a:r>
            <a:r>
              <a:rPr lang="en-US" sz="2800" dirty="0" err="1" smtClean="0"/>
              <a:t>Nguyễn</a:t>
            </a:r>
            <a:r>
              <a:rPr lang="en-US" sz="2800" dirty="0" smtClean="0"/>
              <a:t> </a:t>
            </a:r>
            <a:r>
              <a:rPr lang="en-US" sz="2800" dirty="0" err="1" smtClean="0"/>
              <a:t>Thị</a:t>
            </a:r>
            <a:r>
              <a:rPr lang="en-US" sz="2800" dirty="0" smtClean="0"/>
              <a:t> My</a:t>
            </a:r>
            <a:endParaRPr lang="en-US" sz="2800" dirty="0"/>
          </a:p>
        </p:txBody>
      </p:sp>
    </p:spTree>
    <p:extLst>
      <p:ext uri="{BB962C8B-B14F-4D97-AF65-F5344CB8AC3E}">
        <p14:creationId xmlns:p14="http://schemas.microsoft.com/office/powerpoint/2010/main" val="112789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26">
            <a:extLst>
              <a:ext uri="{FF2B5EF4-FFF2-40B4-BE49-F238E27FC236}">
                <a16:creationId xmlns:a16="http://schemas.microsoft.com/office/drawing/2014/main" xmlns="" id="{E466123F-076A-0F65-1B93-D00367FEF69A}"/>
              </a:ext>
            </a:extLst>
          </p:cNvPr>
          <p:cNvSpPr txBox="1">
            <a:spLocks/>
          </p:cNvSpPr>
          <p:nvPr/>
        </p:nvSpPr>
        <p:spPr>
          <a:xfrm>
            <a:off x="1219280" y="1463841"/>
            <a:ext cx="21947029" cy="137176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500"/>
              <a:buFont typeface="Calibri"/>
              <a:buNone/>
              <a:defRPr sz="6000" b="1"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vi-VN" dirty="0">
                <a:highlight>
                  <a:srgbClr val="FFFF00"/>
                </a:highlight>
              </a:rPr>
              <a:t>Phiếu số 6: </a:t>
            </a:r>
            <a:r>
              <a:rPr lang="vi-VN" dirty="0"/>
              <a:t>Ghép cột</a:t>
            </a:r>
          </a:p>
        </p:txBody>
      </p:sp>
      <p:sp>
        <p:nvSpPr>
          <p:cNvPr id="3" name="Google Shape;82;p26">
            <a:extLst>
              <a:ext uri="{FF2B5EF4-FFF2-40B4-BE49-F238E27FC236}">
                <a16:creationId xmlns:a16="http://schemas.microsoft.com/office/drawing/2014/main" xmlns="" id="{70C12511-B8BC-930E-BF02-02BBBB1BE4D3}"/>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10</a:t>
            </a:fld>
            <a:endParaRPr lang="en-US"/>
          </a:p>
        </p:txBody>
      </p:sp>
      <p:graphicFrame>
        <p:nvGraphicFramePr>
          <p:cNvPr id="4" name="Table 3">
            <a:extLst>
              <a:ext uri="{FF2B5EF4-FFF2-40B4-BE49-F238E27FC236}">
                <a16:creationId xmlns:a16="http://schemas.microsoft.com/office/drawing/2014/main" xmlns="" id="{E33FFCE8-37F5-4997-E49C-23E28E06689C}"/>
              </a:ext>
            </a:extLst>
          </p:cNvPr>
          <p:cNvGraphicFramePr>
            <a:graphicFrameLocks noGrp="1"/>
          </p:cNvGraphicFramePr>
          <p:nvPr>
            <p:extLst>
              <p:ext uri="{D42A27DB-BD31-4B8C-83A1-F6EECF244321}">
                <p14:modId xmlns:p14="http://schemas.microsoft.com/office/powerpoint/2010/main" val="3384763947"/>
              </p:ext>
            </p:extLst>
          </p:nvPr>
        </p:nvGraphicFramePr>
        <p:xfrm>
          <a:off x="1066800" y="3219450"/>
          <a:ext cx="22099508" cy="9241427"/>
        </p:xfrm>
        <a:graphic>
          <a:graphicData uri="http://schemas.openxmlformats.org/drawingml/2006/table">
            <a:tbl>
              <a:tblPr firstRow="1" firstCol="1" bandRow="1">
                <a:tableStyleId>{5C22544A-7EE6-4342-B048-85BDC9FD1C3A}</a:tableStyleId>
              </a:tblPr>
              <a:tblGrid>
                <a:gridCol w="5305665">
                  <a:extLst>
                    <a:ext uri="{9D8B030D-6E8A-4147-A177-3AD203B41FA5}">
                      <a16:colId xmlns:a16="http://schemas.microsoft.com/office/drawing/2014/main" xmlns="" val="1020412069"/>
                    </a:ext>
                  </a:extLst>
                </a:gridCol>
                <a:gridCol w="16793843">
                  <a:extLst>
                    <a:ext uri="{9D8B030D-6E8A-4147-A177-3AD203B41FA5}">
                      <a16:colId xmlns:a16="http://schemas.microsoft.com/office/drawing/2014/main" xmlns="" val="3707938352"/>
                    </a:ext>
                  </a:extLst>
                </a:gridCol>
              </a:tblGrid>
              <a:tr h="597354">
                <a:tc>
                  <a:txBody>
                    <a:bodyPr/>
                    <a:lstStyle/>
                    <a:p>
                      <a:pPr algn="ctr"/>
                      <a:r>
                        <a:rPr lang="en-US" sz="4400">
                          <a:effectLst/>
                        </a:rPr>
                        <a:t>Cột A</a:t>
                      </a: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4400" dirty="0" err="1">
                          <a:effectLst/>
                        </a:rPr>
                        <a:t>Cột</a:t>
                      </a:r>
                      <a:r>
                        <a:rPr lang="en-US" sz="4400" dirty="0">
                          <a:effectLst/>
                        </a:rPr>
                        <a:t> B</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52408915"/>
                  </a:ext>
                </a:extLst>
              </a:tr>
              <a:tr h="597354">
                <a:tc>
                  <a:txBody>
                    <a:bodyPr/>
                    <a:lstStyle/>
                    <a:p>
                      <a:pPr algn="just"/>
                      <a:r>
                        <a:rPr lang="en-US" sz="4400">
                          <a:effectLst/>
                        </a:rPr>
                        <a:t>1. Nguyên tắc</a:t>
                      </a: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4400">
                          <a:effectLst/>
                        </a:rPr>
                        <a:t>a. Kết tinh muối, đường trắng.</a:t>
                      </a: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227235121"/>
                  </a:ext>
                </a:extLst>
              </a:tr>
              <a:tr h="1194707">
                <a:tc>
                  <a:txBody>
                    <a:bodyPr/>
                    <a:lstStyle/>
                    <a:p>
                      <a:r>
                        <a:rPr lang="en-US" sz="4400">
                          <a:effectLst/>
                        </a:rPr>
                        <a:t>2. Cách tiến hành</a:t>
                      </a: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4400" dirty="0">
                          <a:effectLst/>
                        </a:rPr>
                        <a:t>b. </a:t>
                      </a:r>
                      <a:r>
                        <a:rPr lang="en-US" sz="4400" dirty="0" err="1">
                          <a:effectLst/>
                        </a:rPr>
                        <a:t>Dùng</a:t>
                      </a:r>
                      <a:r>
                        <a:rPr lang="en-US" sz="4400" dirty="0">
                          <a:effectLst/>
                        </a:rPr>
                        <a:t> </a:t>
                      </a:r>
                      <a:r>
                        <a:rPr lang="en-US" sz="4400" dirty="0" err="1">
                          <a:effectLst/>
                        </a:rPr>
                        <a:t>để</a:t>
                      </a:r>
                      <a:r>
                        <a:rPr lang="en-US" sz="4400" dirty="0">
                          <a:effectLst/>
                        </a:rPr>
                        <a:t> </a:t>
                      </a:r>
                      <a:r>
                        <a:rPr lang="en-US" sz="4400" dirty="0" err="1">
                          <a:effectLst/>
                        </a:rPr>
                        <a:t>tách</a:t>
                      </a:r>
                      <a:r>
                        <a:rPr lang="en-US" sz="4400" dirty="0">
                          <a:effectLst/>
                        </a:rPr>
                        <a:t> </a:t>
                      </a:r>
                      <a:r>
                        <a:rPr lang="en-US" sz="4400" dirty="0" err="1">
                          <a:effectLst/>
                        </a:rPr>
                        <a:t>và</a:t>
                      </a:r>
                      <a:r>
                        <a:rPr lang="en-US" sz="4400" dirty="0">
                          <a:effectLst/>
                        </a:rPr>
                        <a:t> </a:t>
                      </a:r>
                      <a:r>
                        <a:rPr lang="en-US" sz="4400" dirty="0" err="1">
                          <a:effectLst/>
                        </a:rPr>
                        <a:t>tinh</a:t>
                      </a:r>
                      <a:r>
                        <a:rPr lang="en-US" sz="4400" dirty="0">
                          <a:effectLst/>
                        </a:rPr>
                        <a:t> </a:t>
                      </a:r>
                      <a:r>
                        <a:rPr lang="en-US" sz="4400" dirty="0" err="1">
                          <a:effectLst/>
                        </a:rPr>
                        <a:t>chế</a:t>
                      </a:r>
                      <a:r>
                        <a:rPr lang="en-US" sz="4400" dirty="0">
                          <a:effectLst/>
                        </a:rPr>
                        <a:t> </a:t>
                      </a:r>
                      <a:r>
                        <a:rPr lang="en-US" sz="4400" dirty="0" err="1">
                          <a:effectLst/>
                        </a:rPr>
                        <a:t>chất</a:t>
                      </a:r>
                      <a:r>
                        <a:rPr lang="en-US" sz="4400" dirty="0">
                          <a:effectLst/>
                        </a:rPr>
                        <a:t> </a:t>
                      </a:r>
                      <a:r>
                        <a:rPr lang="en-US" sz="4400" dirty="0" err="1">
                          <a:effectLst/>
                        </a:rPr>
                        <a:t>rắn</a:t>
                      </a:r>
                      <a:r>
                        <a:rPr lang="en-US" sz="4400" dirty="0">
                          <a:effectLst/>
                        </a:rPr>
                        <a:t>.</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213455073"/>
                  </a:ext>
                </a:extLst>
              </a:tr>
              <a:tr h="1792061">
                <a:tc>
                  <a:txBody>
                    <a:bodyPr/>
                    <a:lstStyle/>
                    <a:p>
                      <a:pPr algn="just"/>
                      <a:r>
                        <a:rPr lang="en-US" sz="4400">
                          <a:effectLst/>
                        </a:rPr>
                        <a:t>3. Ứng dụng</a:t>
                      </a: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4400" dirty="0">
                          <a:effectLst/>
                        </a:rPr>
                        <a:t>c. </a:t>
                      </a:r>
                      <a:r>
                        <a:rPr lang="en-US" sz="4400" dirty="0" err="1">
                          <a:effectLst/>
                        </a:rPr>
                        <a:t>Là</a:t>
                      </a:r>
                      <a:r>
                        <a:rPr lang="en-US" sz="4400" dirty="0">
                          <a:effectLst/>
                        </a:rPr>
                        <a:t> </a:t>
                      </a:r>
                      <a:r>
                        <a:rPr lang="en-US" sz="4400" dirty="0" err="1">
                          <a:effectLst/>
                        </a:rPr>
                        <a:t>phương</a:t>
                      </a:r>
                      <a:r>
                        <a:rPr lang="en-US" sz="4400" dirty="0">
                          <a:effectLst/>
                        </a:rPr>
                        <a:t> </a:t>
                      </a:r>
                      <a:r>
                        <a:rPr lang="en-US" sz="4400" dirty="0" err="1">
                          <a:effectLst/>
                        </a:rPr>
                        <a:t>pháp</a:t>
                      </a:r>
                      <a:r>
                        <a:rPr lang="en-US" sz="4400" dirty="0">
                          <a:effectLst/>
                        </a:rPr>
                        <a:t> </a:t>
                      </a:r>
                      <a:r>
                        <a:rPr lang="en-US" sz="4400" dirty="0" err="1">
                          <a:effectLst/>
                        </a:rPr>
                        <a:t>tách</a:t>
                      </a:r>
                      <a:r>
                        <a:rPr lang="en-US" sz="4400" dirty="0">
                          <a:effectLst/>
                        </a:rPr>
                        <a:t> </a:t>
                      </a:r>
                      <a:r>
                        <a:rPr lang="en-US" sz="4400" dirty="0" err="1">
                          <a:effectLst/>
                        </a:rPr>
                        <a:t>biệt</a:t>
                      </a:r>
                      <a:r>
                        <a:rPr lang="en-US" sz="4400" dirty="0">
                          <a:effectLst/>
                        </a:rPr>
                        <a:t> </a:t>
                      </a:r>
                      <a:r>
                        <a:rPr lang="en-US" sz="4400" dirty="0" err="1">
                          <a:effectLst/>
                        </a:rPr>
                        <a:t>và</a:t>
                      </a:r>
                      <a:r>
                        <a:rPr lang="en-US" sz="4400" dirty="0">
                          <a:effectLst/>
                        </a:rPr>
                        <a:t> </a:t>
                      </a:r>
                      <a:r>
                        <a:rPr lang="en-US" sz="4400" dirty="0" err="1">
                          <a:effectLst/>
                        </a:rPr>
                        <a:t>tinh</a:t>
                      </a:r>
                      <a:r>
                        <a:rPr lang="en-US" sz="4400" dirty="0">
                          <a:effectLst/>
                        </a:rPr>
                        <a:t> </a:t>
                      </a:r>
                      <a:r>
                        <a:rPr lang="en-US" sz="4400" dirty="0" err="1">
                          <a:effectLst/>
                        </a:rPr>
                        <a:t>chế</a:t>
                      </a:r>
                      <a:r>
                        <a:rPr lang="en-US" sz="4400" dirty="0">
                          <a:effectLst/>
                        </a:rPr>
                        <a:t> </a:t>
                      </a:r>
                      <a:r>
                        <a:rPr lang="en-US" sz="4400" dirty="0" err="1">
                          <a:effectLst/>
                        </a:rPr>
                        <a:t>hỗn</a:t>
                      </a:r>
                      <a:r>
                        <a:rPr lang="en-US" sz="4400" dirty="0">
                          <a:effectLst/>
                        </a:rPr>
                        <a:t> </a:t>
                      </a:r>
                      <a:r>
                        <a:rPr lang="en-US" sz="4400" dirty="0" err="1">
                          <a:effectLst/>
                        </a:rPr>
                        <a:t>hợp</a:t>
                      </a:r>
                      <a:r>
                        <a:rPr lang="en-US" sz="4400" dirty="0">
                          <a:effectLst/>
                        </a:rPr>
                        <a:t> </a:t>
                      </a:r>
                      <a:r>
                        <a:rPr lang="en-US" sz="4400" dirty="0" err="1">
                          <a:effectLst/>
                        </a:rPr>
                        <a:t>các</a:t>
                      </a:r>
                      <a:r>
                        <a:rPr lang="en-US" sz="4400" dirty="0">
                          <a:effectLst/>
                        </a:rPr>
                        <a:t> </a:t>
                      </a:r>
                      <a:r>
                        <a:rPr lang="en-US" sz="4400" dirty="0" err="1">
                          <a:effectLst/>
                        </a:rPr>
                        <a:t>chất</a:t>
                      </a:r>
                      <a:r>
                        <a:rPr lang="en-US" sz="4400" dirty="0">
                          <a:effectLst/>
                        </a:rPr>
                        <a:t> </a:t>
                      </a:r>
                      <a:r>
                        <a:rPr lang="en-US" sz="4400" dirty="0" err="1">
                          <a:effectLst/>
                        </a:rPr>
                        <a:t>rắn</a:t>
                      </a:r>
                      <a:r>
                        <a:rPr lang="en-US" sz="4400" dirty="0">
                          <a:effectLst/>
                        </a:rPr>
                        <a:t> </a:t>
                      </a:r>
                      <a:r>
                        <a:rPr lang="en-US" sz="4400" dirty="0" err="1">
                          <a:effectLst/>
                        </a:rPr>
                        <a:t>dựa</a:t>
                      </a:r>
                      <a:r>
                        <a:rPr lang="en-US" sz="4400" dirty="0">
                          <a:effectLst/>
                        </a:rPr>
                        <a:t> </a:t>
                      </a:r>
                      <a:r>
                        <a:rPr lang="en-US" sz="4400" dirty="0" err="1">
                          <a:effectLst/>
                        </a:rPr>
                        <a:t>vào</a:t>
                      </a:r>
                      <a:r>
                        <a:rPr lang="en-US" sz="4400" dirty="0">
                          <a:effectLst/>
                        </a:rPr>
                        <a:t> </a:t>
                      </a:r>
                      <a:r>
                        <a:rPr lang="en-US" sz="4400" dirty="0" err="1">
                          <a:effectLst/>
                        </a:rPr>
                        <a:t>độ</a:t>
                      </a:r>
                      <a:r>
                        <a:rPr lang="en-US" sz="4400" dirty="0">
                          <a:effectLst/>
                        </a:rPr>
                        <a:t> tan </a:t>
                      </a:r>
                      <a:r>
                        <a:rPr lang="en-US" sz="4400" dirty="0" err="1">
                          <a:effectLst/>
                        </a:rPr>
                        <a:t>khác</a:t>
                      </a:r>
                      <a:r>
                        <a:rPr lang="en-US" sz="4400" dirty="0">
                          <a:effectLst/>
                        </a:rPr>
                        <a:t> </a:t>
                      </a:r>
                      <a:r>
                        <a:rPr lang="en-US" sz="4400" dirty="0" err="1">
                          <a:effectLst/>
                        </a:rPr>
                        <a:t>nhau</a:t>
                      </a:r>
                      <a:r>
                        <a:rPr lang="en-US" sz="4400" dirty="0">
                          <a:effectLst/>
                        </a:rPr>
                        <a:t> </a:t>
                      </a:r>
                      <a:r>
                        <a:rPr lang="en-US" sz="4400" dirty="0" err="1">
                          <a:effectLst/>
                        </a:rPr>
                        <a:t>và</a:t>
                      </a:r>
                      <a:r>
                        <a:rPr lang="en-US" sz="4400" dirty="0">
                          <a:effectLst/>
                        </a:rPr>
                        <a:t> </a:t>
                      </a:r>
                      <a:r>
                        <a:rPr lang="en-US" sz="4400" dirty="0" err="1">
                          <a:effectLst/>
                        </a:rPr>
                        <a:t>sự</a:t>
                      </a:r>
                      <a:r>
                        <a:rPr lang="en-US" sz="4400" dirty="0">
                          <a:effectLst/>
                        </a:rPr>
                        <a:t> </a:t>
                      </a:r>
                      <a:r>
                        <a:rPr lang="en-US" sz="4400" dirty="0" err="1">
                          <a:effectLst/>
                        </a:rPr>
                        <a:t>thay</a:t>
                      </a:r>
                      <a:r>
                        <a:rPr lang="en-US" sz="4400" dirty="0">
                          <a:effectLst/>
                        </a:rPr>
                        <a:t> </a:t>
                      </a:r>
                      <a:r>
                        <a:rPr lang="en-US" sz="4400" dirty="0" err="1">
                          <a:effectLst/>
                        </a:rPr>
                        <a:t>đổi</a:t>
                      </a:r>
                      <a:r>
                        <a:rPr lang="en-US" sz="4400" dirty="0">
                          <a:effectLst/>
                        </a:rPr>
                        <a:t> </a:t>
                      </a:r>
                      <a:r>
                        <a:rPr lang="en-US" sz="4400" dirty="0" err="1">
                          <a:effectLst/>
                        </a:rPr>
                        <a:t>độ</a:t>
                      </a:r>
                      <a:r>
                        <a:rPr lang="en-US" sz="4400" dirty="0">
                          <a:effectLst/>
                        </a:rPr>
                        <a:t> tan </a:t>
                      </a:r>
                      <a:r>
                        <a:rPr lang="en-US" sz="4400" dirty="0" err="1">
                          <a:effectLst/>
                        </a:rPr>
                        <a:t>của</a:t>
                      </a:r>
                      <a:r>
                        <a:rPr lang="en-US" sz="4400" dirty="0">
                          <a:effectLst/>
                        </a:rPr>
                        <a:t> </a:t>
                      </a:r>
                      <a:r>
                        <a:rPr lang="en-US" sz="4400" dirty="0" err="1">
                          <a:effectLst/>
                        </a:rPr>
                        <a:t>chúng</a:t>
                      </a:r>
                      <a:r>
                        <a:rPr lang="en-US" sz="4400" dirty="0">
                          <a:effectLst/>
                        </a:rPr>
                        <a:t> </a:t>
                      </a:r>
                      <a:r>
                        <a:rPr lang="en-US" sz="4400" dirty="0" err="1">
                          <a:effectLst/>
                        </a:rPr>
                        <a:t>theo</a:t>
                      </a:r>
                      <a:r>
                        <a:rPr lang="en-US" sz="4400" dirty="0">
                          <a:effectLst/>
                        </a:rPr>
                        <a:t> </a:t>
                      </a:r>
                      <a:r>
                        <a:rPr lang="en-US" sz="4400" dirty="0" err="1">
                          <a:effectLst/>
                        </a:rPr>
                        <a:t>nhiệt</a:t>
                      </a:r>
                      <a:r>
                        <a:rPr lang="en-US" sz="4400" dirty="0">
                          <a:effectLst/>
                        </a:rPr>
                        <a:t> </a:t>
                      </a:r>
                      <a:r>
                        <a:rPr lang="en-US" sz="4400" dirty="0" err="1">
                          <a:effectLst/>
                        </a:rPr>
                        <a:t>độ</a:t>
                      </a:r>
                      <a:r>
                        <a:rPr lang="en-US" sz="4400" dirty="0">
                          <a:effectLst/>
                        </a:rPr>
                        <a:t>.</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743155617"/>
                  </a:ext>
                </a:extLst>
              </a:tr>
              <a:tr h="4181475">
                <a:tc>
                  <a:txBody>
                    <a:bodyPr/>
                    <a:lstStyle/>
                    <a:p>
                      <a:pPr algn="just"/>
                      <a:r>
                        <a:rPr lang="en-US" sz="4400">
                          <a:effectLst/>
                        </a:rPr>
                        <a:t>4. Ví dụ thực tế</a:t>
                      </a:r>
                      <a:endParaRPr lang="en-US" sz="3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4400" dirty="0">
                          <a:effectLst/>
                        </a:rPr>
                        <a:t>d. – </a:t>
                      </a:r>
                      <a:r>
                        <a:rPr lang="en-US" sz="4400" dirty="0" err="1">
                          <a:effectLst/>
                        </a:rPr>
                        <a:t>Hòa</a:t>
                      </a:r>
                      <a:r>
                        <a:rPr lang="en-US" sz="4400" dirty="0">
                          <a:effectLst/>
                        </a:rPr>
                        <a:t> tan </a:t>
                      </a:r>
                      <a:r>
                        <a:rPr lang="en-US" sz="4400" dirty="0" err="1">
                          <a:effectLst/>
                        </a:rPr>
                        <a:t>chất</a:t>
                      </a:r>
                      <a:r>
                        <a:rPr lang="en-US" sz="4400" dirty="0">
                          <a:effectLst/>
                        </a:rPr>
                        <a:t> </a:t>
                      </a:r>
                      <a:r>
                        <a:rPr lang="en-US" sz="4400" dirty="0" err="1">
                          <a:effectLst/>
                        </a:rPr>
                        <a:t>rắn</a:t>
                      </a:r>
                      <a:r>
                        <a:rPr lang="en-US" sz="4400" dirty="0">
                          <a:effectLst/>
                        </a:rPr>
                        <a:t> </a:t>
                      </a:r>
                      <a:r>
                        <a:rPr lang="en-US" sz="4400" dirty="0" err="1">
                          <a:effectLst/>
                        </a:rPr>
                        <a:t>lẫn</a:t>
                      </a:r>
                      <a:r>
                        <a:rPr lang="en-US" sz="4400" dirty="0">
                          <a:effectLst/>
                        </a:rPr>
                        <a:t> </a:t>
                      </a:r>
                      <a:r>
                        <a:rPr lang="en-US" sz="4400" dirty="0" err="1">
                          <a:effectLst/>
                        </a:rPr>
                        <a:t>tạp</a:t>
                      </a:r>
                      <a:r>
                        <a:rPr lang="en-US" sz="4400" dirty="0">
                          <a:effectLst/>
                        </a:rPr>
                        <a:t> </a:t>
                      </a:r>
                      <a:r>
                        <a:rPr lang="en-US" sz="4400" dirty="0" err="1">
                          <a:effectLst/>
                        </a:rPr>
                        <a:t>chất</a:t>
                      </a:r>
                      <a:r>
                        <a:rPr lang="en-US" sz="4400" dirty="0">
                          <a:effectLst/>
                        </a:rPr>
                        <a:t> </a:t>
                      </a:r>
                      <a:r>
                        <a:rPr lang="en-US" sz="4400" dirty="0" err="1">
                          <a:effectLst/>
                        </a:rPr>
                        <a:t>trong</a:t>
                      </a:r>
                      <a:r>
                        <a:rPr lang="en-US" sz="4400" dirty="0">
                          <a:effectLst/>
                        </a:rPr>
                        <a:t> dung </a:t>
                      </a:r>
                      <a:r>
                        <a:rPr lang="en-US" sz="4400" dirty="0" err="1">
                          <a:effectLst/>
                        </a:rPr>
                        <a:t>môi</a:t>
                      </a:r>
                      <a:r>
                        <a:rPr lang="en-US" sz="4400" dirty="0">
                          <a:effectLst/>
                        </a:rPr>
                        <a:t> </a:t>
                      </a:r>
                      <a:r>
                        <a:rPr lang="en-US" sz="4400" dirty="0" err="1">
                          <a:effectLst/>
                        </a:rPr>
                        <a:t>để</a:t>
                      </a:r>
                      <a:r>
                        <a:rPr lang="en-US" sz="4400" dirty="0">
                          <a:effectLst/>
                        </a:rPr>
                        <a:t> </a:t>
                      </a:r>
                      <a:r>
                        <a:rPr lang="en-US" sz="4400" dirty="0" err="1">
                          <a:effectLst/>
                        </a:rPr>
                        <a:t>thu</a:t>
                      </a:r>
                      <a:r>
                        <a:rPr lang="en-US" sz="4400" dirty="0">
                          <a:effectLst/>
                        </a:rPr>
                        <a:t> dung </a:t>
                      </a:r>
                      <a:r>
                        <a:rPr lang="en-US" sz="4400" dirty="0" err="1">
                          <a:effectLst/>
                        </a:rPr>
                        <a:t>dịch</a:t>
                      </a:r>
                      <a:r>
                        <a:rPr lang="en-US" sz="4400" dirty="0">
                          <a:effectLst/>
                        </a:rPr>
                        <a:t> </a:t>
                      </a:r>
                      <a:r>
                        <a:rPr lang="en-US" sz="4400" dirty="0" err="1">
                          <a:effectLst/>
                        </a:rPr>
                        <a:t>bão</a:t>
                      </a:r>
                      <a:r>
                        <a:rPr lang="en-US" sz="4400" dirty="0">
                          <a:effectLst/>
                        </a:rPr>
                        <a:t> </a:t>
                      </a:r>
                      <a:r>
                        <a:rPr lang="en-US" sz="4400" dirty="0" err="1">
                          <a:effectLst/>
                        </a:rPr>
                        <a:t>hòa</a:t>
                      </a:r>
                      <a:r>
                        <a:rPr lang="en-US" sz="4400" dirty="0">
                          <a:effectLst/>
                        </a:rPr>
                        <a:t> ở </a:t>
                      </a:r>
                      <a:r>
                        <a:rPr lang="en-US" sz="4400" dirty="0" err="1">
                          <a:effectLst/>
                        </a:rPr>
                        <a:t>nhiệt</a:t>
                      </a:r>
                      <a:r>
                        <a:rPr lang="en-US" sz="4400" dirty="0">
                          <a:effectLst/>
                        </a:rPr>
                        <a:t> </a:t>
                      </a:r>
                      <a:r>
                        <a:rPr lang="en-US" sz="4400" dirty="0" err="1">
                          <a:effectLst/>
                        </a:rPr>
                        <a:t>độ</a:t>
                      </a:r>
                      <a:r>
                        <a:rPr lang="en-US" sz="4400" dirty="0">
                          <a:effectLst/>
                        </a:rPr>
                        <a:t> </a:t>
                      </a:r>
                      <a:r>
                        <a:rPr lang="en-US" sz="4400" dirty="0" err="1">
                          <a:effectLst/>
                        </a:rPr>
                        <a:t>cao</a:t>
                      </a:r>
                      <a:r>
                        <a:rPr lang="en-US" sz="4400" dirty="0">
                          <a:effectLst/>
                        </a:rPr>
                        <a:t>.</a:t>
                      </a:r>
                      <a:endParaRPr lang="en-US" sz="3600" dirty="0">
                        <a:effectLst/>
                      </a:endParaRPr>
                    </a:p>
                    <a:p>
                      <a:pPr algn="just"/>
                      <a:r>
                        <a:rPr lang="en-US" sz="4400" dirty="0">
                          <a:effectLst/>
                        </a:rPr>
                        <a:t>- </a:t>
                      </a:r>
                      <a:r>
                        <a:rPr lang="en-US" sz="4400" dirty="0" err="1">
                          <a:effectLst/>
                        </a:rPr>
                        <a:t>Lọc</a:t>
                      </a:r>
                      <a:r>
                        <a:rPr lang="en-US" sz="4400" dirty="0">
                          <a:effectLst/>
                        </a:rPr>
                        <a:t> </a:t>
                      </a:r>
                      <a:r>
                        <a:rPr lang="en-US" sz="4400" dirty="0" err="1">
                          <a:effectLst/>
                        </a:rPr>
                        <a:t>nóng</a:t>
                      </a:r>
                      <a:r>
                        <a:rPr lang="en-US" sz="4400" dirty="0">
                          <a:effectLst/>
                        </a:rPr>
                        <a:t> </a:t>
                      </a:r>
                      <a:r>
                        <a:rPr lang="en-US" sz="4400" dirty="0" err="1">
                          <a:effectLst/>
                        </a:rPr>
                        <a:t>loại</a:t>
                      </a:r>
                      <a:r>
                        <a:rPr lang="en-US" sz="4400" dirty="0">
                          <a:effectLst/>
                        </a:rPr>
                        <a:t> </a:t>
                      </a:r>
                      <a:r>
                        <a:rPr lang="en-US" sz="4400" dirty="0" err="1">
                          <a:effectLst/>
                        </a:rPr>
                        <a:t>bỏ</a:t>
                      </a:r>
                      <a:r>
                        <a:rPr lang="en-US" sz="4400" dirty="0">
                          <a:effectLst/>
                        </a:rPr>
                        <a:t> </a:t>
                      </a:r>
                      <a:r>
                        <a:rPr lang="en-US" sz="4400" dirty="0" err="1">
                          <a:effectLst/>
                        </a:rPr>
                        <a:t>chất</a:t>
                      </a:r>
                      <a:r>
                        <a:rPr lang="en-US" sz="4400" dirty="0">
                          <a:effectLst/>
                        </a:rPr>
                        <a:t> </a:t>
                      </a:r>
                      <a:r>
                        <a:rPr lang="en-US" sz="4400" dirty="0" err="1">
                          <a:effectLst/>
                        </a:rPr>
                        <a:t>không</a:t>
                      </a:r>
                      <a:r>
                        <a:rPr lang="en-US" sz="4400" dirty="0">
                          <a:effectLst/>
                        </a:rPr>
                        <a:t> tan.</a:t>
                      </a:r>
                      <a:endParaRPr lang="en-US" sz="3600" dirty="0">
                        <a:effectLst/>
                      </a:endParaRPr>
                    </a:p>
                    <a:p>
                      <a:pPr algn="just"/>
                      <a:r>
                        <a:rPr lang="en-US" sz="4400" dirty="0">
                          <a:effectLst/>
                        </a:rPr>
                        <a:t>- </a:t>
                      </a:r>
                      <a:r>
                        <a:rPr lang="en-US" sz="4400" dirty="0" err="1">
                          <a:effectLst/>
                        </a:rPr>
                        <a:t>Để</a:t>
                      </a:r>
                      <a:r>
                        <a:rPr lang="en-US" sz="4400" dirty="0">
                          <a:effectLst/>
                        </a:rPr>
                        <a:t> </a:t>
                      </a:r>
                      <a:r>
                        <a:rPr lang="en-US" sz="4400" dirty="0" err="1">
                          <a:effectLst/>
                        </a:rPr>
                        <a:t>nguội</a:t>
                      </a:r>
                      <a:r>
                        <a:rPr lang="en-US" sz="4400" dirty="0">
                          <a:effectLst/>
                        </a:rPr>
                        <a:t> </a:t>
                      </a:r>
                      <a:r>
                        <a:rPr lang="en-US" sz="4400" dirty="0" err="1">
                          <a:effectLst/>
                        </a:rPr>
                        <a:t>và</a:t>
                      </a:r>
                      <a:r>
                        <a:rPr lang="en-US" sz="4400" dirty="0">
                          <a:effectLst/>
                        </a:rPr>
                        <a:t> </a:t>
                      </a:r>
                      <a:r>
                        <a:rPr lang="en-US" sz="4400" dirty="0" err="1">
                          <a:effectLst/>
                        </a:rPr>
                        <a:t>làm</a:t>
                      </a:r>
                      <a:r>
                        <a:rPr lang="en-US" sz="4400" dirty="0">
                          <a:effectLst/>
                        </a:rPr>
                        <a:t> </a:t>
                      </a:r>
                      <a:r>
                        <a:rPr lang="en-US" sz="4400" dirty="0" err="1">
                          <a:effectLst/>
                        </a:rPr>
                        <a:t>lạnh</a:t>
                      </a:r>
                      <a:r>
                        <a:rPr lang="en-US" sz="4400" dirty="0">
                          <a:effectLst/>
                        </a:rPr>
                        <a:t> dung </a:t>
                      </a:r>
                      <a:r>
                        <a:rPr lang="en-US" sz="4400" dirty="0" err="1">
                          <a:effectLst/>
                        </a:rPr>
                        <a:t>dịch</a:t>
                      </a:r>
                      <a:r>
                        <a:rPr lang="en-US" sz="4400" dirty="0">
                          <a:effectLst/>
                        </a:rPr>
                        <a:t> </a:t>
                      </a:r>
                      <a:r>
                        <a:rPr lang="en-US" sz="4400" dirty="0" err="1">
                          <a:effectLst/>
                        </a:rPr>
                        <a:t>thu</a:t>
                      </a:r>
                      <a:r>
                        <a:rPr lang="en-US" sz="4400" dirty="0">
                          <a:effectLst/>
                        </a:rPr>
                        <a:t> </a:t>
                      </a:r>
                      <a:r>
                        <a:rPr lang="en-US" sz="4400" dirty="0" err="1">
                          <a:effectLst/>
                        </a:rPr>
                        <a:t>được</a:t>
                      </a:r>
                      <a:r>
                        <a:rPr lang="en-US" sz="4400" dirty="0">
                          <a:effectLst/>
                        </a:rPr>
                        <a:t>, </a:t>
                      </a:r>
                      <a:r>
                        <a:rPr lang="en-US" sz="4400" dirty="0" err="1">
                          <a:effectLst/>
                        </a:rPr>
                        <a:t>chất</a:t>
                      </a:r>
                      <a:r>
                        <a:rPr lang="en-US" sz="4400" dirty="0">
                          <a:effectLst/>
                        </a:rPr>
                        <a:t> </a:t>
                      </a:r>
                      <a:r>
                        <a:rPr lang="en-US" sz="4400" dirty="0" err="1">
                          <a:effectLst/>
                        </a:rPr>
                        <a:t>cần</a:t>
                      </a:r>
                      <a:r>
                        <a:rPr lang="en-US" sz="4400" dirty="0">
                          <a:effectLst/>
                        </a:rPr>
                        <a:t> </a:t>
                      </a:r>
                      <a:r>
                        <a:rPr lang="en-US" sz="4400" dirty="0" err="1">
                          <a:effectLst/>
                        </a:rPr>
                        <a:t>tinh</a:t>
                      </a:r>
                      <a:r>
                        <a:rPr lang="en-US" sz="4400" dirty="0">
                          <a:effectLst/>
                        </a:rPr>
                        <a:t> </a:t>
                      </a:r>
                      <a:r>
                        <a:rPr lang="en-US" sz="4400" dirty="0" err="1">
                          <a:effectLst/>
                        </a:rPr>
                        <a:t>chế</a:t>
                      </a:r>
                      <a:r>
                        <a:rPr lang="en-US" sz="4400" dirty="0">
                          <a:effectLst/>
                        </a:rPr>
                        <a:t> </a:t>
                      </a:r>
                      <a:r>
                        <a:rPr lang="en-US" sz="4400" dirty="0" err="1">
                          <a:effectLst/>
                        </a:rPr>
                        <a:t>sẽ</a:t>
                      </a:r>
                      <a:r>
                        <a:rPr lang="en-US" sz="4400" dirty="0">
                          <a:effectLst/>
                        </a:rPr>
                        <a:t> </a:t>
                      </a:r>
                      <a:r>
                        <a:rPr lang="en-US" sz="4400" dirty="0" err="1">
                          <a:effectLst/>
                        </a:rPr>
                        <a:t>kết</a:t>
                      </a:r>
                      <a:r>
                        <a:rPr lang="en-US" sz="4400" dirty="0">
                          <a:effectLst/>
                        </a:rPr>
                        <a:t> </a:t>
                      </a:r>
                      <a:r>
                        <a:rPr lang="en-US" sz="4400" dirty="0" err="1">
                          <a:effectLst/>
                        </a:rPr>
                        <a:t>tinh</a:t>
                      </a:r>
                      <a:r>
                        <a:rPr lang="en-US" sz="4400" dirty="0">
                          <a:effectLst/>
                        </a:rPr>
                        <a:t>.</a:t>
                      </a:r>
                      <a:endParaRPr lang="en-US" sz="3600" dirty="0">
                        <a:effectLst/>
                      </a:endParaRPr>
                    </a:p>
                    <a:p>
                      <a:pPr algn="just"/>
                      <a:r>
                        <a:rPr lang="en-US" sz="4400" dirty="0">
                          <a:effectLst/>
                        </a:rPr>
                        <a:t>- </a:t>
                      </a:r>
                      <a:r>
                        <a:rPr lang="en-US" sz="4400" dirty="0" err="1">
                          <a:effectLst/>
                        </a:rPr>
                        <a:t>Lọc</a:t>
                      </a:r>
                      <a:r>
                        <a:rPr lang="en-US" sz="4400" dirty="0">
                          <a:effectLst/>
                        </a:rPr>
                        <a:t> </a:t>
                      </a:r>
                      <a:r>
                        <a:rPr lang="en-US" sz="4400" dirty="0" err="1">
                          <a:effectLst/>
                        </a:rPr>
                        <a:t>để</a:t>
                      </a:r>
                      <a:r>
                        <a:rPr lang="en-US" sz="4400" dirty="0">
                          <a:effectLst/>
                        </a:rPr>
                        <a:t> </a:t>
                      </a:r>
                      <a:r>
                        <a:rPr lang="en-US" sz="4400" dirty="0" err="1">
                          <a:effectLst/>
                        </a:rPr>
                        <a:t>thu</a:t>
                      </a:r>
                      <a:r>
                        <a:rPr lang="en-US" sz="4400" dirty="0">
                          <a:effectLst/>
                        </a:rPr>
                        <a:t> </a:t>
                      </a:r>
                      <a:r>
                        <a:rPr lang="en-US" sz="4400" dirty="0" err="1">
                          <a:effectLst/>
                        </a:rPr>
                        <a:t>được</a:t>
                      </a:r>
                      <a:r>
                        <a:rPr lang="en-US" sz="4400" dirty="0">
                          <a:effectLst/>
                        </a:rPr>
                        <a:t> </a:t>
                      </a:r>
                      <a:r>
                        <a:rPr lang="en-US" sz="4400" dirty="0" err="1">
                          <a:effectLst/>
                        </a:rPr>
                        <a:t>chất</a:t>
                      </a:r>
                      <a:r>
                        <a:rPr lang="en-US" sz="4400" dirty="0">
                          <a:effectLst/>
                        </a:rPr>
                        <a:t> </a:t>
                      </a:r>
                      <a:r>
                        <a:rPr lang="en-US" sz="4400" dirty="0" err="1">
                          <a:effectLst/>
                        </a:rPr>
                        <a:t>rắn</a:t>
                      </a:r>
                      <a:r>
                        <a:rPr lang="en-US" sz="4400" dirty="0">
                          <a:effectLst/>
                        </a:rPr>
                        <a:t>.</a:t>
                      </a:r>
                      <a:endParaRPr lang="en-US" sz="3600" dirty="0">
                        <a:effectLst/>
                      </a:endParaRPr>
                    </a:p>
                    <a:p>
                      <a:pPr algn="just"/>
                      <a:r>
                        <a:rPr lang="en-US" sz="4400" dirty="0">
                          <a:effectLst/>
                        </a:rPr>
                        <a:t>- </a:t>
                      </a:r>
                      <a:r>
                        <a:rPr lang="en-US" sz="4400" dirty="0" err="1">
                          <a:effectLst/>
                        </a:rPr>
                        <a:t>Kết</a:t>
                      </a:r>
                      <a:r>
                        <a:rPr lang="en-US" sz="4400" dirty="0">
                          <a:effectLst/>
                        </a:rPr>
                        <a:t> </a:t>
                      </a:r>
                      <a:r>
                        <a:rPr lang="en-US" sz="4400" dirty="0" err="1">
                          <a:effectLst/>
                        </a:rPr>
                        <a:t>tinh</a:t>
                      </a:r>
                      <a:r>
                        <a:rPr lang="en-US" sz="4400" dirty="0">
                          <a:effectLst/>
                        </a:rPr>
                        <a:t> </a:t>
                      </a:r>
                      <a:r>
                        <a:rPr lang="en-US" sz="4400" dirty="0" err="1">
                          <a:effectLst/>
                        </a:rPr>
                        <a:t>nhiều</a:t>
                      </a:r>
                      <a:r>
                        <a:rPr lang="en-US" sz="4400" dirty="0">
                          <a:effectLst/>
                        </a:rPr>
                        <a:t> </a:t>
                      </a:r>
                      <a:r>
                        <a:rPr lang="en-US" sz="4400" dirty="0" err="1">
                          <a:effectLst/>
                        </a:rPr>
                        <a:t>lần</a:t>
                      </a:r>
                      <a:r>
                        <a:rPr lang="en-US" sz="4400" dirty="0">
                          <a:effectLst/>
                        </a:rPr>
                        <a:t> </a:t>
                      </a:r>
                      <a:r>
                        <a:rPr lang="en-US" sz="4400" dirty="0" err="1">
                          <a:effectLst/>
                        </a:rPr>
                        <a:t>để</a:t>
                      </a:r>
                      <a:r>
                        <a:rPr lang="en-US" sz="4400" dirty="0">
                          <a:effectLst/>
                        </a:rPr>
                        <a:t> </a:t>
                      </a:r>
                      <a:r>
                        <a:rPr lang="en-US" sz="4400" dirty="0" err="1">
                          <a:effectLst/>
                        </a:rPr>
                        <a:t>thu</a:t>
                      </a:r>
                      <a:r>
                        <a:rPr lang="en-US" sz="4400" dirty="0">
                          <a:effectLst/>
                        </a:rPr>
                        <a:t> </a:t>
                      </a:r>
                      <a:r>
                        <a:rPr lang="en-US" sz="4400" dirty="0" err="1">
                          <a:effectLst/>
                        </a:rPr>
                        <a:t>được</a:t>
                      </a:r>
                      <a:r>
                        <a:rPr lang="en-US" sz="4400" dirty="0">
                          <a:effectLst/>
                        </a:rPr>
                        <a:t> </a:t>
                      </a:r>
                      <a:r>
                        <a:rPr lang="en-US" sz="4400" dirty="0" err="1">
                          <a:effectLst/>
                        </a:rPr>
                        <a:t>chất</a:t>
                      </a:r>
                      <a:r>
                        <a:rPr lang="en-US" sz="4400" dirty="0">
                          <a:effectLst/>
                        </a:rPr>
                        <a:t> </a:t>
                      </a:r>
                      <a:r>
                        <a:rPr lang="en-US" sz="4400" dirty="0" err="1">
                          <a:effectLst/>
                        </a:rPr>
                        <a:t>cần</a:t>
                      </a:r>
                      <a:r>
                        <a:rPr lang="en-US" sz="4400" dirty="0">
                          <a:effectLst/>
                        </a:rPr>
                        <a:t> </a:t>
                      </a:r>
                      <a:r>
                        <a:rPr lang="en-US" sz="4400" dirty="0" err="1">
                          <a:effectLst/>
                        </a:rPr>
                        <a:t>tinh</a:t>
                      </a:r>
                      <a:r>
                        <a:rPr lang="en-US" sz="4400" dirty="0">
                          <a:effectLst/>
                        </a:rPr>
                        <a:t> </a:t>
                      </a:r>
                      <a:r>
                        <a:rPr lang="en-US" sz="4400" dirty="0" err="1">
                          <a:effectLst/>
                        </a:rPr>
                        <a:t>chế</a:t>
                      </a:r>
                      <a:r>
                        <a:rPr lang="en-US" sz="4400" dirty="0">
                          <a:effectLst/>
                        </a:rPr>
                        <a:t>.</a:t>
                      </a:r>
                      <a:endParaRPr lang="en-US" sz="3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11735621"/>
                  </a:ext>
                </a:extLst>
              </a:tr>
            </a:tbl>
          </a:graphicData>
        </a:graphic>
      </p:graphicFrame>
    </p:spTree>
    <p:extLst>
      <p:ext uri="{BB962C8B-B14F-4D97-AF65-F5344CB8AC3E}">
        <p14:creationId xmlns:p14="http://schemas.microsoft.com/office/powerpoint/2010/main" val="554589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7;p20">
            <a:extLst>
              <a:ext uri="{FF2B5EF4-FFF2-40B4-BE49-F238E27FC236}">
                <a16:creationId xmlns:a16="http://schemas.microsoft.com/office/drawing/2014/main" xmlns="" id="{9EA74B51-85C0-76F2-DC63-D76C16606FC0}"/>
              </a:ext>
            </a:extLst>
          </p:cNvPr>
          <p:cNvSpPr txBox="1">
            <a:spLocks/>
          </p:cNvSpPr>
          <p:nvPr/>
        </p:nvSpPr>
        <p:spPr>
          <a:xfrm>
            <a:off x="1926293" y="4498847"/>
            <a:ext cx="21494146" cy="30712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9500"/>
              <a:buFont typeface="Calibri"/>
              <a:buNone/>
              <a:defRPr sz="6600" b="1"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vi-VN" dirty="0"/>
              <a:t>Hai bàn được chia thành 1 nhóm. Các nhóm được chuẩn bị sẵn các dụng cụ như yêu cầu. </a:t>
            </a:r>
            <a:br>
              <a:rPr lang="vi-VN" dirty="0"/>
            </a:br>
            <a:r>
              <a:rPr lang="vi-VN" dirty="0"/>
              <a:t>Trong thời gian ngắn nhất, thực hiện các yêu cầu theo</a:t>
            </a:r>
            <a:r>
              <a:rPr lang="en-US" dirty="0"/>
              <a:t> </a:t>
            </a:r>
            <a:r>
              <a:rPr lang="vi-VN" dirty="0"/>
              <a:t>phiếu và thảo luận các kết quả.</a:t>
            </a:r>
            <a:br>
              <a:rPr lang="vi-VN" dirty="0"/>
            </a:br>
            <a:r>
              <a:rPr lang="vi-VN" dirty="0"/>
              <a:t>Cử đại diện trình bày. Các nhóm khác đặt câu hỏi phản biện </a:t>
            </a:r>
          </a:p>
        </p:txBody>
      </p:sp>
      <p:sp>
        <p:nvSpPr>
          <p:cNvPr id="3" name="Google Shape;38;p20">
            <a:extLst>
              <a:ext uri="{FF2B5EF4-FFF2-40B4-BE49-F238E27FC236}">
                <a16:creationId xmlns:a16="http://schemas.microsoft.com/office/drawing/2014/main" xmlns="" id="{41878CC4-D669-B7C2-878E-64DD85B913E8}"/>
              </a:ext>
            </a:extLst>
          </p:cNvPr>
          <p:cNvSpPr txBox="1">
            <a:spLocks/>
          </p:cNvSpPr>
          <p:nvPr/>
        </p:nvSpPr>
        <p:spPr>
          <a:xfrm>
            <a:off x="1926293" y="2178302"/>
            <a:ext cx="20727749" cy="1552450"/>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L="457200" marR="0" lvl="0" indent="-228600" algn="ctr" rtl="0">
              <a:lnSpc>
                <a:spcPct val="100000"/>
              </a:lnSpc>
              <a:spcBef>
                <a:spcPts val="960"/>
              </a:spcBef>
              <a:spcAft>
                <a:spcPts val="0"/>
              </a:spcAft>
              <a:buClr>
                <a:srgbClr val="888888"/>
              </a:buClr>
              <a:buSzPts val="4800"/>
              <a:buFont typeface="Arial"/>
              <a:buNone/>
              <a:defRPr sz="11500" b="0" i="0" u="none" strike="noStrike" cap="none">
                <a:solidFill>
                  <a:schemeClr val="tx1"/>
                </a:solidFill>
                <a:latin typeface="+mj-lt"/>
                <a:ea typeface="Calibri"/>
                <a:cs typeface="Calibri"/>
                <a:sym typeface="Calibri"/>
              </a:defRPr>
            </a:lvl1pPr>
            <a:lvl2pPr marL="914400" marR="0" lvl="1" indent="-228600" algn="l" rtl="0">
              <a:lnSpc>
                <a:spcPct val="100000"/>
              </a:lnSpc>
              <a:spcBef>
                <a:spcPts val="860"/>
              </a:spcBef>
              <a:spcAft>
                <a:spcPts val="0"/>
              </a:spcAft>
              <a:buClr>
                <a:srgbClr val="888888"/>
              </a:buClr>
              <a:buSzPts val="4300"/>
              <a:buFont typeface="Arial"/>
              <a:buNone/>
              <a:defRPr sz="43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760"/>
              </a:spcBef>
              <a:spcAft>
                <a:spcPts val="0"/>
              </a:spcAft>
              <a:buClr>
                <a:srgbClr val="888888"/>
              </a:buClr>
              <a:buSzPts val="3800"/>
              <a:buFont typeface="Arial"/>
              <a:buNone/>
              <a:defRPr sz="38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660"/>
              </a:spcBef>
              <a:spcAft>
                <a:spcPts val="0"/>
              </a:spcAft>
              <a:buClr>
                <a:srgbClr val="888888"/>
              </a:buClr>
              <a:buSzPts val="3300"/>
              <a:buFont typeface="Arial"/>
              <a:buNone/>
              <a:defRPr sz="3300" b="0" i="0" u="none" strike="noStrike" cap="none">
                <a:solidFill>
                  <a:srgbClr val="888888"/>
                </a:solidFill>
                <a:latin typeface="Calibri"/>
                <a:ea typeface="Calibri"/>
                <a:cs typeface="Calibri"/>
                <a:sym typeface="Calibri"/>
              </a:defRPr>
            </a:lvl9pPr>
          </a:lstStyle>
          <a:p>
            <a:r>
              <a:rPr lang="it-IT"/>
              <a:t>Trò chơi 2: Ai khéo léo</a:t>
            </a:r>
            <a:endParaRPr lang="it-IT" dirty="0"/>
          </a:p>
        </p:txBody>
      </p:sp>
      <p:sp>
        <p:nvSpPr>
          <p:cNvPr id="4" name="Google Shape;41;p20">
            <a:extLst>
              <a:ext uri="{FF2B5EF4-FFF2-40B4-BE49-F238E27FC236}">
                <a16:creationId xmlns:a16="http://schemas.microsoft.com/office/drawing/2014/main" xmlns="" id="{CB078134-C31F-89CD-4E25-D78C1C5C2519}"/>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11</a:t>
            </a:fld>
            <a:endParaRPr lang="en-US"/>
          </a:p>
        </p:txBody>
      </p:sp>
    </p:spTree>
    <p:extLst>
      <p:ext uri="{BB962C8B-B14F-4D97-AF65-F5344CB8AC3E}">
        <p14:creationId xmlns:p14="http://schemas.microsoft.com/office/powerpoint/2010/main" val="264366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43;p21">
            <a:extLst>
              <a:ext uri="{FF2B5EF4-FFF2-40B4-BE49-F238E27FC236}">
                <a16:creationId xmlns:a16="http://schemas.microsoft.com/office/drawing/2014/main" xmlns="" id="{82A8F718-116D-6A83-6581-81449134A022}"/>
              </a:ext>
            </a:extLst>
          </p:cNvPr>
          <p:cNvSpPr txBox="1">
            <a:spLocks/>
          </p:cNvSpPr>
          <p:nvPr/>
        </p:nvSpPr>
        <p:spPr>
          <a:xfrm>
            <a:off x="1219280" y="1901952"/>
            <a:ext cx="21947029" cy="9336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500"/>
              <a:buFont typeface="Calibri"/>
              <a:buNone/>
              <a:defRPr sz="10500" b="0" i="0" u="none" strike="noStrike" cap="none">
                <a:solidFill>
                  <a:schemeClr val="accent2">
                    <a:lumMod val="50000"/>
                  </a:schemeClr>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vi-VN" dirty="0"/>
              <a:t>Nhiệm vụ phiếu </a:t>
            </a:r>
            <a:r>
              <a:rPr lang="en-US" dirty="0"/>
              <a:t>7</a:t>
            </a:r>
            <a:r>
              <a:rPr lang="vi-VN" dirty="0"/>
              <a:t> </a:t>
            </a:r>
          </a:p>
        </p:txBody>
      </p:sp>
      <p:pic>
        <p:nvPicPr>
          <p:cNvPr id="3" name="Picture 2">
            <a:extLst>
              <a:ext uri="{FF2B5EF4-FFF2-40B4-BE49-F238E27FC236}">
                <a16:creationId xmlns:a16="http://schemas.microsoft.com/office/drawing/2014/main" xmlns="" id="{29B67E20-A91B-FBD8-CA4A-7A6986A4720A}"/>
              </a:ext>
            </a:extLst>
          </p:cNvPr>
          <p:cNvPicPr>
            <a:picLocks noChangeAspect="1"/>
          </p:cNvPicPr>
          <p:nvPr/>
        </p:nvPicPr>
        <p:blipFill>
          <a:blip r:embed="rId2"/>
          <a:stretch>
            <a:fillRect/>
          </a:stretch>
        </p:blipFill>
        <p:spPr>
          <a:xfrm>
            <a:off x="2560319" y="3877057"/>
            <a:ext cx="20605989" cy="8705088"/>
          </a:xfrm>
          <a:prstGeom prst="rect">
            <a:avLst/>
          </a:prstGeom>
        </p:spPr>
      </p:pic>
      <p:sp>
        <p:nvSpPr>
          <p:cNvPr id="4" name="Google Shape;48;p21">
            <a:extLst>
              <a:ext uri="{FF2B5EF4-FFF2-40B4-BE49-F238E27FC236}">
                <a16:creationId xmlns:a16="http://schemas.microsoft.com/office/drawing/2014/main" xmlns="" id="{A568132A-CB08-AB75-4026-DBE033141B48}"/>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12</a:t>
            </a:fld>
            <a:endParaRPr lang="en-US"/>
          </a:p>
        </p:txBody>
      </p:sp>
    </p:spTree>
    <p:extLst>
      <p:ext uri="{BB962C8B-B14F-4D97-AF65-F5344CB8AC3E}">
        <p14:creationId xmlns:p14="http://schemas.microsoft.com/office/powerpoint/2010/main" val="194799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8;p27">
            <a:extLst>
              <a:ext uri="{FF2B5EF4-FFF2-40B4-BE49-F238E27FC236}">
                <a16:creationId xmlns:a16="http://schemas.microsoft.com/office/drawing/2014/main" xmlns="" id="{580FC1A3-B095-2BBE-5089-6FB448BF039B}"/>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13</a:t>
            </a:fld>
            <a:endParaRPr lang="en-US"/>
          </a:p>
        </p:txBody>
      </p:sp>
      <p:sp>
        <p:nvSpPr>
          <p:cNvPr id="3" name="TextBox 2">
            <a:extLst>
              <a:ext uri="{FF2B5EF4-FFF2-40B4-BE49-F238E27FC236}">
                <a16:creationId xmlns:a16="http://schemas.microsoft.com/office/drawing/2014/main" xmlns="" id="{E1674C22-4B19-8BFC-8451-5F554CD2EB5E}"/>
              </a:ext>
            </a:extLst>
          </p:cNvPr>
          <p:cNvSpPr txBox="1"/>
          <p:nvPr/>
        </p:nvSpPr>
        <p:spPr>
          <a:xfrm>
            <a:off x="2000250" y="1610868"/>
            <a:ext cx="21865589" cy="1107996"/>
          </a:xfrm>
          <a:prstGeom prst="rect">
            <a:avLst/>
          </a:prstGeom>
          <a:noFill/>
        </p:spPr>
        <p:txBody>
          <a:bodyPr wrap="square" rtlCol="0">
            <a:spAutoFit/>
          </a:bodyPr>
          <a:lstStyle/>
          <a:p>
            <a:r>
              <a:rPr lang="vi-VN" sz="6600" b="1" dirty="0">
                <a:latin typeface="+mj-lt"/>
              </a:rPr>
              <a:t>Nhiệm vụ phiếu </a:t>
            </a:r>
            <a:r>
              <a:rPr lang="en-US" sz="6600" b="1" dirty="0">
                <a:latin typeface="+mj-lt"/>
              </a:rPr>
              <a:t>8</a:t>
            </a:r>
            <a:r>
              <a:rPr lang="vi-VN" sz="6600" b="1" dirty="0">
                <a:latin typeface="+mj-lt"/>
              </a:rPr>
              <a:t>: </a:t>
            </a:r>
            <a:r>
              <a:rPr lang="en-US" sz="6600" b="1" dirty="0">
                <a:latin typeface="+mj-lt"/>
              </a:rPr>
              <a:t>T</a:t>
            </a:r>
            <a:r>
              <a:rPr lang="vi-VN" sz="6600" b="1" dirty="0">
                <a:latin typeface="+mj-lt"/>
              </a:rPr>
              <a:t>hực hiện thí nghiệm như hướng dẫn </a:t>
            </a:r>
            <a:endParaRPr lang="en-US" sz="6600" b="1" dirty="0">
              <a:latin typeface="+mj-lt"/>
            </a:endParaRPr>
          </a:p>
        </p:txBody>
      </p:sp>
      <p:pic>
        <p:nvPicPr>
          <p:cNvPr id="4" name="Picture 3">
            <a:extLst>
              <a:ext uri="{FF2B5EF4-FFF2-40B4-BE49-F238E27FC236}">
                <a16:creationId xmlns:a16="http://schemas.microsoft.com/office/drawing/2014/main" xmlns="" id="{62E558EA-6E01-F9BD-550D-2533B273FFBB}"/>
              </a:ext>
            </a:extLst>
          </p:cNvPr>
          <p:cNvPicPr/>
          <p:nvPr/>
        </p:nvPicPr>
        <p:blipFill>
          <a:blip r:embed="rId2"/>
          <a:stretch>
            <a:fillRect/>
          </a:stretch>
        </p:blipFill>
        <p:spPr>
          <a:xfrm>
            <a:off x="1771650" y="3486150"/>
            <a:ext cx="20212049" cy="8782050"/>
          </a:xfrm>
          <a:prstGeom prst="rect">
            <a:avLst/>
          </a:prstGeom>
        </p:spPr>
      </p:pic>
    </p:spTree>
    <p:extLst>
      <p:ext uri="{BB962C8B-B14F-4D97-AF65-F5344CB8AC3E}">
        <p14:creationId xmlns:p14="http://schemas.microsoft.com/office/powerpoint/2010/main" val="2116478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0;p22">
            <a:extLst>
              <a:ext uri="{FF2B5EF4-FFF2-40B4-BE49-F238E27FC236}">
                <a16:creationId xmlns:a16="http://schemas.microsoft.com/office/drawing/2014/main" xmlns="" id="{B93182F9-E34C-D0BA-D494-E9C23212E8FE}"/>
              </a:ext>
            </a:extLst>
          </p:cNvPr>
          <p:cNvSpPr txBox="1">
            <a:spLocks/>
          </p:cNvSpPr>
          <p:nvPr/>
        </p:nvSpPr>
        <p:spPr>
          <a:xfrm>
            <a:off x="1219280" y="1207008"/>
            <a:ext cx="21947029" cy="16285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500"/>
              <a:buFont typeface="Calibri"/>
              <a:buNone/>
              <a:defRPr sz="105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vi-VN"/>
              <a:t>Kết luận 1</a:t>
            </a:r>
            <a:endParaRPr lang="vi-VN" dirty="0"/>
          </a:p>
        </p:txBody>
      </p:sp>
      <p:sp>
        <p:nvSpPr>
          <p:cNvPr id="3" name="Google Shape;57;p22">
            <a:extLst>
              <a:ext uri="{FF2B5EF4-FFF2-40B4-BE49-F238E27FC236}">
                <a16:creationId xmlns:a16="http://schemas.microsoft.com/office/drawing/2014/main" xmlns="" id="{3A139E4E-C211-8651-AE28-507B92453E1A}"/>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14</a:t>
            </a:fld>
            <a:endParaRPr lang="en-US"/>
          </a:p>
        </p:txBody>
      </p:sp>
      <p:sp>
        <p:nvSpPr>
          <p:cNvPr id="4" name="TextBox 3">
            <a:extLst>
              <a:ext uri="{FF2B5EF4-FFF2-40B4-BE49-F238E27FC236}">
                <a16:creationId xmlns:a16="http://schemas.microsoft.com/office/drawing/2014/main" xmlns="" id="{C9D359FA-CA77-2F13-50DC-7C7BF5475258}"/>
              </a:ext>
            </a:extLst>
          </p:cNvPr>
          <p:cNvSpPr txBox="1"/>
          <p:nvPr/>
        </p:nvSpPr>
        <p:spPr>
          <a:xfrm>
            <a:off x="796414" y="3334875"/>
            <a:ext cx="22594528" cy="8217634"/>
          </a:xfrm>
          <a:prstGeom prst="rect">
            <a:avLst/>
          </a:prstGeom>
          <a:noFill/>
        </p:spPr>
        <p:txBody>
          <a:bodyPr wrap="square">
            <a:spAutoFit/>
          </a:bodyPr>
          <a:lstStyle/>
          <a:p>
            <a:pPr algn="just"/>
            <a:r>
              <a:rPr lang="vi-VN" sz="4800" b="1" dirty="0">
                <a:effectLst/>
                <a:latin typeface="Times New Roman" panose="02020603050405020304" pitchFamily="18" charset="0"/>
                <a:ea typeface="Calibri" panose="020F0502020204030204" pitchFamily="34" charset="0"/>
                <a:cs typeface="Times New Roman" panose="02020603050405020304" pitchFamily="18" charset="0"/>
              </a:rPr>
              <a:t>Phương pháp chưng cất</a:t>
            </a:r>
            <a:endParaRPr lang="vi-VN"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4800" b="1" i="1" dirty="0">
                <a:effectLst/>
                <a:latin typeface="Times New Roman" panose="02020603050405020304" pitchFamily="18" charset="0"/>
                <a:ea typeface="Calibri" panose="020F0502020204030204" pitchFamily="34" charset="0"/>
                <a:cs typeface="Times New Roman" panose="02020603050405020304" pitchFamily="18" charset="0"/>
              </a:rPr>
              <a:t>1. Nguyên tắc</a:t>
            </a:r>
            <a:endParaRPr lang="vi-VN"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4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Chưng cất là phương pháp tách chất dựa vào sự  khác nhau về nhiệt độ sôi của các chất trong hôn hợp ở một áp suất nhất định.</a:t>
            </a:r>
            <a:endParaRPr lang="vi-VN"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4800" b="1" i="1" dirty="0">
                <a:effectLst/>
                <a:latin typeface="Times New Roman" panose="02020603050405020304" pitchFamily="18" charset="0"/>
                <a:ea typeface="Calibri" panose="020F0502020204030204" pitchFamily="34" charset="0"/>
                <a:cs typeface="Times New Roman" panose="02020603050405020304" pitchFamily="18" charset="0"/>
              </a:rPr>
              <a:t>2. Cách tiến hành</a:t>
            </a:r>
            <a:endParaRPr lang="vi-VN"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4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4800" dirty="0">
                <a:effectLst/>
                <a:latin typeface="Times New Roman" panose="02020603050405020304" pitchFamily="18" charset="0"/>
                <a:ea typeface="Calibri" panose="020F0502020204030204" pitchFamily="34" charset="0"/>
                <a:cs typeface="Times New Roman" panose="02020603050405020304" pitchFamily="18" charset="0"/>
              </a:rPr>
              <a:t>Chất lỏng cần tách được chuyển sang pha hơi, rồi làm lạnh cho hơi ngưng tụ, thu lấy chất lỏng ở khoảng nhiệt độ xác định.</a:t>
            </a:r>
          </a:p>
          <a:p>
            <a:pPr algn="just"/>
            <a:r>
              <a:rPr lang="vi-VN" sz="4800" b="1" i="1" dirty="0">
                <a:effectLst/>
                <a:latin typeface="Times New Roman" panose="02020603050405020304" pitchFamily="18" charset="0"/>
                <a:ea typeface="Calibri" panose="020F0502020204030204" pitchFamily="34" charset="0"/>
                <a:cs typeface="Times New Roman" panose="02020603050405020304" pitchFamily="18" charset="0"/>
              </a:rPr>
              <a:t>3. Ứng dụng</a:t>
            </a:r>
            <a:endParaRPr lang="vi-VN"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Phương pháp chưng cất dùng để tách các chất lỏng ra khỏi hỗn hợp các chất có nhiệt độ sôi khác nhau nhắm thu được chất lỏng tinh khiết hơn.</a:t>
            </a:r>
            <a:endParaRPr lang="vi-VN"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4800" dirty="0">
                <a:solidFill>
                  <a:srgbClr val="000000"/>
                </a:solidFill>
                <a:effectLst/>
                <a:latin typeface="Times New Roman" panose="02020603050405020304" pitchFamily="18" charset="0"/>
                <a:ea typeface="Calibri" panose="020F0502020204030204" pitchFamily="34" charset="0"/>
              </a:rPr>
              <a:t>- VD: Chưng cất tinh dầu bưởi, tinh dầu sả chanh</a:t>
            </a:r>
            <a:endParaRPr lang="vi-VN" sz="4800" dirty="0"/>
          </a:p>
        </p:txBody>
      </p:sp>
    </p:spTree>
    <p:extLst>
      <p:ext uri="{BB962C8B-B14F-4D97-AF65-F5344CB8AC3E}">
        <p14:creationId xmlns:p14="http://schemas.microsoft.com/office/powerpoint/2010/main" val="1586417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0;p22">
            <a:extLst>
              <a:ext uri="{FF2B5EF4-FFF2-40B4-BE49-F238E27FC236}">
                <a16:creationId xmlns:a16="http://schemas.microsoft.com/office/drawing/2014/main" xmlns="" id="{1AC8B2BF-F8DB-CF90-CE8A-5A6797B6BFCB}"/>
              </a:ext>
            </a:extLst>
          </p:cNvPr>
          <p:cNvSpPr txBox="1">
            <a:spLocks/>
          </p:cNvSpPr>
          <p:nvPr/>
        </p:nvSpPr>
        <p:spPr>
          <a:xfrm>
            <a:off x="1219280" y="1000534"/>
            <a:ext cx="21947029" cy="16285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500"/>
              <a:buFont typeface="Calibri"/>
              <a:buNone/>
              <a:defRPr sz="105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vi-VN" dirty="0"/>
              <a:t>Kết luận 2</a:t>
            </a:r>
          </a:p>
        </p:txBody>
      </p:sp>
      <p:sp>
        <p:nvSpPr>
          <p:cNvPr id="3" name="Google Shape;57;p22">
            <a:extLst>
              <a:ext uri="{FF2B5EF4-FFF2-40B4-BE49-F238E27FC236}">
                <a16:creationId xmlns:a16="http://schemas.microsoft.com/office/drawing/2014/main" xmlns="" id="{36EB6EDF-F3F4-0E4C-4291-8200CA4566B0}"/>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15</a:t>
            </a:fld>
            <a:endParaRPr lang="en-US"/>
          </a:p>
        </p:txBody>
      </p:sp>
      <p:sp>
        <p:nvSpPr>
          <p:cNvPr id="4" name="TextBox 3">
            <a:extLst>
              <a:ext uri="{FF2B5EF4-FFF2-40B4-BE49-F238E27FC236}">
                <a16:creationId xmlns:a16="http://schemas.microsoft.com/office/drawing/2014/main" xmlns="" id="{CC0C1092-7392-9A9B-69F1-2F331D29E59B}"/>
              </a:ext>
            </a:extLst>
          </p:cNvPr>
          <p:cNvSpPr txBox="1"/>
          <p:nvPr/>
        </p:nvSpPr>
        <p:spPr>
          <a:xfrm>
            <a:off x="1219279" y="2714885"/>
            <a:ext cx="21947029" cy="11172289"/>
          </a:xfrm>
          <a:prstGeom prst="rect">
            <a:avLst/>
          </a:prstGeom>
          <a:noFill/>
        </p:spPr>
        <p:txBody>
          <a:bodyPr wrap="square">
            <a:spAutoFit/>
          </a:bodyPr>
          <a:lstStyle/>
          <a:p>
            <a:r>
              <a:rPr lang="pt-B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4500" b="1" dirty="0">
                <a:effectLst/>
                <a:latin typeface="Times New Roman" panose="02020603050405020304" pitchFamily="18" charset="0"/>
                <a:ea typeface="Calibri" panose="020F0502020204030204" pitchFamily="34" charset="0"/>
                <a:cs typeface="Times New Roman" panose="02020603050405020304" pitchFamily="18" charset="0"/>
              </a:rPr>
              <a:t>Phương pháp </a:t>
            </a:r>
            <a:r>
              <a:rPr lang="vi-VN" sz="4500" b="1" dirty="0">
                <a:effectLst/>
                <a:latin typeface="Times New Roman" panose="02020603050405020304" pitchFamily="18" charset="0"/>
                <a:ea typeface="Calibri" panose="020F0502020204030204" pitchFamily="34" charset="0"/>
                <a:cs typeface="Times New Roman" panose="02020603050405020304" pitchFamily="18" charset="0"/>
              </a:rPr>
              <a:t>chiết</a:t>
            </a:r>
          </a:p>
          <a:p>
            <a:pPr algn="just"/>
            <a:r>
              <a:rPr lang="pt-BR" sz="4500" b="1" i="1" dirty="0">
                <a:effectLst/>
                <a:latin typeface="Times New Roman" panose="02020603050405020304" pitchFamily="18" charset="0"/>
                <a:ea typeface="Calibri" panose="020F0502020204030204" pitchFamily="34" charset="0"/>
                <a:cs typeface="Times New Roman" panose="02020603050405020304" pitchFamily="18" charset="0"/>
              </a:rPr>
              <a:t>1. Nguyên tắc</a:t>
            </a:r>
            <a:endParaRPr lang="en-US" sz="4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pt-BR" sz="4500" dirty="0">
                <a:effectLst/>
                <a:latin typeface="Times New Roman" panose="02020603050405020304" pitchFamily="18" charset="0"/>
                <a:ea typeface="Calibri" panose="020F0502020204030204" pitchFamily="34" charset="0"/>
                <a:cs typeface="Times New Roman" panose="02020603050405020304" pitchFamily="18" charset="0"/>
              </a:rPr>
              <a:t>- Chiết</a:t>
            </a:r>
            <a:r>
              <a:rPr lang="pt-BR" sz="45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4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 phương pháp tách biệt và tinh chế hỗn hợp các chất dựa vào sự hòa tan khác nhau của chúng trong hai môi trường không trộn lẫn với nhau.</a:t>
            </a:r>
            <a:endParaRPr lang="en-US" sz="4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pt-BR" sz="4500" b="1" i="1" dirty="0">
                <a:effectLst/>
                <a:latin typeface="Times New Roman" panose="02020603050405020304" pitchFamily="18" charset="0"/>
                <a:ea typeface="Calibri" panose="020F0502020204030204" pitchFamily="34" charset="0"/>
                <a:cs typeface="Times New Roman" panose="02020603050405020304" pitchFamily="18" charset="0"/>
              </a:rPr>
              <a:t>2. Cách tiến hành</a:t>
            </a:r>
            <a:endParaRPr lang="en-US" sz="4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pt-BR" sz="45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4500" dirty="0">
                <a:effectLst/>
                <a:latin typeface="Times New Roman" panose="02020603050405020304" pitchFamily="18" charset="0"/>
                <a:ea typeface="Calibri" panose="020F0502020204030204" pitchFamily="34" charset="0"/>
                <a:cs typeface="Times New Roman" panose="02020603050405020304" pitchFamily="18" charset="0"/>
              </a:rPr>
              <a:t>Chiết lỏng lỏng: </a:t>
            </a:r>
            <a:r>
              <a:rPr lang="pt-BR" sz="4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 tách các chất hữu cơ hòa tan trong nước, dung một dung môi có khả năng hòa tan chất cần chiết không trộn lẫn với dung môi ban đầu và có nhiệt độ sôi thấp. lắc dung môi chiết với chất hữu cơ và nước, chất hữu cơ được chuyển phần lớn sang dung môi chiết và có thể dung phễu chiết để tách riêng dung dịch chiết (dung dịch chứa chất cần chiết) khỏi nước. sau đó chưng cất dung môi ở nhiệt độ và áp suất thích hợp sẽ thu được chất hữu cơ.</a:t>
            </a:r>
            <a:endParaRPr lang="en-US" sz="4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pt-BR" sz="4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Chiết lỏng – rắn: Dung dung môi lỏng hòa tan chất hữu cơ để tách chúng ra khỏi hỗn hợp rắn.</a:t>
            </a:r>
            <a:endParaRPr lang="en-US" sz="4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pt-BR" sz="4500" b="1" i="1" dirty="0">
                <a:effectLst/>
                <a:latin typeface="Times New Roman" panose="02020603050405020304" pitchFamily="18" charset="0"/>
                <a:ea typeface="Calibri" panose="020F0502020204030204" pitchFamily="34" charset="0"/>
                <a:cs typeface="Times New Roman" panose="02020603050405020304" pitchFamily="18" charset="0"/>
              </a:rPr>
              <a:t>3. Ứng dụng</a:t>
            </a:r>
            <a:endParaRPr lang="en-US" sz="4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pt-BR" sz="45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Phương pháp chưng cất dùng để tách các chất lỏng ra khỏi hỗn hợp các chất có nhiệt độ sôi khác nhau nhắm thu được chất lỏng tinh khiết hơn.</a:t>
            </a:r>
            <a:endParaRPr lang="en-US" sz="45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pt-BR" sz="4500" dirty="0">
                <a:solidFill>
                  <a:srgbClr val="000000"/>
                </a:solidFill>
                <a:effectLst/>
                <a:latin typeface="Times New Roman" panose="02020603050405020304" pitchFamily="18" charset="0"/>
                <a:ea typeface="Calibri" panose="020F0502020204030204" pitchFamily="34" charset="0"/>
              </a:rPr>
              <a:t>- VD: Chưng cất tinh dầu bưởi, tinh dầu sả chanh</a:t>
            </a:r>
            <a:endParaRPr lang="en-US" sz="4500" dirty="0"/>
          </a:p>
        </p:txBody>
      </p:sp>
    </p:spTree>
    <p:extLst>
      <p:ext uri="{BB962C8B-B14F-4D97-AF65-F5344CB8AC3E}">
        <p14:creationId xmlns:p14="http://schemas.microsoft.com/office/powerpoint/2010/main" val="161053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0;p22">
            <a:extLst>
              <a:ext uri="{FF2B5EF4-FFF2-40B4-BE49-F238E27FC236}">
                <a16:creationId xmlns:a16="http://schemas.microsoft.com/office/drawing/2014/main" xmlns="" id="{18C8353D-B201-83BB-9FCE-360B13BAEE8D}"/>
              </a:ext>
            </a:extLst>
          </p:cNvPr>
          <p:cNvSpPr txBox="1">
            <a:spLocks/>
          </p:cNvSpPr>
          <p:nvPr/>
        </p:nvSpPr>
        <p:spPr>
          <a:xfrm>
            <a:off x="1219280" y="1679973"/>
            <a:ext cx="21947029" cy="16285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500"/>
              <a:buFont typeface="Calibri"/>
              <a:buNone/>
              <a:defRPr sz="105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vi-VN" dirty="0"/>
              <a:t>Kết luận 3 </a:t>
            </a:r>
          </a:p>
        </p:txBody>
      </p:sp>
      <p:sp>
        <p:nvSpPr>
          <p:cNvPr id="3" name="Google Shape;57;p22">
            <a:extLst>
              <a:ext uri="{FF2B5EF4-FFF2-40B4-BE49-F238E27FC236}">
                <a16:creationId xmlns:a16="http://schemas.microsoft.com/office/drawing/2014/main" xmlns="" id="{38FB5CDF-B987-5580-8882-CA92538C56E5}"/>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16</a:t>
            </a:fld>
            <a:endParaRPr lang="en-US"/>
          </a:p>
        </p:txBody>
      </p:sp>
      <p:sp>
        <p:nvSpPr>
          <p:cNvPr id="4" name="TextBox 3">
            <a:extLst>
              <a:ext uri="{FF2B5EF4-FFF2-40B4-BE49-F238E27FC236}">
                <a16:creationId xmlns:a16="http://schemas.microsoft.com/office/drawing/2014/main" xmlns="" id="{BD0EDCAE-BF77-FF8D-C0B3-4E2A652FF202}"/>
              </a:ext>
            </a:extLst>
          </p:cNvPr>
          <p:cNvSpPr txBox="1"/>
          <p:nvPr/>
        </p:nvSpPr>
        <p:spPr>
          <a:xfrm>
            <a:off x="1219279" y="3334317"/>
            <a:ext cx="21297821" cy="10310515"/>
          </a:xfrm>
          <a:prstGeom prst="rect">
            <a:avLst/>
          </a:prstGeom>
          <a:noFill/>
        </p:spPr>
        <p:txBody>
          <a:bodyPr wrap="square">
            <a:spAutoFit/>
          </a:bodyPr>
          <a:lstStyle/>
          <a:p>
            <a:r>
              <a:rPr lang="pt-BR"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8800" b="1" dirty="0">
                <a:effectLst/>
                <a:latin typeface="Times New Roman" panose="02020603050405020304" pitchFamily="18" charset="0"/>
                <a:ea typeface="Calibri" panose="020F0502020204030204" pitchFamily="34" charset="0"/>
                <a:cs typeface="Times New Roman" panose="02020603050405020304" pitchFamily="18" charset="0"/>
              </a:rPr>
              <a:t>Phương pháp </a:t>
            </a:r>
            <a:r>
              <a:rPr lang="vi-VN" sz="8800" b="1" dirty="0">
                <a:effectLst/>
                <a:latin typeface="Times New Roman" panose="02020603050405020304" pitchFamily="18" charset="0"/>
                <a:ea typeface="Calibri" panose="020F0502020204030204" pitchFamily="34" charset="0"/>
                <a:cs typeface="Times New Roman" panose="02020603050405020304" pitchFamily="18" charset="0"/>
              </a:rPr>
              <a:t>kết tinh</a:t>
            </a:r>
          </a:p>
          <a:p>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tắc</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tách</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hỗn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rắn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tan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thay</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tan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hành</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Hòa</a:t>
            </a:r>
            <a:r>
              <a:rPr lang="en-US" sz="4800" dirty="0">
                <a:solidFill>
                  <a:srgbClr val="000000"/>
                </a:solidFill>
                <a:effectLst/>
                <a:latin typeface="Times New Roman" panose="02020603050405020304" pitchFamily="18" charset="0"/>
                <a:ea typeface="Times New Roman" panose="02020603050405020304" pitchFamily="18" charset="0"/>
              </a:rPr>
              <a:t> tan </a:t>
            </a:r>
            <a:r>
              <a:rPr lang="en-US" sz="4800" dirty="0" err="1">
                <a:solidFill>
                  <a:srgbClr val="000000"/>
                </a:solidFill>
                <a:effectLst/>
                <a:latin typeface="Times New Roman" panose="02020603050405020304" pitchFamily="18" charset="0"/>
                <a:ea typeface="Times New Roman" panose="02020603050405020304" pitchFamily="18" charset="0"/>
              </a:rPr>
              <a:t>chất</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rắn</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lẫn</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tạp</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chất</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trong</a:t>
            </a:r>
            <a:r>
              <a:rPr lang="en-US" sz="4800" dirty="0">
                <a:solidFill>
                  <a:srgbClr val="000000"/>
                </a:solidFill>
                <a:effectLst/>
                <a:latin typeface="Times New Roman" panose="02020603050405020304" pitchFamily="18" charset="0"/>
                <a:ea typeface="Times New Roman" panose="02020603050405020304" pitchFamily="18" charset="0"/>
              </a:rPr>
              <a:t> dung </a:t>
            </a:r>
            <a:r>
              <a:rPr lang="en-US" sz="4800" dirty="0" err="1">
                <a:solidFill>
                  <a:srgbClr val="000000"/>
                </a:solidFill>
                <a:effectLst/>
                <a:latin typeface="Times New Roman" panose="02020603050405020304" pitchFamily="18" charset="0"/>
                <a:ea typeface="Times New Roman" panose="02020603050405020304" pitchFamily="18" charset="0"/>
              </a:rPr>
              <a:t>môi</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để</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thu</a:t>
            </a:r>
            <a:r>
              <a:rPr lang="en-US" sz="4800" dirty="0">
                <a:solidFill>
                  <a:srgbClr val="000000"/>
                </a:solidFill>
                <a:effectLst/>
                <a:latin typeface="Times New Roman" panose="02020603050405020304" pitchFamily="18" charset="0"/>
                <a:ea typeface="Times New Roman" panose="02020603050405020304" pitchFamily="18" charset="0"/>
              </a:rPr>
              <a:t> dung </a:t>
            </a:r>
            <a:r>
              <a:rPr lang="en-US" sz="4800" dirty="0" err="1">
                <a:solidFill>
                  <a:srgbClr val="000000"/>
                </a:solidFill>
                <a:effectLst/>
                <a:latin typeface="Times New Roman" panose="02020603050405020304" pitchFamily="18" charset="0"/>
                <a:ea typeface="Times New Roman" panose="02020603050405020304" pitchFamily="18" charset="0"/>
              </a:rPr>
              <a:t>dịch</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bão</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hòa</a:t>
            </a:r>
            <a:r>
              <a:rPr lang="en-US" sz="4800" dirty="0">
                <a:solidFill>
                  <a:srgbClr val="000000"/>
                </a:solidFill>
                <a:effectLst/>
                <a:latin typeface="Times New Roman" panose="02020603050405020304" pitchFamily="18" charset="0"/>
                <a:ea typeface="Times New Roman" panose="02020603050405020304" pitchFamily="18" charset="0"/>
              </a:rPr>
              <a:t> ở </a:t>
            </a:r>
            <a:r>
              <a:rPr lang="en-US" sz="4800" dirty="0" err="1">
                <a:solidFill>
                  <a:srgbClr val="000000"/>
                </a:solidFill>
                <a:effectLst/>
                <a:latin typeface="Times New Roman" panose="02020603050405020304" pitchFamily="18" charset="0"/>
                <a:ea typeface="Times New Roman" panose="02020603050405020304" pitchFamily="18" charset="0"/>
              </a:rPr>
              <a:t>nhiệt</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độ</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cao</a:t>
            </a:r>
            <a:r>
              <a:rPr lang="en-US" sz="4800" dirty="0">
                <a:solidFill>
                  <a:srgbClr val="000000"/>
                </a:solidFill>
                <a:effectLst/>
                <a:latin typeface="Times New Roman" panose="02020603050405020304" pitchFamily="18" charset="0"/>
                <a:ea typeface="Times New Roman" panose="02020603050405020304" pitchFamily="18" charset="0"/>
              </a:rPr>
              <a:t>.</a:t>
            </a:r>
            <a:endParaRPr lang="en-US" sz="4800" dirty="0">
              <a:effectLst/>
              <a:latin typeface="Times New Roman" panose="02020603050405020304" pitchFamily="18" charset="0"/>
              <a:ea typeface="Times New Roman" panose="02020603050405020304" pitchFamily="18" charset="0"/>
            </a:endParaRPr>
          </a:p>
          <a:p>
            <a:pPr algn="just"/>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Lọc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nóng</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loại</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bỏ</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chất</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không</a:t>
            </a:r>
            <a:r>
              <a:rPr lang="en-US" sz="4800" dirty="0">
                <a:solidFill>
                  <a:srgbClr val="000000"/>
                </a:solidFill>
                <a:effectLst/>
                <a:latin typeface="Times New Roman" panose="02020603050405020304" pitchFamily="18" charset="0"/>
                <a:ea typeface="Times New Roman" panose="02020603050405020304" pitchFamily="18" charset="0"/>
              </a:rPr>
              <a:t> tan.</a:t>
            </a:r>
            <a:endParaRPr lang="en-US" sz="4800" dirty="0">
              <a:effectLst/>
              <a:latin typeface="Times New Roman" panose="02020603050405020304" pitchFamily="18" charset="0"/>
              <a:ea typeface="Times New Roman" panose="02020603050405020304" pitchFamily="18" charset="0"/>
            </a:endParaRPr>
          </a:p>
          <a:p>
            <a:pPr algn="just"/>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Để</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nguội</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và</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làm</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lạnh</a:t>
            </a:r>
            <a:r>
              <a:rPr lang="en-US" sz="4800" dirty="0">
                <a:solidFill>
                  <a:srgbClr val="000000"/>
                </a:solidFill>
                <a:effectLst/>
                <a:latin typeface="Times New Roman" panose="02020603050405020304" pitchFamily="18" charset="0"/>
                <a:ea typeface="Times New Roman" panose="02020603050405020304" pitchFamily="18" charset="0"/>
              </a:rPr>
              <a:t> dung </a:t>
            </a:r>
            <a:r>
              <a:rPr lang="en-US" sz="4800" dirty="0" err="1">
                <a:solidFill>
                  <a:srgbClr val="000000"/>
                </a:solidFill>
                <a:effectLst/>
                <a:latin typeface="Times New Roman" panose="02020603050405020304" pitchFamily="18" charset="0"/>
                <a:ea typeface="Times New Roman" panose="02020603050405020304" pitchFamily="18" charset="0"/>
              </a:rPr>
              <a:t>dịch</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thu</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được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chất</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cần</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tinh</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chế</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sẽ</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kết</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tinh</a:t>
            </a:r>
            <a:r>
              <a:rPr lang="en-US" sz="4800" dirty="0">
                <a:solidFill>
                  <a:srgbClr val="000000"/>
                </a:solidFill>
                <a:effectLst/>
                <a:latin typeface="Times New Roman" panose="02020603050405020304" pitchFamily="18" charset="0"/>
                <a:ea typeface="Times New Roman" panose="02020603050405020304" pitchFamily="18" charset="0"/>
              </a:rPr>
              <a:t>.</a:t>
            </a:r>
            <a:endParaRPr lang="en-US" sz="4800" dirty="0">
              <a:effectLst/>
              <a:latin typeface="Times New Roman" panose="02020603050405020304" pitchFamily="18" charset="0"/>
              <a:ea typeface="Times New Roman" panose="02020603050405020304" pitchFamily="18" charset="0"/>
            </a:endParaRPr>
          </a:p>
          <a:p>
            <a:pPr algn="just"/>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Lọc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để</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thu</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được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chất</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rắn</a:t>
            </a:r>
            <a:r>
              <a:rPr lang="en-US" sz="4800" dirty="0">
                <a:solidFill>
                  <a:srgbClr val="000000"/>
                </a:solidFill>
                <a:effectLst/>
                <a:latin typeface="Times New Roman" panose="02020603050405020304" pitchFamily="18" charset="0"/>
                <a:ea typeface="Times New Roman" panose="02020603050405020304" pitchFamily="18" charset="0"/>
              </a:rPr>
              <a:t>.</a:t>
            </a:r>
            <a:endParaRPr lang="en-US" sz="4800" dirty="0">
              <a:effectLst/>
              <a:latin typeface="Times New Roman" panose="02020603050405020304" pitchFamily="18" charset="0"/>
              <a:ea typeface="Times New Roman" panose="02020603050405020304" pitchFamily="18" charset="0"/>
            </a:endParaRPr>
          </a:p>
          <a:p>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dụng</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tách</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rắn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0564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0;p22">
            <a:extLst>
              <a:ext uri="{FF2B5EF4-FFF2-40B4-BE49-F238E27FC236}">
                <a16:creationId xmlns:a16="http://schemas.microsoft.com/office/drawing/2014/main" xmlns="" id="{54C8066D-6342-FEA2-4598-46E6927F8DBB}"/>
              </a:ext>
            </a:extLst>
          </p:cNvPr>
          <p:cNvSpPr txBox="1">
            <a:spLocks/>
          </p:cNvSpPr>
          <p:nvPr/>
        </p:nvSpPr>
        <p:spPr>
          <a:xfrm>
            <a:off x="1219280" y="1207008"/>
            <a:ext cx="21947029" cy="16285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500"/>
              <a:buFont typeface="Calibri"/>
              <a:buNone/>
              <a:defRPr sz="105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vi-VN"/>
              <a:t>Kết luận 4 </a:t>
            </a:r>
            <a:endParaRPr lang="vi-VN" dirty="0"/>
          </a:p>
        </p:txBody>
      </p:sp>
      <p:sp>
        <p:nvSpPr>
          <p:cNvPr id="3" name="Google Shape;57;p22">
            <a:extLst>
              <a:ext uri="{FF2B5EF4-FFF2-40B4-BE49-F238E27FC236}">
                <a16:creationId xmlns:a16="http://schemas.microsoft.com/office/drawing/2014/main" xmlns="" id="{DA7B6EB1-849C-6395-7725-643AB0C832D0}"/>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17</a:t>
            </a:fld>
            <a:endParaRPr lang="en-US"/>
          </a:p>
        </p:txBody>
      </p:sp>
      <p:sp>
        <p:nvSpPr>
          <p:cNvPr id="4" name="TextBox 3">
            <a:extLst>
              <a:ext uri="{FF2B5EF4-FFF2-40B4-BE49-F238E27FC236}">
                <a16:creationId xmlns:a16="http://schemas.microsoft.com/office/drawing/2014/main" xmlns="" id="{2251FD4F-39CD-0094-DC2F-173378F9F43A}"/>
              </a:ext>
            </a:extLst>
          </p:cNvPr>
          <p:cNvSpPr txBox="1"/>
          <p:nvPr/>
        </p:nvSpPr>
        <p:spPr>
          <a:xfrm>
            <a:off x="1219279" y="3334317"/>
            <a:ext cx="20421521" cy="8956298"/>
          </a:xfrm>
          <a:prstGeom prst="rect">
            <a:avLst/>
          </a:prstGeom>
          <a:noFill/>
        </p:spPr>
        <p:txBody>
          <a:bodyPr wrap="square">
            <a:spAutoFit/>
          </a:bodyPr>
          <a:lstStyle/>
          <a:p>
            <a:r>
              <a:rPr lang="vi-VN" sz="4800" b="1" dirty="0">
                <a:effectLst/>
                <a:latin typeface="Times New Roman" panose="02020603050405020304" pitchFamily="18" charset="0"/>
                <a:ea typeface="Calibri" panose="020F0502020204030204" pitchFamily="34" charset="0"/>
                <a:cs typeface="Times New Roman" panose="02020603050405020304" pitchFamily="18" charset="0"/>
              </a:rPr>
              <a:t>Phương pháp sắc kí cột</a:t>
            </a:r>
          </a:p>
          <a:p>
            <a:r>
              <a:rPr lang="pt-BR" sz="4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tắc</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phương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pháp</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tách</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biệt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tinh</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hỗn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rắn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dựa</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bố</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hai</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pha</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pha</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tĩnh</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hành</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4800" dirty="0">
                <a:solidFill>
                  <a:srgbClr val="000000"/>
                </a:solidFill>
                <a:effectLst/>
                <a:latin typeface="Times New Roman" panose="02020603050405020304" pitchFamily="18" charset="0"/>
                <a:ea typeface="Times New Roman" panose="02020603050405020304" pitchFamily="18" charset="0"/>
              </a:rPr>
              <a:t>– SD </a:t>
            </a:r>
            <a:r>
              <a:rPr lang="en-US" sz="4800" dirty="0" err="1">
                <a:solidFill>
                  <a:srgbClr val="000000"/>
                </a:solidFill>
                <a:effectLst/>
                <a:latin typeface="Times New Roman" panose="02020603050405020304" pitchFamily="18" charset="0"/>
                <a:ea typeface="Times New Roman" panose="02020603050405020304" pitchFamily="18" charset="0"/>
              </a:rPr>
              <a:t>các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cột</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thủy</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tinh</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có</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chưa</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các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chất</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hấp</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phụ</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dạng</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bột</a:t>
            </a:r>
            <a:endParaRPr lang="en-US" sz="4800" dirty="0">
              <a:effectLst/>
              <a:latin typeface="Times New Roman" panose="02020603050405020304" pitchFamily="18" charset="0"/>
              <a:ea typeface="Times New Roman" panose="02020603050405020304" pitchFamily="18" charset="0"/>
            </a:endParaRPr>
          </a:p>
          <a:p>
            <a:pPr algn="just"/>
            <a:r>
              <a:rPr lang="en-US" sz="4800" dirty="0">
                <a:solidFill>
                  <a:srgbClr val="000000"/>
                </a:solidFill>
                <a:effectLst/>
                <a:latin typeface="Times New Roman" panose="02020603050405020304" pitchFamily="18" charset="0"/>
                <a:ea typeface="Times New Roman" panose="02020603050405020304" pitchFamily="18" charset="0"/>
              </a:rPr>
              <a:t>- Cho </a:t>
            </a:r>
            <a:r>
              <a:rPr lang="en-US" sz="4800" dirty="0" err="1">
                <a:solidFill>
                  <a:srgbClr val="000000"/>
                </a:solidFill>
                <a:effectLst/>
                <a:latin typeface="Times New Roman" panose="02020603050405020304" pitchFamily="18" charset="0"/>
                <a:ea typeface="Times New Roman" panose="02020603050405020304" pitchFamily="18" charset="0"/>
              </a:rPr>
              <a:t>hỗn</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hợp</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cần</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tách</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lên</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sác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kí</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cột</a:t>
            </a:r>
            <a:r>
              <a:rPr lang="en-US" sz="4800" dirty="0">
                <a:solidFill>
                  <a:srgbClr val="000000"/>
                </a:solidFill>
                <a:effectLst/>
                <a:latin typeface="Times New Roman" panose="02020603050405020304" pitchFamily="18" charset="0"/>
                <a:ea typeface="Times New Roman" panose="02020603050405020304" pitchFamily="18" charset="0"/>
              </a:rPr>
              <a:t>.</a:t>
            </a:r>
            <a:endParaRPr lang="en-US" sz="4800" dirty="0">
              <a:effectLst/>
              <a:latin typeface="Times New Roman" panose="02020603050405020304" pitchFamily="18" charset="0"/>
              <a:ea typeface="Times New Roman" panose="02020603050405020304" pitchFamily="18" charset="0"/>
            </a:endParaRPr>
          </a:p>
          <a:p>
            <a:pPr algn="just"/>
            <a:r>
              <a:rPr lang="en-US" sz="4800" dirty="0">
                <a:solidFill>
                  <a:srgbClr val="000000"/>
                </a:solidFill>
                <a:effectLst/>
                <a:latin typeface="Times New Roman" panose="02020603050405020304" pitchFamily="18" charset="0"/>
                <a:ea typeface="Times New Roman" panose="02020603050405020304" pitchFamily="18" charset="0"/>
              </a:rPr>
              <a:t>- Cho dung </a:t>
            </a:r>
            <a:r>
              <a:rPr lang="en-US" sz="4800" dirty="0" err="1">
                <a:solidFill>
                  <a:srgbClr val="000000"/>
                </a:solidFill>
                <a:effectLst/>
                <a:latin typeface="Times New Roman" panose="02020603050405020304" pitchFamily="18" charset="0"/>
                <a:ea typeface="Times New Roman" panose="02020603050405020304" pitchFamily="18" charset="0"/>
              </a:rPr>
              <a:t>môi</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thích</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hợp</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chảy</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liên</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tục</a:t>
            </a:r>
            <a:r>
              <a:rPr lang="en-US" sz="4800" dirty="0">
                <a:solidFill>
                  <a:srgbClr val="000000"/>
                </a:solidFill>
                <a:effectLst/>
                <a:latin typeface="Times New Roman" panose="02020603050405020304" pitchFamily="18" charset="0"/>
                <a:ea typeface="Times New Roman" panose="02020603050405020304" pitchFamily="18" charset="0"/>
              </a:rPr>
              <a:t> qua </a:t>
            </a:r>
            <a:r>
              <a:rPr lang="en-US" sz="4800" dirty="0" err="1">
                <a:solidFill>
                  <a:srgbClr val="000000"/>
                </a:solidFill>
                <a:effectLst/>
                <a:latin typeface="Times New Roman" panose="02020603050405020304" pitchFamily="18" charset="0"/>
                <a:ea typeface="Times New Roman" panose="02020603050405020304" pitchFamily="18" charset="0"/>
              </a:rPr>
              <a:t>cột</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sắc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kí</a:t>
            </a:r>
            <a:r>
              <a:rPr lang="en-US" sz="4800" dirty="0">
                <a:solidFill>
                  <a:srgbClr val="000000"/>
                </a:solidFill>
                <a:effectLst/>
                <a:latin typeface="Times New Roman" panose="02020603050405020304" pitchFamily="18" charset="0"/>
                <a:ea typeface="Times New Roman" panose="02020603050405020304" pitchFamily="18" charset="0"/>
              </a:rPr>
              <a:t>. Thu </a:t>
            </a:r>
            <a:r>
              <a:rPr lang="en-US" sz="4800" dirty="0" err="1">
                <a:solidFill>
                  <a:srgbClr val="000000"/>
                </a:solidFill>
                <a:effectLst/>
                <a:latin typeface="Times New Roman" panose="02020603050405020304" pitchFamily="18" charset="0"/>
                <a:ea typeface="Times New Roman" panose="02020603050405020304" pitchFamily="18" charset="0"/>
              </a:rPr>
              <a:t>các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hchc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được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tách</a:t>
            </a:r>
            <a:r>
              <a:rPr lang="en-US" sz="4800" dirty="0">
                <a:solidFill>
                  <a:srgbClr val="000000"/>
                </a:solidFill>
                <a:effectLst/>
                <a:latin typeface="Times New Roman" panose="02020603050405020304" pitchFamily="18" charset="0"/>
                <a:ea typeface="Times New Roman" panose="02020603050405020304" pitchFamily="18" charset="0"/>
              </a:rPr>
              <a:t> ra ở </a:t>
            </a:r>
            <a:r>
              <a:rPr lang="en-US" sz="4800" dirty="0" err="1">
                <a:solidFill>
                  <a:srgbClr val="000000"/>
                </a:solidFill>
                <a:effectLst/>
                <a:latin typeface="Times New Roman" panose="02020603050405020304" pitchFamily="18" charset="0"/>
                <a:ea typeface="Times New Roman" panose="02020603050405020304" pitchFamily="18" charset="0"/>
              </a:rPr>
              <a:t>từng</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phân</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đoạn</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khác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nhua</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khi</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đi</a:t>
            </a:r>
            <a:r>
              <a:rPr lang="en-US" sz="4800" dirty="0">
                <a:solidFill>
                  <a:srgbClr val="000000"/>
                </a:solidFill>
                <a:effectLst/>
                <a:latin typeface="Times New Roman" panose="02020603050405020304" pitchFamily="18" charset="0"/>
                <a:ea typeface="Times New Roman" panose="02020603050405020304" pitchFamily="18" charset="0"/>
              </a:rPr>
              <a:t> ra </a:t>
            </a:r>
            <a:r>
              <a:rPr lang="en-US" sz="4800" dirty="0" err="1">
                <a:solidFill>
                  <a:srgbClr val="000000"/>
                </a:solidFill>
                <a:effectLst/>
                <a:latin typeface="Times New Roman" panose="02020603050405020304" pitchFamily="18" charset="0"/>
                <a:ea typeface="Times New Roman" panose="02020603050405020304" pitchFamily="18" charset="0"/>
              </a:rPr>
              <a:t>khỏi</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cột</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sắc</a:t>
            </a:r>
            <a:r>
              <a:rPr lang="en-US" sz="4800" dirty="0">
                <a:solidFill>
                  <a:srgbClr val="000000"/>
                </a:solidFill>
                <a:effectLst/>
                <a:latin typeface="Times New Roman" panose="02020603050405020304" pitchFamily="18" charset="0"/>
                <a:ea typeface="Times New Roman" panose="02020603050405020304" pitchFamily="18" charset="0"/>
              </a:rPr>
              <a:t> </a:t>
            </a:r>
            <a:r>
              <a:rPr lang="en-US" sz="4800" dirty="0" err="1">
                <a:solidFill>
                  <a:srgbClr val="000000"/>
                </a:solidFill>
                <a:effectLst/>
                <a:latin typeface="Times New Roman" panose="02020603050405020304" pitchFamily="18" charset="0"/>
                <a:ea typeface="Times New Roman" panose="02020603050405020304" pitchFamily="18" charset="0"/>
              </a:rPr>
              <a:t>kí</a:t>
            </a:r>
            <a:r>
              <a:rPr lang="en-US" sz="4800" dirty="0">
                <a:solidFill>
                  <a:srgbClr val="000000"/>
                </a:solidFill>
                <a:effectLst/>
                <a:latin typeface="Times New Roman" panose="02020603050405020304" pitchFamily="18" charset="0"/>
                <a:ea typeface="Times New Roman" panose="02020603050405020304" pitchFamily="18" charset="0"/>
              </a:rPr>
              <a:t>.</a:t>
            </a:r>
            <a:endParaRPr lang="en-US" sz="4800" dirty="0">
              <a:effectLst/>
              <a:latin typeface="Times New Roman" panose="02020603050405020304" pitchFamily="18" charset="0"/>
              <a:ea typeface="Times New Roman" panose="02020603050405020304" pitchFamily="18" charset="0"/>
            </a:endParaRPr>
          </a:p>
          <a:p>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bỏ</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tách</a:t>
            </a:r>
            <a:r>
              <a:rPr lang="en-US" sz="4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4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4800" b="1" i="1" dirty="0" err="1">
                <a:effectLst/>
                <a:latin typeface="Times New Roman" panose="02020603050405020304" pitchFamily="18" charset="0"/>
                <a:ea typeface="Calibri" panose="020F0502020204030204" pitchFamily="34" charset="0"/>
                <a:cs typeface="Times New Roman" panose="02020603050405020304" pitchFamily="18" charset="0"/>
              </a:rPr>
              <a:t>dụng</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Tách</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các</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chất</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hữu</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cơ</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có</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hàm</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lượng</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nhỏ</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và</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khó</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tách</a:t>
            </a:r>
            <a:r>
              <a:rPr lang="en-US" sz="4800" dirty="0">
                <a:solidFill>
                  <a:srgbClr val="000000"/>
                </a:solidFill>
                <a:effectLst/>
                <a:latin typeface="Times New Roman" panose="02020603050405020304" pitchFamily="18" charset="0"/>
                <a:ea typeface="Calibri" panose="020F0502020204030204" pitchFamily="34" charset="0"/>
              </a:rPr>
              <a:t> ra </a:t>
            </a:r>
            <a:r>
              <a:rPr lang="en-US" sz="4800" dirty="0" err="1">
                <a:solidFill>
                  <a:srgbClr val="000000"/>
                </a:solidFill>
                <a:effectLst/>
                <a:latin typeface="Times New Roman" panose="02020603050405020304" pitchFamily="18" charset="0"/>
                <a:ea typeface="Calibri" panose="020F0502020204030204" pitchFamily="34" charset="0"/>
              </a:rPr>
              <a:t>khỏi</a:t>
            </a:r>
            <a:r>
              <a:rPr lang="en-US" sz="4800" dirty="0">
                <a:solidFill>
                  <a:srgbClr val="000000"/>
                </a:solidFill>
                <a:effectLst/>
                <a:latin typeface="Times New Roman" panose="02020603050405020304" pitchFamily="18" charset="0"/>
                <a:ea typeface="Calibri" panose="020F0502020204030204" pitchFamily="34" charset="0"/>
              </a:rPr>
              <a:t> </a:t>
            </a:r>
            <a:r>
              <a:rPr lang="en-US" sz="4800" dirty="0" err="1">
                <a:solidFill>
                  <a:srgbClr val="000000"/>
                </a:solidFill>
                <a:effectLst/>
                <a:latin typeface="Times New Roman" panose="02020603050405020304" pitchFamily="18" charset="0"/>
                <a:ea typeface="Calibri" panose="020F0502020204030204" pitchFamily="34" charset="0"/>
              </a:rPr>
              <a:t>nhau</a:t>
            </a:r>
            <a:r>
              <a:rPr lang="en-US" sz="4800" dirty="0">
                <a:solidFill>
                  <a:srgbClr val="000000"/>
                </a:solidFill>
                <a:effectLst/>
                <a:latin typeface="Times New Roman" panose="02020603050405020304" pitchFamily="18" charset="0"/>
                <a:ea typeface="Calibri" panose="020F0502020204030204" pitchFamily="34" charset="0"/>
              </a:rPr>
              <a:t>.</a:t>
            </a:r>
            <a:endParaRPr lang="en-US" sz="115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9790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4;p24">
            <a:extLst>
              <a:ext uri="{FF2B5EF4-FFF2-40B4-BE49-F238E27FC236}">
                <a16:creationId xmlns:a16="http://schemas.microsoft.com/office/drawing/2014/main" xmlns="" id="{685B112B-3312-AF80-4ACE-3012AE839DA7}"/>
              </a:ext>
            </a:extLst>
          </p:cNvPr>
          <p:cNvSpPr txBox="1">
            <a:spLocks/>
          </p:cNvSpPr>
          <p:nvPr/>
        </p:nvSpPr>
        <p:spPr>
          <a:xfrm>
            <a:off x="4986608" y="3779808"/>
            <a:ext cx="17411619" cy="1746004"/>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Calibri"/>
              <a:buNone/>
              <a:defRPr sz="11500" b="1" i="0" u="none" strike="noStrike" cap="none">
                <a:solidFill>
                  <a:schemeClr val="accent2">
                    <a:lumMod val="50000"/>
                  </a:schemeClr>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dirty="0"/>
              <a:t>Trò chơi 3: ai nhanh hơn</a:t>
            </a:r>
          </a:p>
        </p:txBody>
      </p:sp>
      <p:sp>
        <p:nvSpPr>
          <p:cNvPr id="3" name="Google Shape;66;p24">
            <a:extLst>
              <a:ext uri="{FF2B5EF4-FFF2-40B4-BE49-F238E27FC236}">
                <a16:creationId xmlns:a16="http://schemas.microsoft.com/office/drawing/2014/main" xmlns="" id="{7B14E07F-5AD2-282C-6F41-734AB9B63A89}"/>
              </a:ext>
            </a:extLst>
          </p:cNvPr>
          <p:cNvSpPr txBox="1">
            <a:spLocks/>
          </p:cNvSpPr>
          <p:nvPr/>
        </p:nvSpPr>
        <p:spPr>
          <a:xfrm>
            <a:off x="5413248" y="5525812"/>
            <a:ext cx="15124176" cy="41910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ctr" rtl="0">
              <a:lnSpc>
                <a:spcPct val="100000"/>
              </a:lnSpc>
              <a:spcBef>
                <a:spcPts val="660"/>
              </a:spcBef>
              <a:spcAft>
                <a:spcPts val="0"/>
              </a:spcAft>
              <a:buClr>
                <a:schemeClr val="dk1"/>
              </a:buClr>
              <a:buSzPts val="3300"/>
              <a:buFont typeface="Arial"/>
              <a:buNone/>
              <a:defRPr sz="7200" b="0" i="0" u="none" strike="noStrike" cap="none">
                <a:solidFill>
                  <a:schemeClr val="dk1"/>
                </a:solidFill>
                <a:latin typeface="+mj-lt"/>
                <a:ea typeface="Calibri"/>
                <a:cs typeface="Calibri"/>
                <a:sym typeface="Calibri"/>
              </a:defRPr>
            </a:lvl1pPr>
            <a:lvl2pPr marL="914400" marR="0" lvl="1" indent="-228600" algn="l" rtl="0">
              <a:lnSpc>
                <a:spcPct val="100000"/>
              </a:lnSpc>
              <a:spcBef>
                <a:spcPts val="580"/>
              </a:spcBef>
              <a:spcAft>
                <a:spcPts val="0"/>
              </a:spcAft>
              <a:buClr>
                <a:schemeClr val="dk1"/>
              </a:buClr>
              <a:buSzPts val="2900"/>
              <a:buFont typeface="Arial"/>
              <a:buNone/>
              <a:defRPr sz="29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42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9pPr>
          </a:lstStyle>
          <a:p>
            <a:r>
              <a:rPr lang="vi-VN" dirty="0"/>
              <a:t>Các nhóm nhanh chóng cử người giơ bảng và cùng nhau  nhấn chuông giành quyền trả lời các câu hỏi.</a:t>
            </a:r>
          </a:p>
        </p:txBody>
      </p:sp>
      <p:sp>
        <p:nvSpPr>
          <p:cNvPr id="4" name="Google Shape;69;p24">
            <a:extLst>
              <a:ext uri="{FF2B5EF4-FFF2-40B4-BE49-F238E27FC236}">
                <a16:creationId xmlns:a16="http://schemas.microsoft.com/office/drawing/2014/main" xmlns="" id="{A6ED4D8B-0854-2124-C0D5-77C39145B9F8}"/>
              </a:ext>
            </a:extLst>
          </p:cNvPr>
          <p:cNvSpPr txBox="1">
            <a:spLocks/>
          </p:cNvSpPr>
          <p:nvPr/>
        </p:nvSpPr>
        <p:spPr>
          <a:xfrm>
            <a:off x="17476338" y="14353785"/>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18</a:t>
            </a:fld>
            <a:endParaRPr lang="en-US"/>
          </a:p>
        </p:txBody>
      </p:sp>
    </p:spTree>
    <p:extLst>
      <p:ext uri="{BB962C8B-B14F-4D97-AF65-F5344CB8AC3E}">
        <p14:creationId xmlns:p14="http://schemas.microsoft.com/office/powerpoint/2010/main" val="2002996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9;p24">
            <a:extLst>
              <a:ext uri="{FF2B5EF4-FFF2-40B4-BE49-F238E27FC236}">
                <a16:creationId xmlns:a16="http://schemas.microsoft.com/office/drawing/2014/main" xmlns="" id="{63B39752-E522-DDAF-F8C6-7582F9A22BC4}"/>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19</a:t>
            </a:fld>
            <a:endParaRPr lang="en-US"/>
          </a:p>
        </p:txBody>
      </p:sp>
      <p:sp>
        <p:nvSpPr>
          <p:cNvPr id="3" name="TextBox 2">
            <a:extLst>
              <a:ext uri="{FF2B5EF4-FFF2-40B4-BE49-F238E27FC236}">
                <a16:creationId xmlns:a16="http://schemas.microsoft.com/office/drawing/2014/main" xmlns="" id="{58521935-F6B9-7D0A-CE33-C1E4602DE3EB}"/>
              </a:ext>
            </a:extLst>
          </p:cNvPr>
          <p:cNvSpPr txBox="1"/>
          <p:nvPr/>
        </p:nvSpPr>
        <p:spPr>
          <a:xfrm>
            <a:off x="2633472" y="1682937"/>
            <a:ext cx="16111728" cy="3785652"/>
          </a:xfrm>
          <a:prstGeom prst="rect">
            <a:avLst/>
          </a:prstGeom>
          <a:noFill/>
        </p:spPr>
        <p:txBody>
          <a:bodyPr wrap="square">
            <a:spAutoFit/>
          </a:bodyPr>
          <a:lstStyle/>
          <a:p>
            <a:pPr>
              <a:tabLst>
                <a:tab pos="90170" algn="l"/>
              </a:tabLst>
            </a:pPr>
            <a:r>
              <a:rPr lang="fr-FR" sz="3300" b="1"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fr-FR" sz="33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fr-FR" sz="33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fr-FR" sz="3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cach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đây</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tabLst>
                <a:tab pos="90170" algn="l"/>
              </a:tabLst>
            </a:pP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Giã</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chám</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lọc</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dịch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nhuộm</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sợi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tabLst>
                <a:tab pos="90170" algn="l"/>
              </a:tabLst>
            </a:pP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Nấu</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rượu</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a:tabLst>
                <a:tab pos="90170" algn="l"/>
              </a:tabLst>
            </a:pP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Ngâm</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rượu</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thuốc</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vi-VN" sz="4000" dirty="0">
                <a:solidFill>
                  <a:srgbClr val="000000"/>
                </a:solidFill>
                <a:effectLst/>
                <a:latin typeface="Times New Roman" panose="02020603050405020304" pitchFamily="18" charset="0"/>
                <a:ea typeface="Times New Roman" panose="02020603050405020304" pitchFamily="18" charset="0"/>
              </a:rPr>
              <a:t>     </a:t>
            </a:r>
            <a:r>
              <a:rPr lang="fr-FR" sz="4000" dirty="0">
                <a:solidFill>
                  <a:srgbClr val="000000"/>
                </a:solidFill>
                <a:effectLst/>
                <a:latin typeface="Times New Roman" panose="02020603050405020304" pitchFamily="18" charset="0"/>
                <a:ea typeface="Times New Roman" panose="02020603050405020304" pitchFamily="18" charset="0"/>
              </a:rPr>
              <a:t>d. </a:t>
            </a:r>
            <a:r>
              <a:rPr lang="fr-FR" sz="4000" dirty="0" err="1">
                <a:solidFill>
                  <a:srgbClr val="000000"/>
                </a:solidFill>
                <a:effectLst/>
                <a:latin typeface="Times New Roman" panose="02020603050405020304" pitchFamily="18" charset="0"/>
                <a:ea typeface="Times New Roman" panose="02020603050405020304" pitchFamily="18" charset="0"/>
              </a:rPr>
              <a:t>Làm</a:t>
            </a:r>
            <a:r>
              <a:rPr lang="fr-FR" sz="4000" dirty="0">
                <a:solidFill>
                  <a:srgbClr val="000000"/>
                </a:solidFill>
                <a:effectLst/>
                <a:latin typeface="Times New Roman" panose="02020603050405020304" pitchFamily="18" charset="0"/>
                <a:ea typeface="Times New Roman" panose="02020603050405020304" pitchFamily="18" charset="0"/>
              </a:rPr>
              <a:t> </a:t>
            </a:r>
            <a:r>
              <a:rPr lang="vi-VN" sz="4000" dirty="0">
                <a:solidFill>
                  <a:srgbClr val="000000"/>
                </a:solidFill>
                <a:effectLst/>
                <a:latin typeface="Times New Roman" panose="02020603050405020304" pitchFamily="18" charset="0"/>
                <a:ea typeface="Times New Roman" panose="02020603050405020304" pitchFamily="18" charset="0"/>
              </a:rPr>
              <a:t>đường</a:t>
            </a:r>
            <a:r>
              <a:rPr lang="fr-FR" sz="4000" dirty="0">
                <a:solidFill>
                  <a:srgbClr val="000000"/>
                </a:solidFill>
                <a:effectLst/>
                <a:latin typeface="Times New Roman" panose="02020603050405020304" pitchFamily="18" charset="0"/>
                <a:ea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rPr>
              <a:t>cát</a:t>
            </a:r>
            <a:r>
              <a:rPr lang="fr-FR" sz="4000" dirty="0">
                <a:solidFill>
                  <a:srgbClr val="000000"/>
                </a:solidFill>
                <a:effectLst/>
                <a:latin typeface="Times New Roman" panose="02020603050405020304" pitchFamily="18" charset="0"/>
                <a:ea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rPr>
              <a:t>đường</a:t>
            </a:r>
            <a:r>
              <a:rPr lang="fr-FR" sz="4000" dirty="0">
                <a:solidFill>
                  <a:srgbClr val="000000"/>
                </a:solidFill>
                <a:effectLst/>
                <a:latin typeface="Times New Roman" panose="02020603050405020304" pitchFamily="18" charset="0"/>
                <a:ea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rPr>
              <a:t>phèn</a:t>
            </a:r>
            <a:r>
              <a:rPr lang="fr-FR" sz="4000" dirty="0">
                <a:solidFill>
                  <a:srgbClr val="000000"/>
                </a:solidFill>
                <a:effectLst/>
                <a:latin typeface="Times New Roman" panose="02020603050405020304" pitchFamily="18" charset="0"/>
                <a:ea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rPr>
              <a:t>từ</a:t>
            </a:r>
            <a:r>
              <a:rPr lang="fr-FR" sz="4000" dirty="0">
                <a:solidFill>
                  <a:srgbClr val="000000"/>
                </a:solidFill>
                <a:effectLst/>
                <a:latin typeface="Times New Roman" panose="02020603050405020304" pitchFamily="18" charset="0"/>
                <a:ea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rPr>
              <a:t>nước</a:t>
            </a:r>
            <a:r>
              <a:rPr lang="fr-FR" sz="4000" dirty="0">
                <a:solidFill>
                  <a:srgbClr val="000000"/>
                </a:solidFill>
                <a:effectLst/>
                <a:latin typeface="Times New Roman" panose="02020603050405020304" pitchFamily="18" charset="0"/>
                <a:ea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rPr>
              <a:t>mía</a:t>
            </a:r>
            <a:endParaRPr lang="en-US" sz="4000" dirty="0"/>
          </a:p>
        </p:txBody>
      </p:sp>
      <p:sp>
        <p:nvSpPr>
          <p:cNvPr id="4" name="TextBox 3">
            <a:extLst>
              <a:ext uri="{FF2B5EF4-FFF2-40B4-BE49-F238E27FC236}">
                <a16:creationId xmlns:a16="http://schemas.microsoft.com/office/drawing/2014/main" xmlns="" id="{B00B097D-3358-AAAD-2D6E-9CF9FF92C89B}"/>
              </a:ext>
            </a:extLst>
          </p:cNvPr>
          <p:cNvSpPr txBox="1"/>
          <p:nvPr/>
        </p:nvSpPr>
        <p:spPr>
          <a:xfrm>
            <a:off x="2633472" y="6301777"/>
            <a:ext cx="12271248" cy="1446550"/>
          </a:xfrm>
          <a:prstGeom prst="rect">
            <a:avLst/>
          </a:prstGeom>
          <a:noFill/>
        </p:spPr>
        <p:txBody>
          <a:bodyPr wrap="square">
            <a:spAutoFit/>
          </a:bodyPr>
          <a:lstStyle/>
          <a:p>
            <a:pPr algn="just"/>
            <a:r>
              <a:rPr lang="fr-FR" sz="4400" b="1" i="1" dirty="0" err="1">
                <a:solidFill>
                  <a:srgbClr val="000000"/>
                </a:solidFill>
                <a:effectLst/>
                <a:latin typeface="Times New Roman" panose="02020603050405020304" pitchFamily="18" charset="0"/>
                <a:ea typeface="Times New Roman" panose="02020603050405020304" pitchFamily="18" charset="0"/>
              </a:rPr>
              <a:t>Câu</a:t>
            </a:r>
            <a:r>
              <a:rPr lang="fr-FR" sz="4400" b="1" i="1" dirty="0">
                <a:solidFill>
                  <a:srgbClr val="000000"/>
                </a:solidFill>
                <a:effectLst/>
                <a:latin typeface="Times New Roman" panose="02020603050405020304" pitchFamily="18" charset="0"/>
                <a:ea typeface="Times New Roman" panose="02020603050405020304" pitchFamily="18" charset="0"/>
              </a:rPr>
              <a:t> 2.</a:t>
            </a:r>
            <a:r>
              <a:rPr lang="fr-FR" sz="4400" dirty="0">
                <a:solidFill>
                  <a:srgbClr val="000000"/>
                </a:solidFill>
                <a:effectLst/>
                <a:latin typeface="Times New Roman" panose="02020603050405020304" pitchFamily="18" charset="0"/>
                <a:ea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rPr>
              <a:t>Hình</a:t>
            </a:r>
            <a:r>
              <a:rPr lang="fr-FR" sz="4400" dirty="0">
                <a:solidFill>
                  <a:srgbClr val="000000"/>
                </a:solidFill>
                <a:effectLst/>
                <a:latin typeface="Times New Roman" panose="02020603050405020304" pitchFamily="18" charset="0"/>
                <a:ea typeface="Times New Roman" panose="02020603050405020304" pitchFamily="18" charset="0"/>
              </a:rPr>
              <a:t> </a:t>
            </a:r>
            <a:r>
              <a:rPr lang="vi-VN" sz="4400" dirty="0">
                <a:solidFill>
                  <a:srgbClr val="000000"/>
                </a:solidFill>
                <a:effectLst/>
                <a:latin typeface="Times New Roman" panose="02020603050405020304" pitchFamily="18" charset="0"/>
                <a:ea typeface="Times New Roman" panose="02020603050405020304" pitchFamily="18" charset="0"/>
              </a:rPr>
              <a:t>bên</a:t>
            </a:r>
            <a:r>
              <a:rPr lang="fr-FR" sz="4400" dirty="0">
                <a:solidFill>
                  <a:srgbClr val="000000"/>
                </a:solidFill>
                <a:effectLst/>
                <a:latin typeface="Times New Roman" panose="02020603050405020304" pitchFamily="18" charset="0"/>
                <a:ea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rPr>
              <a:t>mô</a:t>
            </a:r>
            <a:r>
              <a:rPr lang="fr-FR" sz="4400" dirty="0">
                <a:solidFill>
                  <a:srgbClr val="000000"/>
                </a:solidFill>
                <a:effectLst/>
                <a:latin typeface="Times New Roman" panose="02020603050405020304" pitchFamily="18" charset="0"/>
                <a:ea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rPr>
              <a:t>tả</a:t>
            </a:r>
            <a:r>
              <a:rPr lang="fr-FR" sz="4400" dirty="0">
                <a:solidFill>
                  <a:srgbClr val="000000"/>
                </a:solidFill>
                <a:effectLst/>
                <a:latin typeface="Times New Roman" panose="02020603050405020304" pitchFamily="18" charset="0"/>
                <a:ea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rPr>
              <a:t>dụng</a:t>
            </a:r>
            <a:r>
              <a:rPr lang="fr-FR" sz="4400" dirty="0">
                <a:solidFill>
                  <a:srgbClr val="000000"/>
                </a:solidFill>
                <a:effectLst/>
                <a:latin typeface="Times New Roman" panose="02020603050405020304" pitchFamily="18" charset="0"/>
                <a:ea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rPr>
              <a:t>cụ</a:t>
            </a:r>
            <a:r>
              <a:rPr lang="fr-FR" sz="4400" dirty="0">
                <a:solidFill>
                  <a:srgbClr val="000000"/>
                </a:solidFill>
                <a:effectLst/>
                <a:latin typeface="Times New Roman" panose="02020603050405020304" pitchFamily="18" charset="0"/>
                <a:ea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rPr>
              <a:t>dùng</a:t>
            </a:r>
            <a:r>
              <a:rPr lang="fr-FR" sz="4400" dirty="0">
                <a:solidFill>
                  <a:srgbClr val="000000"/>
                </a:solidFill>
                <a:effectLst/>
                <a:latin typeface="Times New Roman" panose="02020603050405020304" pitchFamily="18" charset="0"/>
                <a:ea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rPr>
              <a:t>để</a:t>
            </a:r>
            <a:r>
              <a:rPr lang="fr-FR" sz="4400" dirty="0">
                <a:solidFill>
                  <a:srgbClr val="000000"/>
                </a:solidFill>
                <a:effectLst/>
                <a:latin typeface="Times New Roman" panose="02020603050405020304" pitchFamily="18" charset="0"/>
                <a:ea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rPr>
              <a:t>tách</a:t>
            </a:r>
            <a:r>
              <a:rPr lang="fr-FR" sz="4400" dirty="0">
                <a:solidFill>
                  <a:srgbClr val="000000"/>
                </a:solidFill>
                <a:effectLst/>
                <a:latin typeface="Times New Roman" panose="02020603050405020304" pitchFamily="18" charset="0"/>
                <a:ea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rPr>
              <a:t>các</a:t>
            </a:r>
            <a:r>
              <a:rPr lang="fr-FR" sz="4400" dirty="0">
                <a:solidFill>
                  <a:srgbClr val="000000"/>
                </a:solidFill>
                <a:effectLst/>
                <a:latin typeface="Times New Roman" panose="02020603050405020304" pitchFamily="18" charset="0"/>
                <a:ea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rPr>
              <a:t>chất</a:t>
            </a:r>
            <a:r>
              <a:rPr lang="fr-FR" sz="4400" dirty="0">
                <a:solidFill>
                  <a:srgbClr val="000000"/>
                </a:solidFill>
                <a:effectLst/>
                <a:latin typeface="Times New Roman" panose="02020603050405020304" pitchFamily="18" charset="0"/>
                <a:ea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rPr>
              <a:t>lỏng</a:t>
            </a:r>
            <a:r>
              <a:rPr lang="fr-FR" sz="4400" dirty="0">
                <a:solidFill>
                  <a:srgbClr val="000000"/>
                </a:solidFill>
                <a:effectLst/>
                <a:latin typeface="Times New Roman" panose="02020603050405020304" pitchFamily="18" charset="0"/>
                <a:ea typeface="Times New Roman" panose="02020603050405020304" pitchFamily="18" charset="0"/>
              </a:rPr>
              <a:t> ra </a:t>
            </a:r>
            <a:r>
              <a:rPr lang="fr-FR" sz="4400" dirty="0" err="1">
                <a:solidFill>
                  <a:srgbClr val="000000"/>
                </a:solidFill>
                <a:effectLst/>
                <a:latin typeface="Times New Roman" panose="02020603050405020304" pitchFamily="18" charset="0"/>
                <a:ea typeface="Times New Roman" panose="02020603050405020304" pitchFamily="18" charset="0"/>
              </a:rPr>
              <a:t>khỏi</a:t>
            </a:r>
            <a:r>
              <a:rPr lang="fr-FR" sz="4400" dirty="0">
                <a:solidFill>
                  <a:srgbClr val="000000"/>
                </a:solidFill>
                <a:effectLst/>
                <a:latin typeface="Times New Roman" panose="02020603050405020304" pitchFamily="18" charset="0"/>
                <a:ea typeface="Times New Roman" panose="02020603050405020304" pitchFamily="18" charset="0"/>
              </a:rPr>
              <a:t> </a:t>
            </a:r>
            <a:r>
              <a:rPr lang="fr-FR" sz="4400" dirty="0" err="1">
                <a:solidFill>
                  <a:srgbClr val="000000"/>
                </a:solidFill>
                <a:effectLst/>
                <a:latin typeface="Times New Roman" panose="02020603050405020304" pitchFamily="18" charset="0"/>
                <a:ea typeface="Times New Roman" panose="02020603050405020304" pitchFamily="18" charset="0"/>
              </a:rPr>
              <a:t>nhau</a:t>
            </a:r>
            <a:r>
              <a:rPr lang="fr-FR" sz="1400" dirty="0">
                <a:solidFill>
                  <a:srgbClr val="000000"/>
                </a:solidFill>
                <a:effectLst/>
                <a:latin typeface="Times New Roman" panose="02020603050405020304" pitchFamily="18" charset="0"/>
                <a:ea typeface="Times New Roman" panose="02020603050405020304" pitchFamily="18" charset="0"/>
              </a:rPr>
              <a:t>.</a:t>
            </a:r>
            <a:endParaRPr lang="en-US" sz="12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xmlns="" id="{A1B64F19-9E66-A6F2-56C6-08809768AECA}"/>
              </a:ext>
            </a:extLst>
          </p:cNvPr>
          <p:cNvPicPr/>
          <p:nvPr/>
        </p:nvPicPr>
        <p:blipFill>
          <a:blip r:embed="rId2"/>
          <a:stretch>
            <a:fillRect/>
          </a:stretch>
        </p:blipFill>
        <p:spPr>
          <a:xfrm>
            <a:off x="14904720" y="5568474"/>
            <a:ext cx="8449055" cy="4928838"/>
          </a:xfrm>
          <a:prstGeom prst="rect">
            <a:avLst/>
          </a:prstGeom>
        </p:spPr>
      </p:pic>
      <p:sp>
        <p:nvSpPr>
          <p:cNvPr id="6" name="TextBox 5">
            <a:extLst>
              <a:ext uri="{FF2B5EF4-FFF2-40B4-BE49-F238E27FC236}">
                <a16:creationId xmlns:a16="http://schemas.microsoft.com/office/drawing/2014/main" xmlns="" id="{D30086E5-F81F-42F5-FBEC-AEB2EC91B8A7}"/>
              </a:ext>
            </a:extLst>
          </p:cNvPr>
          <p:cNvSpPr txBox="1"/>
          <p:nvPr/>
        </p:nvSpPr>
        <p:spPr>
          <a:xfrm>
            <a:off x="2889504" y="7762359"/>
            <a:ext cx="12271248" cy="4832092"/>
          </a:xfrm>
          <a:prstGeom prst="rect">
            <a:avLst/>
          </a:prstGeom>
          <a:noFill/>
        </p:spPr>
        <p:txBody>
          <a:bodyPr wrap="square">
            <a:spAutoFit/>
          </a:bodyPr>
          <a:lstStyle/>
          <a:p>
            <a:pPr indent="457200" algn="just"/>
            <a:r>
              <a:rPr lang="en-US" sz="4400" dirty="0">
                <a:solidFill>
                  <a:srgbClr val="000000"/>
                </a:solidFill>
                <a:effectLst/>
                <a:latin typeface="Times New Roman" panose="02020603050405020304" pitchFamily="18" charset="0"/>
                <a:ea typeface="Times New Roman" panose="02020603050405020304" pitchFamily="18" charset="0"/>
              </a:rPr>
              <a:t>a. </a:t>
            </a:r>
            <a:r>
              <a:rPr lang="en-US" sz="4400" dirty="0" err="1">
                <a:solidFill>
                  <a:srgbClr val="000000"/>
                </a:solidFill>
                <a:effectLst/>
                <a:latin typeface="Times New Roman" panose="02020603050405020304" pitchFamily="18" charset="0"/>
                <a:ea typeface="Times New Roman" panose="02020603050405020304" pitchFamily="18" charset="0"/>
              </a:rPr>
              <a:t>Phương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pháp</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nào</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đã</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được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sử</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dụng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tách</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các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chất</a:t>
            </a:r>
            <a:r>
              <a:rPr lang="en-US" sz="4400" dirty="0">
                <a:solidFill>
                  <a:srgbClr val="000000"/>
                </a:solidFill>
                <a:effectLst/>
                <a:latin typeface="Times New Roman" panose="02020603050405020304" pitchFamily="18" charset="0"/>
                <a:ea typeface="Times New Roman" panose="02020603050405020304" pitchFamily="18" charset="0"/>
              </a:rPr>
              <a:t> ra </a:t>
            </a:r>
            <a:r>
              <a:rPr lang="en-US" sz="4400" dirty="0" err="1">
                <a:solidFill>
                  <a:srgbClr val="000000"/>
                </a:solidFill>
                <a:effectLst/>
                <a:latin typeface="Times New Roman" panose="02020603050405020304" pitchFamily="18" charset="0"/>
                <a:ea typeface="Times New Roman" panose="02020603050405020304" pitchFamily="18" charset="0"/>
              </a:rPr>
              <a:t>khỏi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nhau</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trong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trường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hợp</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này</a:t>
            </a:r>
            <a:r>
              <a:rPr lang="en-US" sz="4400" dirty="0">
                <a:solidFill>
                  <a:srgbClr val="000000"/>
                </a:solidFill>
                <a:effectLst/>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indent="457200" algn="just"/>
            <a:r>
              <a:rPr lang="en-US" sz="4400" dirty="0">
                <a:solidFill>
                  <a:srgbClr val="000000"/>
                </a:solidFill>
                <a:effectLst/>
                <a:latin typeface="Times New Roman" panose="02020603050405020304" pitchFamily="18" charset="0"/>
                <a:ea typeface="Times New Roman" panose="02020603050405020304" pitchFamily="18" charset="0"/>
              </a:rPr>
              <a:t>b. </a:t>
            </a:r>
            <a:r>
              <a:rPr lang="en-US" sz="4400" dirty="0" err="1">
                <a:solidFill>
                  <a:srgbClr val="000000"/>
                </a:solidFill>
                <a:effectLst/>
                <a:latin typeface="Times New Roman" panose="02020603050405020304" pitchFamily="18" charset="0"/>
                <a:ea typeface="Times New Roman" panose="02020603050405020304" pitchFamily="18" charset="0"/>
              </a:rPr>
              <a:t>Tên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của</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các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quá</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trình</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chuyển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trạng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thái</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của</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các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chất</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từ</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vị</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trí</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b="1" dirty="0">
                <a:solidFill>
                  <a:srgbClr val="000000"/>
                </a:solidFill>
                <a:effectLst/>
                <a:latin typeface="Times New Roman" panose="02020603050405020304" pitchFamily="18" charset="0"/>
                <a:ea typeface="Times New Roman" panose="02020603050405020304" pitchFamily="18" charset="0"/>
              </a:rPr>
              <a:t>A</a:t>
            </a:r>
            <a:r>
              <a:rPr lang="en-US" sz="4400" dirty="0">
                <a:solidFill>
                  <a:srgbClr val="000000"/>
                </a:solidFill>
                <a:effectLst/>
                <a:latin typeface="Times New Roman" panose="02020603050405020304" pitchFamily="18" charset="0"/>
                <a:ea typeface="Times New Roman" panose="02020603050405020304" pitchFamily="18" charset="0"/>
              </a:rPr>
              <a:t> sang </a:t>
            </a:r>
            <a:r>
              <a:rPr lang="en-US" sz="4400" dirty="0" err="1">
                <a:solidFill>
                  <a:srgbClr val="000000"/>
                </a:solidFill>
                <a:effectLst/>
                <a:latin typeface="Times New Roman" panose="02020603050405020304" pitchFamily="18" charset="0"/>
                <a:ea typeface="Times New Roman" panose="02020603050405020304" pitchFamily="18" charset="0"/>
              </a:rPr>
              <a:t>vị</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trí</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b="1" dirty="0">
                <a:solidFill>
                  <a:srgbClr val="000000"/>
                </a:solidFill>
                <a:effectLst/>
                <a:latin typeface="Times New Roman" panose="02020603050405020304" pitchFamily="18" charset="0"/>
                <a:ea typeface="Times New Roman" panose="02020603050405020304" pitchFamily="18" charset="0"/>
              </a:rPr>
              <a:t>B</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từ</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vị</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trí</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b="1" dirty="0">
                <a:solidFill>
                  <a:srgbClr val="000000"/>
                </a:solidFill>
                <a:effectLst/>
                <a:latin typeface="Times New Roman" panose="02020603050405020304" pitchFamily="18" charset="0"/>
                <a:ea typeface="Times New Roman" panose="02020603050405020304" pitchFamily="18" charset="0"/>
              </a:rPr>
              <a:t>B</a:t>
            </a:r>
            <a:r>
              <a:rPr lang="en-US" sz="4400" dirty="0">
                <a:solidFill>
                  <a:srgbClr val="000000"/>
                </a:solidFill>
                <a:effectLst/>
                <a:latin typeface="Times New Roman" panose="02020603050405020304" pitchFamily="18" charset="0"/>
                <a:ea typeface="Times New Roman" panose="02020603050405020304" pitchFamily="18" charset="0"/>
              </a:rPr>
              <a:t> sang </a:t>
            </a:r>
            <a:r>
              <a:rPr lang="en-US" sz="4400" dirty="0" err="1">
                <a:solidFill>
                  <a:srgbClr val="000000"/>
                </a:solidFill>
                <a:effectLst/>
                <a:latin typeface="Times New Roman" panose="02020603050405020304" pitchFamily="18" charset="0"/>
                <a:ea typeface="Times New Roman" panose="02020603050405020304" pitchFamily="18" charset="0"/>
              </a:rPr>
              <a:t>vị</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trí</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b="1" dirty="0">
                <a:solidFill>
                  <a:srgbClr val="000000"/>
                </a:solidFill>
                <a:effectLst/>
                <a:latin typeface="Times New Roman" panose="02020603050405020304" pitchFamily="18" charset="0"/>
                <a:ea typeface="Times New Roman" panose="02020603050405020304" pitchFamily="18" charset="0"/>
              </a:rPr>
              <a:t>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là</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gì</a:t>
            </a:r>
            <a:r>
              <a:rPr lang="en-US" sz="4400" dirty="0">
                <a:solidFill>
                  <a:srgbClr val="000000"/>
                </a:solidFill>
                <a:effectLst/>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a:p>
            <a:pPr indent="457200" algn="just"/>
            <a:r>
              <a:rPr lang="en-US" sz="4400" dirty="0" err="1">
                <a:solidFill>
                  <a:srgbClr val="000000"/>
                </a:solidFill>
                <a:effectLst/>
                <a:latin typeface="Times New Roman" panose="02020603050405020304" pitchFamily="18" charset="0"/>
                <a:ea typeface="Times New Roman" panose="02020603050405020304" pitchFamily="18" charset="0"/>
              </a:rPr>
              <a:t>c.Thành</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phần</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các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chất</a:t>
            </a:r>
            <a:r>
              <a:rPr lang="en-US" sz="4400" dirty="0">
                <a:solidFill>
                  <a:srgbClr val="000000"/>
                </a:solidFill>
                <a:effectLst/>
                <a:latin typeface="Times New Roman" panose="02020603050405020304" pitchFamily="18" charset="0"/>
                <a:ea typeface="Times New Roman" panose="02020603050405020304" pitchFamily="18" charset="0"/>
              </a:rPr>
              <a:t> ở </a:t>
            </a:r>
            <a:r>
              <a:rPr lang="en-US" sz="4400" dirty="0" err="1">
                <a:solidFill>
                  <a:srgbClr val="000000"/>
                </a:solidFill>
                <a:effectLst/>
                <a:latin typeface="Times New Roman" panose="02020603050405020304" pitchFamily="18" charset="0"/>
                <a:ea typeface="Times New Roman" panose="02020603050405020304" pitchFamily="18" charset="0"/>
              </a:rPr>
              <a:t>các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vị</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trí</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b="1" dirty="0">
                <a:solidFill>
                  <a:srgbClr val="000000"/>
                </a:solidFill>
                <a:effectLst/>
                <a:latin typeface="Times New Roman" panose="02020603050405020304" pitchFamily="18" charset="0"/>
                <a:ea typeface="Times New Roman" panose="02020603050405020304" pitchFamily="18" charset="0"/>
              </a:rPr>
              <a:t>A</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b="1" dirty="0">
                <a:solidFill>
                  <a:srgbClr val="000000"/>
                </a:solidFill>
                <a:effectLst/>
                <a:latin typeface="Times New Roman" panose="02020603050405020304" pitchFamily="18" charset="0"/>
                <a:ea typeface="Times New Roman" panose="02020603050405020304" pitchFamily="18" charset="0"/>
              </a:rPr>
              <a:t>C</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có</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giống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nhau</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không</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Vì</a:t>
            </a:r>
            <a:r>
              <a:rPr lang="en-US" sz="4400" dirty="0">
                <a:solidFill>
                  <a:srgbClr val="000000"/>
                </a:solidFill>
                <a:effectLst/>
                <a:latin typeface="Times New Roman" panose="02020603050405020304" pitchFamily="18" charset="0"/>
                <a:ea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rPr>
              <a:t>sao</a:t>
            </a:r>
            <a:r>
              <a:rPr lang="en-US" sz="4400" dirty="0">
                <a:solidFill>
                  <a:srgbClr val="000000"/>
                </a:solidFill>
                <a:effectLst/>
                <a:latin typeface="Times New Roman" panose="02020603050405020304" pitchFamily="18" charset="0"/>
                <a:ea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992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 name="Google Shape;21;p17">
            <a:extLst>
              <a:ext uri="{FF2B5EF4-FFF2-40B4-BE49-F238E27FC236}">
                <a16:creationId xmlns:a16="http://schemas.microsoft.com/office/drawing/2014/main" xmlns="" id="{8BE47173-4E61-0FE3-2A80-79218E9DF715}"/>
              </a:ext>
            </a:extLst>
          </p:cNvPr>
          <p:cNvSpPr txBox="1">
            <a:spLocks/>
          </p:cNvSpPr>
          <p:nvPr/>
        </p:nvSpPr>
        <p:spPr>
          <a:xfrm>
            <a:off x="1219279" y="13097632"/>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9pPr>
          </a:lstStyle>
          <a:p>
            <a:r>
              <a:rPr lang="vi-VN" dirty="0"/>
              <a:t>Đại cương hóa hữu cơ</a:t>
            </a:r>
          </a:p>
        </p:txBody>
      </p:sp>
      <p:sp>
        <p:nvSpPr>
          <p:cNvPr id="3" name="Google Shape;22;p17">
            <a:extLst>
              <a:ext uri="{FF2B5EF4-FFF2-40B4-BE49-F238E27FC236}">
                <a16:creationId xmlns:a16="http://schemas.microsoft.com/office/drawing/2014/main" xmlns="" id="{F5CC8DB5-47A4-2294-C5D8-273368A02A1A}"/>
              </a:ext>
            </a:extLst>
          </p:cNvPr>
          <p:cNvSpPr txBox="1">
            <a:spLocks/>
          </p:cNvSpPr>
          <p:nvPr/>
        </p:nvSpPr>
        <p:spPr>
          <a:xfrm>
            <a:off x="8331743" y="12950149"/>
            <a:ext cx="7722103"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4300" b="0" i="0" u="none" strike="noStrike" cap="none">
                <a:solidFill>
                  <a:schemeClr val="dk1"/>
                </a:solidFill>
                <a:latin typeface="Calibri"/>
                <a:ea typeface="Calibri"/>
                <a:cs typeface="Calibri"/>
                <a:sym typeface="Calibri"/>
              </a:defRPr>
            </a:lvl9pPr>
          </a:lstStyle>
          <a:p>
            <a:r>
              <a:rPr lang="vi-VN" dirty="0"/>
              <a:t>Hóa học 11 </a:t>
            </a:r>
          </a:p>
        </p:txBody>
      </p:sp>
      <p:sp>
        <p:nvSpPr>
          <p:cNvPr id="4" name="Google Shape;23;p17">
            <a:extLst>
              <a:ext uri="{FF2B5EF4-FFF2-40B4-BE49-F238E27FC236}">
                <a16:creationId xmlns:a16="http://schemas.microsoft.com/office/drawing/2014/main" xmlns="" id="{5F6628D5-A9D1-E233-85D3-2084474BB65A}"/>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2</a:t>
            </a:fld>
            <a:endParaRPr lang="en-US" dirty="0"/>
          </a:p>
        </p:txBody>
      </p:sp>
      <p:pic>
        <p:nvPicPr>
          <p:cNvPr id="5" name="Picture 4">
            <a:extLst>
              <a:ext uri="{FF2B5EF4-FFF2-40B4-BE49-F238E27FC236}">
                <a16:creationId xmlns:a16="http://schemas.microsoft.com/office/drawing/2014/main" xmlns="" id="{7D84F126-46BE-976A-BFB4-5A4ABEE33AF0}"/>
              </a:ext>
            </a:extLst>
          </p:cNvPr>
          <p:cNvPicPr>
            <a:picLocks noChangeAspect="1"/>
          </p:cNvPicPr>
          <p:nvPr/>
        </p:nvPicPr>
        <p:blipFill>
          <a:blip r:embed="rId3"/>
          <a:stretch>
            <a:fillRect/>
          </a:stretch>
        </p:blipFill>
        <p:spPr>
          <a:xfrm>
            <a:off x="2223996" y="2455164"/>
            <a:ext cx="5361989" cy="5829300"/>
          </a:xfrm>
          <a:prstGeom prst="rect">
            <a:avLst/>
          </a:prstGeom>
        </p:spPr>
      </p:pic>
      <p:sp>
        <p:nvSpPr>
          <p:cNvPr id="6" name="TextBox 5">
            <a:extLst>
              <a:ext uri="{FF2B5EF4-FFF2-40B4-BE49-F238E27FC236}">
                <a16:creationId xmlns:a16="http://schemas.microsoft.com/office/drawing/2014/main" xmlns="" id="{2F8518CC-8184-011C-9E04-E35ED55AB5D7}"/>
              </a:ext>
            </a:extLst>
          </p:cNvPr>
          <p:cNvSpPr txBox="1"/>
          <p:nvPr/>
        </p:nvSpPr>
        <p:spPr>
          <a:xfrm>
            <a:off x="1373963" y="9227855"/>
            <a:ext cx="5120640" cy="1323439"/>
          </a:xfrm>
          <a:prstGeom prst="rect">
            <a:avLst/>
          </a:prstGeom>
          <a:noFill/>
        </p:spPr>
        <p:txBody>
          <a:bodyPr wrap="square" rtlCol="0">
            <a:spAutoFit/>
          </a:bodyPr>
          <a:lstStyle/>
          <a:p>
            <a:pPr algn="ctr"/>
            <a:r>
              <a:rPr lang="vi-VN" sz="4000" dirty="0">
                <a:latin typeface="+mj-lt"/>
              </a:rPr>
              <a:t>Hình ảnh  chưng cất rượu thủ công </a:t>
            </a:r>
            <a:endParaRPr lang="en-US" sz="4000" dirty="0">
              <a:latin typeface="+mj-lt"/>
            </a:endParaRPr>
          </a:p>
        </p:txBody>
      </p:sp>
      <p:pic>
        <p:nvPicPr>
          <p:cNvPr id="7" name="Picture 6">
            <a:extLst>
              <a:ext uri="{FF2B5EF4-FFF2-40B4-BE49-F238E27FC236}">
                <a16:creationId xmlns:a16="http://schemas.microsoft.com/office/drawing/2014/main" xmlns="" id="{37FE7F7E-05C2-A456-0E6E-96A2820F1A3A}"/>
              </a:ext>
            </a:extLst>
          </p:cNvPr>
          <p:cNvPicPr>
            <a:picLocks noChangeAspect="1"/>
          </p:cNvPicPr>
          <p:nvPr/>
        </p:nvPicPr>
        <p:blipFill>
          <a:blip r:embed="rId4"/>
          <a:stretch>
            <a:fillRect/>
          </a:stretch>
        </p:blipFill>
        <p:spPr>
          <a:xfrm>
            <a:off x="8695282" y="2455164"/>
            <a:ext cx="5758139" cy="5829300"/>
          </a:xfrm>
          <a:prstGeom prst="rect">
            <a:avLst/>
          </a:prstGeom>
        </p:spPr>
      </p:pic>
      <p:sp>
        <p:nvSpPr>
          <p:cNvPr id="8" name="TextBox 7">
            <a:extLst>
              <a:ext uri="{FF2B5EF4-FFF2-40B4-BE49-F238E27FC236}">
                <a16:creationId xmlns:a16="http://schemas.microsoft.com/office/drawing/2014/main" xmlns="" id="{BDEED771-15A3-F34E-F759-4FFB7B29619F}"/>
              </a:ext>
            </a:extLst>
          </p:cNvPr>
          <p:cNvSpPr txBox="1"/>
          <p:nvPr/>
        </p:nvSpPr>
        <p:spPr>
          <a:xfrm>
            <a:off x="9196729" y="8998284"/>
            <a:ext cx="5310379" cy="1446550"/>
          </a:xfrm>
          <a:prstGeom prst="rect">
            <a:avLst/>
          </a:prstGeom>
          <a:noFill/>
        </p:spPr>
        <p:txBody>
          <a:bodyPr wrap="square" rtlCol="0">
            <a:spAutoFit/>
          </a:bodyPr>
          <a:lstStyle/>
          <a:p>
            <a:pPr algn="ctr"/>
            <a:r>
              <a:rPr lang="vi-VN" sz="4000" dirty="0">
                <a:solidFill>
                  <a:schemeClr val="tx1"/>
                </a:solidFill>
                <a:latin typeface="+mj-lt"/>
              </a:rPr>
              <a:t>T</a:t>
            </a:r>
            <a:r>
              <a:rPr lang="vi-VN" sz="4400" dirty="0">
                <a:latin typeface="+mj-lt"/>
              </a:rPr>
              <a:t>hiết bị chưng cất dầu hoa hồng </a:t>
            </a:r>
            <a:endParaRPr lang="en-US" sz="2800" dirty="0">
              <a:latin typeface="+mj-lt"/>
            </a:endParaRPr>
          </a:p>
        </p:txBody>
      </p:sp>
      <p:pic>
        <p:nvPicPr>
          <p:cNvPr id="9" name="Picture 8">
            <a:extLst>
              <a:ext uri="{FF2B5EF4-FFF2-40B4-BE49-F238E27FC236}">
                <a16:creationId xmlns:a16="http://schemas.microsoft.com/office/drawing/2014/main" xmlns="" id="{782ECF5E-9877-E21C-C345-3ADA96524D81}"/>
              </a:ext>
            </a:extLst>
          </p:cNvPr>
          <p:cNvPicPr>
            <a:picLocks noChangeAspect="1"/>
          </p:cNvPicPr>
          <p:nvPr/>
        </p:nvPicPr>
        <p:blipFill>
          <a:blip r:embed="rId5"/>
          <a:stretch>
            <a:fillRect/>
          </a:stretch>
        </p:blipFill>
        <p:spPr>
          <a:xfrm>
            <a:off x="15500545" y="2382012"/>
            <a:ext cx="6037475" cy="5975604"/>
          </a:xfrm>
          <a:prstGeom prst="rect">
            <a:avLst/>
          </a:prstGeom>
        </p:spPr>
      </p:pic>
      <p:sp>
        <p:nvSpPr>
          <p:cNvPr id="10" name="TextBox 9">
            <a:extLst>
              <a:ext uri="{FF2B5EF4-FFF2-40B4-BE49-F238E27FC236}">
                <a16:creationId xmlns:a16="http://schemas.microsoft.com/office/drawing/2014/main" xmlns="" id="{99465F2C-424D-4C52-C269-AA1E3CFC1418}"/>
              </a:ext>
            </a:extLst>
          </p:cNvPr>
          <p:cNvSpPr txBox="1"/>
          <p:nvPr/>
        </p:nvSpPr>
        <p:spPr>
          <a:xfrm>
            <a:off x="15796702" y="9373351"/>
            <a:ext cx="6547104" cy="830997"/>
          </a:xfrm>
          <a:prstGeom prst="rect">
            <a:avLst/>
          </a:prstGeom>
          <a:noFill/>
        </p:spPr>
        <p:txBody>
          <a:bodyPr wrap="square" rtlCol="0">
            <a:spAutoFit/>
          </a:bodyPr>
          <a:lstStyle/>
          <a:p>
            <a:r>
              <a:rPr lang="vi-VN" sz="4800" dirty="0">
                <a:latin typeface="+mj-lt"/>
              </a:rPr>
              <a:t>Ngâm rượu  nếp cẩm</a:t>
            </a:r>
            <a:endParaRPr lang="en-US" sz="4800" dirty="0">
              <a:latin typeface="+mj-lt"/>
            </a:endParaRPr>
          </a:p>
        </p:txBody>
      </p:sp>
      <p:pic>
        <p:nvPicPr>
          <p:cNvPr id="12" name="Picture 11">
            <a:extLst>
              <a:ext uri="{FF2B5EF4-FFF2-40B4-BE49-F238E27FC236}">
                <a16:creationId xmlns:a16="http://schemas.microsoft.com/office/drawing/2014/main" xmlns="" id="{67F1FAAA-BAF4-F539-5CB5-6D5054DC21A7}"/>
              </a:ext>
            </a:extLst>
          </p:cNvPr>
          <p:cNvPicPr>
            <a:picLocks noChangeAspect="1"/>
          </p:cNvPicPr>
          <p:nvPr/>
        </p:nvPicPr>
        <p:blipFill>
          <a:blip r:embed="rId6"/>
          <a:stretch>
            <a:fillRect/>
          </a:stretch>
        </p:blipFill>
        <p:spPr>
          <a:xfrm>
            <a:off x="5740755" y="10570741"/>
            <a:ext cx="2162175" cy="2438400"/>
          </a:xfrm>
          <a:prstGeom prst="rect">
            <a:avLst/>
          </a:prstGeom>
        </p:spPr>
      </p:pic>
      <p:sp>
        <p:nvSpPr>
          <p:cNvPr id="13" name="TextBox 12">
            <a:extLst>
              <a:ext uri="{FF2B5EF4-FFF2-40B4-BE49-F238E27FC236}">
                <a16:creationId xmlns:a16="http://schemas.microsoft.com/office/drawing/2014/main" xmlns="" id="{ABB503A9-2DFB-F705-7BFD-34BA78D05BE4}"/>
              </a:ext>
            </a:extLst>
          </p:cNvPr>
          <p:cNvSpPr txBox="1"/>
          <p:nvPr/>
        </p:nvSpPr>
        <p:spPr>
          <a:xfrm>
            <a:off x="8227397" y="11005602"/>
            <a:ext cx="11977895" cy="954107"/>
          </a:xfrm>
          <a:prstGeom prst="rect">
            <a:avLst/>
          </a:prstGeom>
          <a:noFill/>
        </p:spPr>
        <p:txBody>
          <a:bodyPr wrap="square" rtlCol="0">
            <a:spAutoFit/>
          </a:bodyPr>
          <a:lstStyle/>
          <a:p>
            <a:r>
              <a:rPr lang="en-US" sz="5600" dirty="0" err="1">
                <a:solidFill>
                  <a:srgbClr val="FF0000"/>
                </a:solidFill>
                <a:latin typeface="Times New Roman" panose="02020603050405020304" pitchFamily="18" charset="0"/>
                <a:cs typeface="Times New Roman" panose="02020603050405020304" pitchFamily="18" charset="0"/>
              </a:rPr>
              <a:t>Mục</a:t>
            </a:r>
            <a:r>
              <a:rPr lang="en-US" sz="5600" dirty="0">
                <a:solidFill>
                  <a:srgbClr val="FF0000"/>
                </a:solidFill>
                <a:latin typeface="Times New Roman" panose="02020603050405020304" pitchFamily="18" charset="0"/>
                <a:cs typeface="Times New Roman" panose="02020603050405020304" pitchFamily="18" charset="0"/>
              </a:rPr>
              <a:t> </a:t>
            </a:r>
            <a:r>
              <a:rPr lang="en-US" sz="5600" dirty="0" err="1">
                <a:solidFill>
                  <a:srgbClr val="FF0000"/>
                </a:solidFill>
                <a:latin typeface="Times New Roman" panose="02020603050405020304" pitchFamily="18" charset="0"/>
                <a:cs typeface="Times New Roman" panose="02020603050405020304" pitchFamily="18" charset="0"/>
              </a:rPr>
              <a:t>đích</a:t>
            </a:r>
            <a:r>
              <a:rPr lang="en-US" sz="5600" dirty="0">
                <a:solidFill>
                  <a:srgbClr val="FF0000"/>
                </a:solidFill>
                <a:latin typeface="Times New Roman" panose="02020603050405020304" pitchFamily="18" charset="0"/>
                <a:cs typeface="Times New Roman" panose="02020603050405020304" pitchFamily="18" charset="0"/>
              </a:rPr>
              <a:t> </a:t>
            </a:r>
            <a:r>
              <a:rPr lang="en-US" sz="5600" dirty="0" err="1">
                <a:solidFill>
                  <a:srgbClr val="FF0000"/>
                </a:solidFill>
                <a:latin typeface="Times New Roman" panose="02020603050405020304" pitchFamily="18" charset="0"/>
                <a:cs typeface="Times New Roman" panose="02020603050405020304" pitchFamily="18" charset="0"/>
              </a:rPr>
              <a:t>của</a:t>
            </a:r>
            <a:r>
              <a:rPr lang="en-US" sz="5600" dirty="0">
                <a:solidFill>
                  <a:srgbClr val="FF0000"/>
                </a:solidFill>
                <a:latin typeface="Times New Roman" panose="02020603050405020304" pitchFamily="18" charset="0"/>
                <a:cs typeface="Times New Roman" panose="02020603050405020304" pitchFamily="18" charset="0"/>
              </a:rPr>
              <a:t> </a:t>
            </a:r>
            <a:r>
              <a:rPr lang="en-US" sz="5600" dirty="0" err="1">
                <a:solidFill>
                  <a:srgbClr val="FF0000"/>
                </a:solidFill>
                <a:latin typeface="Times New Roman" panose="02020603050405020304" pitchFamily="18" charset="0"/>
                <a:cs typeface="Times New Roman" panose="02020603050405020304" pitchFamily="18" charset="0"/>
              </a:rPr>
              <a:t>những</a:t>
            </a:r>
            <a:r>
              <a:rPr lang="en-US" sz="5600" dirty="0">
                <a:solidFill>
                  <a:srgbClr val="FF0000"/>
                </a:solidFill>
                <a:latin typeface="Times New Roman" panose="02020603050405020304" pitchFamily="18" charset="0"/>
                <a:cs typeface="Times New Roman" panose="02020603050405020304" pitchFamily="18" charset="0"/>
              </a:rPr>
              <a:t> </a:t>
            </a:r>
            <a:r>
              <a:rPr lang="en-US" sz="5600" dirty="0" err="1">
                <a:solidFill>
                  <a:srgbClr val="FF0000"/>
                </a:solidFill>
                <a:latin typeface="Times New Roman" panose="02020603050405020304" pitchFamily="18" charset="0"/>
                <a:cs typeface="Times New Roman" panose="02020603050405020304" pitchFamily="18" charset="0"/>
              </a:rPr>
              <a:t>việc</a:t>
            </a:r>
            <a:r>
              <a:rPr lang="en-US" sz="5600" dirty="0">
                <a:solidFill>
                  <a:srgbClr val="FF0000"/>
                </a:solidFill>
                <a:latin typeface="Times New Roman" panose="02020603050405020304" pitchFamily="18" charset="0"/>
                <a:cs typeface="Times New Roman" panose="02020603050405020304" pitchFamily="18" charset="0"/>
              </a:rPr>
              <a:t> </a:t>
            </a:r>
            <a:r>
              <a:rPr lang="en-US" sz="5600" dirty="0" err="1">
                <a:solidFill>
                  <a:srgbClr val="FF0000"/>
                </a:solidFill>
                <a:latin typeface="Times New Roman" panose="02020603050405020304" pitchFamily="18" charset="0"/>
                <a:cs typeface="Times New Roman" panose="02020603050405020304" pitchFamily="18" charset="0"/>
              </a:rPr>
              <a:t>trên</a:t>
            </a:r>
            <a:r>
              <a:rPr lang="en-US" sz="5600" dirty="0">
                <a:solidFill>
                  <a:srgbClr val="FF0000"/>
                </a:solidFill>
                <a:latin typeface="Times New Roman" panose="02020603050405020304" pitchFamily="18" charset="0"/>
                <a:cs typeface="Times New Roman" panose="02020603050405020304" pitchFamily="18" charset="0"/>
              </a:rPr>
              <a:t> </a:t>
            </a:r>
            <a:r>
              <a:rPr lang="en-US" sz="5600" dirty="0" err="1">
                <a:solidFill>
                  <a:srgbClr val="FF0000"/>
                </a:solidFill>
                <a:latin typeface="Times New Roman" panose="02020603050405020304" pitchFamily="18" charset="0"/>
                <a:cs typeface="Times New Roman" panose="02020603050405020304" pitchFamily="18" charset="0"/>
              </a:rPr>
              <a:t>là</a:t>
            </a:r>
            <a:r>
              <a:rPr lang="en-US" sz="5600" dirty="0">
                <a:solidFill>
                  <a:srgbClr val="FF0000"/>
                </a:solidFill>
                <a:latin typeface="Times New Roman" panose="02020603050405020304" pitchFamily="18" charset="0"/>
                <a:cs typeface="Times New Roman" panose="02020603050405020304" pitchFamily="18" charset="0"/>
              </a:rPr>
              <a:t> </a:t>
            </a:r>
            <a:r>
              <a:rPr lang="en-US" sz="5600" dirty="0" err="1">
                <a:solidFill>
                  <a:srgbClr val="FF0000"/>
                </a:solidFill>
                <a:latin typeface="Times New Roman" panose="02020603050405020304" pitchFamily="18" charset="0"/>
                <a:cs typeface="Times New Roman" panose="02020603050405020304" pitchFamily="18" charset="0"/>
              </a:rPr>
              <a:t>gì</a:t>
            </a:r>
            <a:r>
              <a:rPr lang="en-US" sz="56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9;p24">
            <a:extLst>
              <a:ext uri="{FF2B5EF4-FFF2-40B4-BE49-F238E27FC236}">
                <a16:creationId xmlns:a16="http://schemas.microsoft.com/office/drawing/2014/main" xmlns="" id="{9E7F670F-EC17-C22E-50A9-7479E57673E1}"/>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20</a:t>
            </a:fld>
            <a:endParaRPr lang="en-US"/>
          </a:p>
        </p:txBody>
      </p:sp>
      <p:sp>
        <p:nvSpPr>
          <p:cNvPr id="3" name="TextBox 2">
            <a:extLst>
              <a:ext uri="{FF2B5EF4-FFF2-40B4-BE49-F238E27FC236}">
                <a16:creationId xmlns:a16="http://schemas.microsoft.com/office/drawing/2014/main" xmlns="" id="{D894AD17-8816-A0F9-5D6D-44A19E8D8647}"/>
              </a:ext>
            </a:extLst>
          </p:cNvPr>
          <p:cNvSpPr txBox="1"/>
          <p:nvPr/>
        </p:nvSpPr>
        <p:spPr>
          <a:xfrm>
            <a:off x="2633472" y="1682937"/>
            <a:ext cx="19952208" cy="12895838"/>
          </a:xfrm>
          <a:prstGeom prst="rect">
            <a:avLst/>
          </a:prstGeom>
          <a:noFill/>
        </p:spPr>
        <p:txBody>
          <a:bodyPr wrap="square">
            <a:spAutoFit/>
          </a:bodyPr>
          <a:lstStyle/>
          <a:p>
            <a:pPr algn="just"/>
            <a:r>
              <a:rPr lang="en-US" sz="8800" b="1" i="1" dirty="0" err="1">
                <a:solidFill>
                  <a:srgbClr val="000000"/>
                </a:solidFill>
                <a:effectLst/>
                <a:latin typeface="Times New Roman" panose="02020603050405020304" pitchFamily="18" charset="0"/>
                <a:ea typeface="Times New Roman" panose="02020603050405020304" pitchFamily="18" charset="0"/>
              </a:rPr>
              <a:t>Câu</a:t>
            </a:r>
            <a:r>
              <a:rPr lang="en-US" sz="8800" b="1" i="1" dirty="0">
                <a:solidFill>
                  <a:srgbClr val="000000"/>
                </a:solidFill>
                <a:effectLst/>
                <a:latin typeface="Times New Roman" panose="02020603050405020304" pitchFamily="18" charset="0"/>
                <a:ea typeface="Times New Roman" panose="02020603050405020304" pitchFamily="18" charset="0"/>
              </a:rPr>
              <a:t> 3.</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Để</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có</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được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một</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số</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hoạt</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chất</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từ</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thảo</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dược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sử</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dụng</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để</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bồi</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bổ</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cơ</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thể</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hoặc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chữa</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bệnh</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người</a:t>
            </a:r>
            <a:r>
              <a:rPr lang="en-US" sz="8800" dirty="0">
                <a:solidFill>
                  <a:srgbClr val="000000"/>
                </a:solidFill>
                <a:effectLst/>
                <a:latin typeface="Times New Roman" panose="02020603050405020304" pitchFamily="18" charset="0"/>
                <a:ea typeface="Times New Roman" panose="02020603050405020304" pitchFamily="18" charset="0"/>
              </a:rPr>
              <a:t> ta </a:t>
            </a:r>
            <a:r>
              <a:rPr lang="en-US" sz="8800" dirty="0" err="1">
                <a:solidFill>
                  <a:srgbClr val="000000"/>
                </a:solidFill>
                <a:effectLst/>
                <a:latin typeface="Times New Roman" panose="02020603050405020304" pitchFamily="18" charset="0"/>
                <a:ea typeface="Times New Roman" panose="02020603050405020304" pitchFamily="18" charset="0"/>
              </a:rPr>
              <a:t>có</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thể</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lấy</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thảo</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dược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đem</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sắc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thuốc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hoặc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ngâm</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rượu</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thuốc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Phương</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pháp</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nào</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đã</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được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sử</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dụng</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để</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thu</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được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hoạt</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chất</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trong</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các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trường</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hợp</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này</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Vì</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sao</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khi</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ngâm</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rượu</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thuốc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không</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cần</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đun</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nóng</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nhưng</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khi</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sắc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thuốc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cần</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đun</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nóng</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thảo</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dược</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trong</a:t>
            </a:r>
            <a:r>
              <a:rPr lang="en-US" sz="8800" dirty="0">
                <a:solidFill>
                  <a:srgbClr val="000000"/>
                </a:solidFill>
                <a:effectLst/>
                <a:latin typeface="Times New Roman" panose="02020603050405020304" pitchFamily="18" charset="0"/>
                <a:ea typeface="Times New Roman" panose="02020603050405020304" pitchFamily="18" charset="0"/>
              </a:rPr>
              <a:t> </a:t>
            </a:r>
            <a:r>
              <a:rPr lang="en-US" sz="8800" dirty="0" err="1">
                <a:solidFill>
                  <a:srgbClr val="000000"/>
                </a:solidFill>
                <a:effectLst/>
                <a:latin typeface="Times New Roman" panose="02020603050405020304" pitchFamily="18" charset="0"/>
                <a:ea typeface="Times New Roman" panose="02020603050405020304" pitchFamily="18" charset="0"/>
              </a:rPr>
              <a:t>nước</a:t>
            </a:r>
            <a:r>
              <a:rPr lang="en-US" sz="8800" dirty="0">
                <a:solidFill>
                  <a:srgbClr val="000000"/>
                </a:solidFill>
                <a:effectLst/>
                <a:latin typeface="Times New Roman" panose="02020603050405020304" pitchFamily="18" charset="0"/>
                <a:ea typeface="Times New Roman" panose="02020603050405020304" pitchFamily="18" charset="0"/>
              </a:rPr>
              <a:t>?</a:t>
            </a:r>
            <a:endParaRPr lang="en-US" sz="8800" dirty="0">
              <a:effectLst/>
              <a:latin typeface="Times New Roman" panose="02020603050405020304" pitchFamily="18" charset="0"/>
              <a:ea typeface="Times New Roman" panose="02020603050405020304" pitchFamily="18" charset="0"/>
            </a:endParaRPr>
          </a:p>
          <a:p>
            <a:endParaRPr lang="en-US" sz="4000" dirty="0"/>
          </a:p>
        </p:txBody>
      </p:sp>
    </p:spTree>
    <p:extLst>
      <p:ext uri="{BB962C8B-B14F-4D97-AF65-F5344CB8AC3E}">
        <p14:creationId xmlns:p14="http://schemas.microsoft.com/office/powerpoint/2010/main" val="1783397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Page-1"/>
        <p:cNvGrpSpPr/>
        <p:nvPr/>
      </p:nvGrpSpPr>
      <p:grpSpPr>
        <a:xfrm>
          <a:off x="0" y="0"/>
          <a:ext cx="0" cy="0"/>
          <a:chOff x="0" y="0"/>
          <a:chExt cx="0" cy="0"/>
        </a:xfrm>
      </p:grpSpPr>
      <p:grpSp>
        <p:nvGrpSpPr>
          <p:cNvPr id="302" name="Group302"/>
          <p:cNvGrpSpPr/>
          <p:nvPr/>
        </p:nvGrpSpPr>
        <p:grpSpPr>
          <a:xfrm>
            <a:off x="3164379" y="2294656"/>
            <a:ext cx="17959270" cy="9078959"/>
            <a:chOff x="58315" y="1147195"/>
            <a:chExt cx="8978596" cy="4538954"/>
          </a:xfrm>
        </p:grpSpPr>
        <p:pic>
          <p:nvPicPr>
            <p:cNvPr id="265" name="Image"/>
            <p:cNvPicPr>
              <a:picLocks noChangeAspect="1"/>
            </p:cNvPicPr>
            <p:nvPr/>
          </p:nvPicPr>
          <p:blipFill>
            <a:blip r:embed="rId2"/>
            <a:stretch>
              <a:fillRect/>
            </a:stretch>
          </p:blipFill>
          <p:spPr>
            <a:xfrm>
              <a:off x="7914794" y="1666364"/>
              <a:ext cx="745300" cy="449500"/>
            </a:xfrm>
            <a:prstGeom prst="rect">
              <a:avLst/>
            </a:prstGeom>
          </p:spPr>
        </p:pic>
        <p:pic>
          <p:nvPicPr>
            <p:cNvPr id="236" name="Image"/>
            <p:cNvPicPr>
              <a:picLocks noChangeAspect="1"/>
            </p:cNvPicPr>
            <p:nvPr/>
          </p:nvPicPr>
          <p:blipFill>
            <a:blip r:embed="rId3"/>
            <a:stretch>
              <a:fillRect/>
            </a:stretch>
          </p:blipFill>
          <p:spPr>
            <a:xfrm>
              <a:off x="7386994" y="4093664"/>
              <a:ext cx="742400" cy="452400"/>
            </a:xfrm>
            <a:prstGeom prst="rect">
              <a:avLst/>
            </a:prstGeom>
          </p:spPr>
        </p:pic>
        <p:pic>
          <p:nvPicPr>
            <p:cNvPr id="267" name="Image"/>
            <p:cNvPicPr>
              <a:picLocks noChangeAspect="1"/>
            </p:cNvPicPr>
            <p:nvPr/>
          </p:nvPicPr>
          <p:blipFill>
            <a:blip r:embed="rId4"/>
            <a:stretch>
              <a:fillRect/>
            </a:stretch>
          </p:blipFill>
          <p:spPr>
            <a:xfrm>
              <a:off x="3240162" y="2975032"/>
              <a:ext cx="1496064" cy="558164"/>
            </a:xfrm>
            <a:prstGeom prst="rect">
              <a:avLst/>
            </a:prstGeom>
          </p:spPr>
        </p:pic>
        <p:sp>
          <p:nvSpPr>
            <p:cNvPr id="103" name="MMConnector"/>
            <p:cNvSpPr/>
            <p:nvPr/>
          </p:nvSpPr>
          <p:spPr>
            <a:xfrm>
              <a:off x="4426964" y="2973675"/>
              <a:ext cx="182700" cy="1836879"/>
            </a:xfrm>
            <a:custGeom>
              <a:avLst/>
              <a:gdLst/>
              <a:ahLst/>
              <a:cxnLst/>
              <a:rect l="0" t="0" r="0" b="0"/>
              <a:pathLst>
                <a:path w="182700" h="1836879" fill="none">
                  <a:moveTo>
                    <a:pt x="328570" y="918439"/>
                  </a:moveTo>
                  <a:lnTo>
                    <a:pt x="419920" y="918439"/>
                  </a:lnTo>
                  <a:lnTo>
                    <a:pt x="419920" y="-901039"/>
                  </a:lnTo>
                  <a:cubicBezTo>
                    <a:pt x="419920" y="-910644"/>
                    <a:pt x="427715" y="-918439"/>
                    <a:pt x="437320" y="-918439"/>
                  </a:cubicBezTo>
                  <a:lnTo>
                    <a:pt x="511270" y="-918439"/>
                  </a:lnTo>
                </a:path>
              </a:pathLst>
            </a:custGeom>
            <a:noFill/>
            <a:ln w="8700" cap="rnd">
              <a:solidFill>
                <a:srgbClr val="454545"/>
              </a:solidFill>
              <a:round/>
            </a:ln>
          </p:spPr>
        </p:sp>
        <p:sp>
          <p:nvSpPr>
            <p:cNvPr id="105" name="MMConnector"/>
            <p:cNvSpPr/>
            <p:nvPr/>
          </p:nvSpPr>
          <p:spPr>
            <a:xfrm>
              <a:off x="4426964" y="3549529"/>
              <a:ext cx="182700" cy="685170"/>
            </a:xfrm>
            <a:custGeom>
              <a:avLst/>
              <a:gdLst/>
              <a:ahLst/>
              <a:cxnLst/>
              <a:rect l="0" t="0" r="0" b="0"/>
              <a:pathLst>
                <a:path w="182700" h="685170" fill="none">
                  <a:moveTo>
                    <a:pt x="328570" y="342585"/>
                  </a:moveTo>
                  <a:lnTo>
                    <a:pt x="419920" y="342585"/>
                  </a:lnTo>
                  <a:lnTo>
                    <a:pt x="419920" y="-325185"/>
                  </a:lnTo>
                  <a:cubicBezTo>
                    <a:pt x="419920" y="-334790"/>
                    <a:pt x="427715" y="-342585"/>
                    <a:pt x="437320" y="-342585"/>
                  </a:cubicBezTo>
                  <a:lnTo>
                    <a:pt x="511270" y="-342585"/>
                  </a:lnTo>
                </a:path>
              </a:pathLst>
            </a:custGeom>
            <a:noFill/>
            <a:ln w="8700" cap="rnd">
              <a:solidFill>
                <a:srgbClr val="454545"/>
              </a:solidFill>
              <a:round/>
            </a:ln>
          </p:spPr>
        </p:sp>
        <p:sp>
          <p:nvSpPr>
            <p:cNvPr id="109" name="MMConnector"/>
            <p:cNvSpPr/>
            <p:nvPr/>
          </p:nvSpPr>
          <p:spPr>
            <a:xfrm>
              <a:off x="4426964" y="4225841"/>
              <a:ext cx="182700" cy="667454"/>
            </a:xfrm>
            <a:custGeom>
              <a:avLst/>
              <a:gdLst/>
              <a:ahLst/>
              <a:cxnLst/>
              <a:rect l="0" t="0" r="0" b="0"/>
              <a:pathLst>
                <a:path w="182700" h="667454" fill="none">
                  <a:moveTo>
                    <a:pt x="328570" y="-333727"/>
                  </a:moveTo>
                  <a:lnTo>
                    <a:pt x="419920" y="-333727"/>
                  </a:lnTo>
                  <a:lnTo>
                    <a:pt x="419920" y="316327"/>
                  </a:lnTo>
                  <a:cubicBezTo>
                    <a:pt x="419920" y="325932"/>
                    <a:pt x="427715" y="333727"/>
                    <a:pt x="437320" y="333727"/>
                  </a:cubicBezTo>
                  <a:lnTo>
                    <a:pt x="511270" y="333727"/>
                  </a:lnTo>
                </a:path>
              </a:pathLst>
            </a:custGeom>
            <a:noFill/>
            <a:ln w="8700" cap="rnd">
              <a:solidFill>
                <a:srgbClr val="454545"/>
              </a:solidFill>
              <a:round/>
            </a:ln>
          </p:spPr>
        </p:sp>
        <p:sp>
          <p:nvSpPr>
            <p:cNvPr id="114" name="MMConnector"/>
            <p:cNvSpPr/>
            <p:nvPr/>
          </p:nvSpPr>
          <p:spPr>
            <a:xfrm>
              <a:off x="4426964" y="4810554"/>
              <a:ext cx="182700" cy="1836879"/>
            </a:xfrm>
            <a:custGeom>
              <a:avLst/>
              <a:gdLst/>
              <a:ahLst/>
              <a:cxnLst/>
              <a:rect l="0" t="0" r="0" b="0"/>
              <a:pathLst>
                <a:path w="182700" h="1836879" fill="none">
                  <a:moveTo>
                    <a:pt x="328570" y="-918439"/>
                  </a:moveTo>
                  <a:lnTo>
                    <a:pt x="419920" y="-918439"/>
                  </a:lnTo>
                  <a:lnTo>
                    <a:pt x="419920" y="901039"/>
                  </a:lnTo>
                  <a:cubicBezTo>
                    <a:pt x="419920" y="910644"/>
                    <a:pt x="427715" y="918439"/>
                    <a:pt x="437320" y="918439"/>
                  </a:cubicBezTo>
                  <a:lnTo>
                    <a:pt x="511270" y="918439"/>
                  </a:lnTo>
                </a:path>
              </a:pathLst>
            </a:custGeom>
            <a:noFill/>
            <a:ln w="8700" cap="rnd">
              <a:solidFill>
                <a:srgbClr val="454545"/>
              </a:solidFill>
              <a:round/>
            </a:ln>
          </p:spPr>
        </p:sp>
        <p:sp>
          <p:nvSpPr>
            <p:cNvPr id="129" name="MMConnector"/>
            <p:cNvSpPr/>
            <p:nvPr/>
          </p:nvSpPr>
          <p:spPr>
            <a:xfrm>
              <a:off x="5751684" y="1930717"/>
              <a:ext cx="78300" cy="249038"/>
            </a:xfrm>
            <a:custGeom>
              <a:avLst/>
              <a:gdLst/>
              <a:ahLst/>
              <a:cxnLst/>
              <a:rect l="0" t="0" r="0" b="0"/>
              <a:pathLst>
                <a:path w="78300" h="249038" fill="none">
                  <a:moveTo>
                    <a:pt x="-39150" y="124519"/>
                  </a:moveTo>
                  <a:lnTo>
                    <a:pt x="0" y="124519"/>
                  </a:lnTo>
                  <a:lnTo>
                    <a:pt x="0" y="-107119"/>
                  </a:lnTo>
                  <a:cubicBezTo>
                    <a:pt x="0" y="-116724"/>
                    <a:pt x="7795" y="-124519"/>
                    <a:pt x="17400" y="-124519"/>
                  </a:cubicBezTo>
                  <a:lnTo>
                    <a:pt x="39150" y="-124519"/>
                  </a:lnTo>
                </a:path>
              </a:pathLst>
            </a:custGeom>
            <a:noFill/>
            <a:ln w="2900" cap="rnd">
              <a:solidFill>
                <a:srgbClr val="454545"/>
              </a:solidFill>
              <a:round/>
            </a:ln>
          </p:spPr>
        </p:sp>
        <p:sp>
          <p:nvSpPr>
            <p:cNvPr id="131" name="MMConnector"/>
            <p:cNvSpPr/>
            <p:nvPr/>
          </p:nvSpPr>
          <p:spPr>
            <a:xfrm>
              <a:off x="5751684" y="2044904"/>
              <a:ext cx="39150" cy="20663"/>
            </a:xfrm>
            <a:custGeom>
              <a:avLst/>
              <a:gdLst/>
              <a:ahLst/>
              <a:cxnLst/>
              <a:rect l="0" t="0" r="0" b="0"/>
              <a:pathLst>
                <a:path w="39150" h="20663" fill="none">
                  <a:moveTo>
                    <a:pt x="0" y="10331"/>
                  </a:moveTo>
                  <a:lnTo>
                    <a:pt x="0" y="7069"/>
                  </a:lnTo>
                  <a:cubicBezTo>
                    <a:pt x="0" y="-2536"/>
                    <a:pt x="7795" y="-10331"/>
                    <a:pt x="17400" y="-10331"/>
                  </a:cubicBezTo>
                  <a:lnTo>
                    <a:pt x="39150" y="-10331"/>
                  </a:lnTo>
                </a:path>
              </a:pathLst>
            </a:custGeom>
            <a:noFill/>
            <a:ln w="2900" cap="rnd">
              <a:solidFill>
                <a:srgbClr val="454545"/>
              </a:solidFill>
              <a:round/>
            </a:ln>
          </p:spPr>
        </p:sp>
        <p:sp>
          <p:nvSpPr>
            <p:cNvPr id="133" name="MMConnector"/>
            <p:cNvSpPr/>
            <p:nvPr/>
          </p:nvSpPr>
          <p:spPr>
            <a:xfrm>
              <a:off x="5751684" y="2179754"/>
              <a:ext cx="39150" cy="249038"/>
            </a:xfrm>
            <a:custGeom>
              <a:avLst/>
              <a:gdLst/>
              <a:ahLst/>
              <a:cxnLst/>
              <a:rect l="0" t="0" r="0" b="0"/>
              <a:pathLst>
                <a:path w="39150" h="249038" fill="none">
                  <a:moveTo>
                    <a:pt x="0" y="-124519"/>
                  </a:moveTo>
                  <a:lnTo>
                    <a:pt x="0" y="107119"/>
                  </a:lnTo>
                  <a:cubicBezTo>
                    <a:pt x="0" y="116724"/>
                    <a:pt x="7795" y="124519"/>
                    <a:pt x="17400" y="124519"/>
                  </a:cubicBezTo>
                  <a:lnTo>
                    <a:pt x="39150" y="124519"/>
                  </a:lnTo>
                </a:path>
              </a:pathLst>
            </a:custGeom>
            <a:noFill/>
            <a:ln w="2900" cap="rnd">
              <a:solidFill>
                <a:srgbClr val="454545"/>
              </a:solidFill>
              <a:round/>
            </a:ln>
          </p:spPr>
        </p:sp>
        <p:sp>
          <p:nvSpPr>
            <p:cNvPr id="135" name="MMConnector"/>
            <p:cNvSpPr/>
            <p:nvPr/>
          </p:nvSpPr>
          <p:spPr>
            <a:xfrm>
              <a:off x="6146838" y="1783361"/>
              <a:ext cx="125280" cy="45675"/>
            </a:xfrm>
            <a:custGeom>
              <a:avLst/>
              <a:gdLst/>
              <a:ahLst/>
              <a:cxnLst/>
              <a:rect l="0" t="0" r="0" b="0"/>
              <a:pathLst>
                <a:path w="125280" h="45675" fill="none">
                  <a:moveTo>
                    <a:pt x="-62640" y="22838"/>
                  </a:moveTo>
                  <a:lnTo>
                    <a:pt x="-30740" y="22838"/>
                  </a:lnTo>
                  <a:cubicBezTo>
                    <a:pt x="16449" y="-22837"/>
                    <a:pt x="16449" y="-22837"/>
                    <a:pt x="62640" y="-22837"/>
                  </a:cubicBezTo>
                </a:path>
              </a:pathLst>
            </a:custGeom>
            <a:noFill/>
            <a:ln w="2900" cap="rnd">
              <a:solidFill>
                <a:srgbClr val="454545"/>
              </a:solidFill>
              <a:round/>
            </a:ln>
          </p:spPr>
        </p:sp>
        <p:sp>
          <p:nvSpPr>
            <p:cNvPr id="137" name="MMConnector"/>
            <p:cNvSpPr/>
            <p:nvPr/>
          </p:nvSpPr>
          <p:spPr>
            <a:xfrm>
              <a:off x="6146838" y="1829036"/>
              <a:ext cx="93380" cy="45675"/>
            </a:xfrm>
            <a:custGeom>
              <a:avLst/>
              <a:gdLst/>
              <a:ahLst/>
              <a:cxnLst/>
              <a:rect l="0" t="0" r="0" b="0"/>
              <a:pathLst>
                <a:path w="93380" h="45675" fill="none">
                  <a:moveTo>
                    <a:pt x="-30740" y="-22837"/>
                  </a:moveTo>
                  <a:cubicBezTo>
                    <a:pt x="16449" y="22838"/>
                    <a:pt x="16449" y="22838"/>
                    <a:pt x="62640" y="22838"/>
                  </a:cubicBezTo>
                </a:path>
              </a:pathLst>
            </a:custGeom>
            <a:noFill/>
            <a:ln w="2900" cap="rnd">
              <a:solidFill>
                <a:srgbClr val="454545"/>
              </a:solidFill>
              <a:round/>
            </a:ln>
          </p:spPr>
        </p:sp>
        <p:sp>
          <p:nvSpPr>
            <p:cNvPr id="140" name="MMConnector"/>
            <p:cNvSpPr/>
            <p:nvPr/>
          </p:nvSpPr>
          <p:spPr>
            <a:xfrm>
              <a:off x="6221890" y="1988898"/>
              <a:ext cx="125280" cy="91350"/>
            </a:xfrm>
            <a:custGeom>
              <a:avLst/>
              <a:gdLst/>
              <a:ahLst/>
              <a:cxnLst/>
              <a:rect l="0" t="0" r="0" b="0"/>
              <a:pathLst>
                <a:path w="125280" h="91350" fill="none">
                  <a:moveTo>
                    <a:pt x="-62640" y="45675"/>
                  </a:moveTo>
                  <a:lnTo>
                    <a:pt x="-30740" y="45675"/>
                  </a:lnTo>
                  <a:cubicBezTo>
                    <a:pt x="16449" y="-45675"/>
                    <a:pt x="16449" y="-45675"/>
                    <a:pt x="62640" y="-45675"/>
                  </a:cubicBezTo>
                </a:path>
              </a:pathLst>
            </a:custGeom>
            <a:noFill/>
            <a:ln w="2900" cap="rnd">
              <a:solidFill>
                <a:srgbClr val="454545"/>
              </a:solidFill>
              <a:round/>
            </a:ln>
          </p:spPr>
        </p:sp>
        <p:sp>
          <p:nvSpPr>
            <p:cNvPr id="142" name="MMConnector"/>
            <p:cNvSpPr/>
            <p:nvPr/>
          </p:nvSpPr>
          <p:spPr>
            <a:xfrm>
              <a:off x="6221890" y="2034573"/>
              <a:ext cx="93380" cy="2900"/>
            </a:xfrm>
            <a:custGeom>
              <a:avLst/>
              <a:gdLst/>
              <a:ahLst/>
              <a:cxnLst/>
              <a:rect l="0" t="0" r="0" b="0"/>
              <a:pathLst>
                <a:path w="93380" h="2900" fill="none">
                  <a:moveTo>
                    <a:pt x="-30740" y="0"/>
                  </a:moveTo>
                  <a:cubicBezTo>
                    <a:pt x="16449" y="0"/>
                    <a:pt x="16449" y="0"/>
                    <a:pt x="62640" y="0"/>
                  </a:cubicBezTo>
                </a:path>
              </a:pathLst>
            </a:custGeom>
            <a:noFill/>
            <a:ln w="2900" cap="rnd">
              <a:solidFill>
                <a:srgbClr val="454545"/>
              </a:solidFill>
              <a:round/>
            </a:ln>
          </p:spPr>
        </p:sp>
        <p:sp>
          <p:nvSpPr>
            <p:cNvPr id="144" name="MMConnector"/>
            <p:cNvSpPr/>
            <p:nvPr/>
          </p:nvSpPr>
          <p:spPr>
            <a:xfrm>
              <a:off x="6221890" y="2080248"/>
              <a:ext cx="93380" cy="91350"/>
            </a:xfrm>
            <a:custGeom>
              <a:avLst/>
              <a:gdLst/>
              <a:ahLst/>
              <a:cxnLst/>
              <a:rect l="0" t="0" r="0" b="0"/>
              <a:pathLst>
                <a:path w="93380" h="91350" fill="none">
                  <a:moveTo>
                    <a:pt x="-30740" y="-45675"/>
                  </a:moveTo>
                  <a:cubicBezTo>
                    <a:pt x="16449" y="45675"/>
                    <a:pt x="16449" y="45675"/>
                    <a:pt x="62640" y="45675"/>
                  </a:cubicBezTo>
                </a:path>
              </a:pathLst>
            </a:custGeom>
            <a:noFill/>
            <a:ln w="2900" cap="rnd">
              <a:solidFill>
                <a:srgbClr val="454545"/>
              </a:solidFill>
              <a:round/>
            </a:ln>
          </p:spPr>
        </p:sp>
        <p:sp>
          <p:nvSpPr>
            <p:cNvPr id="146" name="MMConnector"/>
            <p:cNvSpPr/>
            <p:nvPr/>
          </p:nvSpPr>
          <p:spPr>
            <a:xfrm>
              <a:off x="6123290" y="2274548"/>
              <a:ext cx="125280" cy="59450"/>
            </a:xfrm>
            <a:custGeom>
              <a:avLst/>
              <a:gdLst/>
              <a:ahLst/>
              <a:cxnLst/>
              <a:rect l="0" t="0" r="0" b="0"/>
              <a:pathLst>
                <a:path w="125280" h="59450" fill="none">
                  <a:moveTo>
                    <a:pt x="-62640" y="29725"/>
                  </a:moveTo>
                  <a:lnTo>
                    <a:pt x="-30740" y="29725"/>
                  </a:lnTo>
                  <a:cubicBezTo>
                    <a:pt x="16449" y="-29725"/>
                    <a:pt x="16449" y="-29725"/>
                    <a:pt x="62640" y="-29725"/>
                  </a:cubicBezTo>
                </a:path>
              </a:pathLst>
            </a:custGeom>
            <a:noFill/>
            <a:ln w="2900" cap="rnd">
              <a:solidFill>
                <a:srgbClr val="454545"/>
              </a:solidFill>
              <a:round/>
            </a:ln>
          </p:spPr>
        </p:sp>
        <p:sp>
          <p:nvSpPr>
            <p:cNvPr id="148" name="MMConnector"/>
            <p:cNvSpPr/>
            <p:nvPr/>
          </p:nvSpPr>
          <p:spPr>
            <a:xfrm>
              <a:off x="6123290" y="2333998"/>
              <a:ext cx="93380" cy="59450"/>
            </a:xfrm>
            <a:custGeom>
              <a:avLst/>
              <a:gdLst/>
              <a:ahLst/>
              <a:cxnLst/>
              <a:rect l="0" t="0" r="0" b="0"/>
              <a:pathLst>
                <a:path w="93380" h="59450" fill="none">
                  <a:moveTo>
                    <a:pt x="-30740" y="-29725"/>
                  </a:moveTo>
                  <a:cubicBezTo>
                    <a:pt x="16449" y="29725"/>
                    <a:pt x="16449" y="29725"/>
                    <a:pt x="62640" y="29725"/>
                  </a:cubicBezTo>
                </a:path>
              </a:pathLst>
            </a:custGeom>
            <a:noFill/>
            <a:ln w="2900" cap="rnd">
              <a:solidFill>
                <a:srgbClr val="454545"/>
              </a:solidFill>
              <a:round/>
            </a:ln>
          </p:spPr>
        </p:sp>
        <p:sp>
          <p:nvSpPr>
            <p:cNvPr id="150" name="MMConnector"/>
            <p:cNvSpPr/>
            <p:nvPr/>
          </p:nvSpPr>
          <p:spPr>
            <a:xfrm>
              <a:off x="5609584" y="2902557"/>
              <a:ext cx="78300" cy="608774"/>
            </a:xfrm>
            <a:custGeom>
              <a:avLst/>
              <a:gdLst/>
              <a:ahLst/>
              <a:cxnLst/>
              <a:rect l="0" t="0" r="0" b="0"/>
              <a:pathLst>
                <a:path w="78300" h="608774" fill="none">
                  <a:moveTo>
                    <a:pt x="-39150" y="304387"/>
                  </a:moveTo>
                  <a:lnTo>
                    <a:pt x="0" y="304387"/>
                  </a:lnTo>
                  <a:lnTo>
                    <a:pt x="0" y="-286987"/>
                  </a:lnTo>
                  <a:cubicBezTo>
                    <a:pt x="0" y="-296592"/>
                    <a:pt x="7795" y="-304387"/>
                    <a:pt x="17400" y="-304387"/>
                  </a:cubicBezTo>
                  <a:lnTo>
                    <a:pt x="39150" y="-304387"/>
                  </a:lnTo>
                </a:path>
              </a:pathLst>
            </a:custGeom>
            <a:noFill/>
            <a:ln w="2900" cap="rnd">
              <a:solidFill>
                <a:srgbClr val="454545"/>
              </a:solidFill>
              <a:round/>
            </a:ln>
          </p:spPr>
        </p:sp>
        <p:sp>
          <p:nvSpPr>
            <p:cNvPr id="152" name="MMConnector"/>
            <p:cNvSpPr/>
            <p:nvPr/>
          </p:nvSpPr>
          <p:spPr>
            <a:xfrm>
              <a:off x="5609584" y="3233837"/>
              <a:ext cx="39150" cy="53786"/>
            </a:xfrm>
            <a:custGeom>
              <a:avLst/>
              <a:gdLst/>
              <a:ahLst/>
              <a:cxnLst/>
              <a:rect l="0" t="0" r="0" b="0"/>
              <a:pathLst>
                <a:path w="39150" h="53786" fill="none">
                  <a:moveTo>
                    <a:pt x="0" y="-26893"/>
                  </a:moveTo>
                  <a:lnTo>
                    <a:pt x="0" y="9493"/>
                  </a:lnTo>
                  <a:cubicBezTo>
                    <a:pt x="0" y="19098"/>
                    <a:pt x="7795" y="26893"/>
                    <a:pt x="17400" y="26893"/>
                  </a:cubicBezTo>
                  <a:lnTo>
                    <a:pt x="39150" y="26893"/>
                  </a:lnTo>
                </a:path>
              </a:pathLst>
            </a:custGeom>
            <a:noFill/>
            <a:ln w="2900" cap="rnd">
              <a:solidFill>
                <a:srgbClr val="454545"/>
              </a:solidFill>
              <a:round/>
            </a:ln>
          </p:spPr>
        </p:sp>
        <p:sp>
          <p:nvSpPr>
            <p:cNvPr id="154" name="MMConnector"/>
            <p:cNvSpPr/>
            <p:nvPr/>
          </p:nvSpPr>
          <p:spPr>
            <a:xfrm>
              <a:off x="5609584" y="3511331"/>
              <a:ext cx="39150" cy="608774"/>
            </a:xfrm>
            <a:custGeom>
              <a:avLst/>
              <a:gdLst/>
              <a:ahLst/>
              <a:cxnLst/>
              <a:rect l="0" t="0" r="0" b="0"/>
              <a:pathLst>
                <a:path w="39150" h="608774" fill="none">
                  <a:moveTo>
                    <a:pt x="0" y="-304387"/>
                  </a:moveTo>
                  <a:lnTo>
                    <a:pt x="0" y="286987"/>
                  </a:lnTo>
                  <a:cubicBezTo>
                    <a:pt x="0" y="296592"/>
                    <a:pt x="7795" y="304387"/>
                    <a:pt x="17400" y="304387"/>
                  </a:cubicBezTo>
                  <a:lnTo>
                    <a:pt x="39150" y="304387"/>
                  </a:lnTo>
                </a:path>
              </a:pathLst>
            </a:custGeom>
            <a:noFill/>
            <a:ln w="2900" cap="rnd">
              <a:solidFill>
                <a:srgbClr val="454545"/>
              </a:solidFill>
              <a:round/>
            </a:ln>
          </p:spPr>
        </p:sp>
        <p:sp>
          <p:nvSpPr>
            <p:cNvPr id="156" name="MMConnector"/>
            <p:cNvSpPr/>
            <p:nvPr/>
          </p:nvSpPr>
          <p:spPr>
            <a:xfrm>
              <a:off x="5757774" y="5534693"/>
              <a:ext cx="125280" cy="388600"/>
            </a:xfrm>
            <a:custGeom>
              <a:avLst/>
              <a:gdLst/>
              <a:ahLst/>
              <a:cxnLst/>
              <a:rect l="0" t="0" r="0" b="0"/>
              <a:pathLst>
                <a:path w="125280" h="388600" fill="none">
                  <a:moveTo>
                    <a:pt x="-62640" y="194300"/>
                  </a:moveTo>
                  <a:lnTo>
                    <a:pt x="-30740" y="194300"/>
                  </a:lnTo>
                  <a:cubicBezTo>
                    <a:pt x="16449" y="-194300"/>
                    <a:pt x="16449" y="-194300"/>
                    <a:pt x="62640" y="-194300"/>
                  </a:cubicBezTo>
                </a:path>
              </a:pathLst>
            </a:custGeom>
            <a:noFill/>
            <a:ln w="2900" cap="rnd">
              <a:solidFill>
                <a:srgbClr val="454545"/>
              </a:solidFill>
              <a:round/>
            </a:ln>
          </p:spPr>
        </p:sp>
        <p:sp>
          <p:nvSpPr>
            <p:cNvPr id="158" name="MMConnector"/>
            <p:cNvSpPr/>
            <p:nvPr/>
          </p:nvSpPr>
          <p:spPr>
            <a:xfrm>
              <a:off x="5757774" y="5772493"/>
              <a:ext cx="93380" cy="87000"/>
            </a:xfrm>
            <a:custGeom>
              <a:avLst/>
              <a:gdLst/>
              <a:ahLst/>
              <a:cxnLst/>
              <a:rect l="0" t="0" r="0" b="0"/>
              <a:pathLst>
                <a:path w="93380" h="87000" fill="none">
                  <a:moveTo>
                    <a:pt x="-30740" y="-43500"/>
                  </a:moveTo>
                  <a:cubicBezTo>
                    <a:pt x="16449" y="43500"/>
                    <a:pt x="16449" y="43500"/>
                    <a:pt x="62640" y="43500"/>
                  </a:cubicBezTo>
                </a:path>
              </a:pathLst>
            </a:custGeom>
            <a:noFill/>
            <a:ln w="2900" cap="rnd">
              <a:solidFill>
                <a:srgbClr val="454545"/>
              </a:solidFill>
              <a:round/>
            </a:ln>
          </p:spPr>
        </p:sp>
        <p:sp>
          <p:nvSpPr>
            <p:cNvPr id="160" name="MMConnector"/>
            <p:cNvSpPr/>
            <p:nvPr/>
          </p:nvSpPr>
          <p:spPr>
            <a:xfrm>
              <a:off x="5757774" y="5923293"/>
              <a:ext cx="93380" cy="388600"/>
            </a:xfrm>
            <a:custGeom>
              <a:avLst/>
              <a:gdLst/>
              <a:ahLst/>
              <a:cxnLst/>
              <a:rect l="0" t="0" r="0" b="0"/>
              <a:pathLst>
                <a:path w="93380" h="388600" fill="none">
                  <a:moveTo>
                    <a:pt x="-30740" y="-194300"/>
                  </a:moveTo>
                  <a:cubicBezTo>
                    <a:pt x="16449" y="194300"/>
                    <a:pt x="16449" y="194300"/>
                    <a:pt x="62640" y="194300"/>
                  </a:cubicBezTo>
                </a:path>
              </a:pathLst>
            </a:custGeom>
            <a:noFill/>
            <a:ln w="2900" cap="rnd">
              <a:solidFill>
                <a:srgbClr val="454545"/>
              </a:solidFill>
              <a:round/>
            </a:ln>
          </p:spPr>
        </p:sp>
        <p:sp>
          <p:nvSpPr>
            <p:cNvPr id="162" name="MMConnector"/>
            <p:cNvSpPr/>
            <p:nvPr/>
          </p:nvSpPr>
          <p:spPr>
            <a:xfrm>
              <a:off x="5699774" y="4385931"/>
              <a:ext cx="125280" cy="347275"/>
            </a:xfrm>
            <a:custGeom>
              <a:avLst/>
              <a:gdLst/>
              <a:ahLst/>
              <a:cxnLst/>
              <a:rect l="0" t="0" r="0" b="0"/>
              <a:pathLst>
                <a:path w="125280" h="347275" fill="none">
                  <a:moveTo>
                    <a:pt x="-62640" y="173638"/>
                  </a:moveTo>
                  <a:lnTo>
                    <a:pt x="-30740" y="173638"/>
                  </a:lnTo>
                  <a:cubicBezTo>
                    <a:pt x="16449" y="-173637"/>
                    <a:pt x="16449" y="-173637"/>
                    <a:pt x="62640" y="-173637"/>
                  </a:cubicBezTo>
                </a:path>
              </a:pathLst>
            </a:custGeom>
            <a:noFill/>
            <a:ln w="2900" cap="rnd">
              <a:solidFill>
                <a:srgbClr val="454545"/>
              </a:solidFill>
              <a:round/>
            </a:ln>
          </p:spPr>
        </p:sp>
        <p:sp>
          <p:nvSpPr>
            <p:cNvPr id="164" name="MMConnector"/>
            <p:cNvSpPr/>
            <p:nvPr/>
          </p:nvSpPr>
          <p:spPr>
            <a:xfrm>
              <a:off x="5699774" y="4552681"/>
              <a:ext cx="93380" cy="13775"/>
            </a:xfrm>
            <a:custGeom>
              <a:avLst/>
              <a:gdLst/>
              <a:ahLst/>
              <a:cxnLst/>
              <a:rect l="0" t="0" r="0" b="0"/>
              <a:pathLst>
                <a:path w="93380" h="13775" fill="none">
                  <a:moveTo>
                    <a:pt x="-30740" y="6888"/>
                  </a:moveTo>
                  <a:cubicBezTo>
                    <a:pt x="16449" y="-6887"/>
                    <a:pt x="16449" y="-6887"/>
                    <a:pt x="62640" y="-6887"/>
                  </a:cubicBezTo>
                </a:path>
              </a:pathLst>
            </a:custGeom>
            <a:noFill/>
            <a:ln w="2900" cap="rnd">
              <a:solidFill>
                <a:srgbClr val="454545"/>
              </a:solidFill>
              <a:round/>
            </a:ln>
          </p:spPr>
        </p:sp>
        <p:sp>
          <p:nvSpPr>
            <p:cNvPr id="166" name="MMConnector"/>
            <p:cNvSpPr/>
            <p:nvPr/>
          </p:nvSpPr>
          <p:spPr>
            <a:xfrm>
              <a:off x="5699774" y="4733206"/>
              <a:ext cx="93380" cy="347275"/>
            </a:xfrm>
            <a:custGeom>
              <a:avLst/>
              <a:gdLst/>
              <a:ahLst/>
              <a:cxnLst/>
              <a:rect l="0" t="0" r="0" b="0"/>
              <a:pathLst>
                <a:path w="93380" h="347275" fill="none">
                  <a:moveTo>
                    <a:pt x="-30740" y="-173637"/>
                  </a:moveTo>
                  <a:cubicBezTo>
                    <a:pt x="16449" y="173638"/>
                    <a:pt x="16449" y="173638"/>
                    <a:pt x="62640" y="173638"/>
                  </a:cubicBezTo>
                </a:path>
              </a:pathLst>
            </a:custGeom>
            <a:noFill/>
            <a:ln w="2900" cap="rnd">
              <a:solidFill>
                <a:srgbClr val="454545"/>
              </a:solidFill>
              <a:round/>
            </a:ln>
          </p:spPr>
        </p:sp>
        <p:sp>
          <p:nvSpPr>
            <p:cNvPr id="170" name="MMConnector"/>
            <p:cNvSpPr/>
            <p:nvPr/>
          </p:nvSpPr>
          <p:spPr>
            <a:xfrm>
              <a:off x="6084092" y="2598171"/>
              <a:ext cx="125280" cy="2900"/>
            </a:xfrm>
            <a:custGeom>
              <a:avLst/>
              <a:gdLst/>
              <a:ahLst/>
              <a:cxnLst/>
              <a:rect l="0" t="0" r="0" b="0"/>
              <a:pathLst>
                <a:path w="125280" h="2900" fill="none">
                  <a:moveTo>
                    <a:pt x="-62640" y="0"/>
                  </a:moveTo>
                  <a:lnTo>
                    <a:pt x="-30740" y="0"/>
                  </a:lnTo>
                  <a:cubicBezTo>
                    <a:pt x="16449" y="0"/>
                    <a:pt x="16449" y="0"/>
                    <a:pt x="62640" y="0"/>
                  </a:cubicBezTo>
                </a:path>
              </a:pathLst>
            </a:custGeom>
            <a:noFill/>
            <a:ln w="2900" cap="rnd">
              <a:solidFill>
                <a:srgbClr val="454545"/>
              </a:solidFill>
              <a:round/>
            </a:ln>
          </p:spPr>
        </p:sp>
        <p:sp>
          <p:nvSpPr>
            <p:cNvPr id="172" name="MMConnector"/>
            <p:cNvSpPr/>
            <p:nvPr/>
          </p:nvSpPr>
          <p:spPr>
            <a:xfrm>
              <a:off x="6169659" y="3165937"/>
              <a:ext cx="125280" cy="189588"/>
            </a:xfrm>
            <a:custGeom>
              <a:avLst/>
              <a:gdLst/>
              <a:ahLst/>
              <a:cxnLst/>
              <a:rect l="0" t="0" r="0" b="0"/>
              <a:pathLst>
                <a:path w="125280" h="189588" fill="none">
                  <a:moveTo>
                    <a:pt x="-62640" y="94794"/>
                  </a:moveTo>
                  <a:lnTo>
                    <a:pt x="-30740" y="94794"/>
                  </a:lnTo>
                  <a:cubicBezTo>
                    <a:pt x="16449" y="-94794"/>
                    <a:pt x="16449" y="-94794"/>
                    <a:pt x="62640" y="-94794"/>
                  </a:cubicBezTo>
                </a:path>
              </a:pathLst>
            </a:custGeom>
            <a:noFill/>
            <a:ln w="2900" cap="rnd">
              <a:solidFill>
                <a:srgbClr val="454545"/>
              </a:solidFill>
              <a:round/>
            </a:ln>
          </p:spPr>
        </p:sp>
        <p:sp>
          <p:nvSpPr>
            <p:cNvPr id="174" name="MMConnector"/>
            <p:cNvSpPr/>
            <p:nvPr/>
          </p:nvSpPr>
          <p:spPr>
            <a:xfrm>
              <a:off x="6169659" y="3355524"/>
              <a:ext cx="93380" cy="189588"/>
            </a:xfrm>
            <a:custGeom>
              <a:avLst/>
              <a:gdLst/>
              <a:ahLst/>
              <a:cxnLst/>
              <a:rect l="0" t="0" r="0" b="0"/>
              <a:pathLst>
                <a:path w="93380" h="189588" fill="none">
                  <a:moveTo>
                    <a:pt x="-30740" y="-94794"/>
                  </a:moveTo>
                  <a:cubicBezTo>
                    <a:pt x="16449" y="94794"/>
                    <a:pt x="16449" y="94794"/>
                    <a:pt x="62640" y="94794"/>
                  </a:cubicBezTo>
                </a:path>
              </a:pathLst>
            </a:custGeom>
            <a:noFill/>
            <a:ln w="2900" cap="rnd">
              <a:solidFill>
                <a:srgbClr val="454545"/>
              </a:solidFill>
              <a:round/>
            </a:ln>
          </p:spPr>
        </p:sp>
        <p:sp>
          <p:nvSpPr>
            <p:cNvPr id="176" name="MMConnector"/>
            <p:cNvSpPr/>
            <p:nvPr/>
          </p:nvSpPr>
          <p:spPr>
            <a:xfrm>
              <a:off x="6680639" y="2927231"/>
              <a:ext cx="125280" cy="287825"/>
            </a:xfrm>
            <a:custGeom>
              <a:avLst/>
              <a:gdLst/>
              <a:ahLst/>
              <a:cxnLst/>
              <a:rect l="0" t="0" r="0" b="0"/>
              <a:pathLst>
                <a:path w="125280" h="287825" fill="none">
                  <a:moveTo>
                    <a:pt x="-62640" y="143913"/>
                  </a:moveTo>
                  <a:lnTo>
                    <a:pt x="-30740" y="143913"/>
                  </a:lnTo>
                  <a:cubicBezTo>
                    <a:pt x="16449" y="-143912"/>
                    <a:pt x="16449" y="-143912"/>
                    <a:pt x="62640" y="-143912"/>
                  </a:cubicBezTo>
                </a:path>
              </a:pathLst>
            </a:custGeom>
            <a:noFill/>
            <a:ln w="2900" cap="rnd">
              <a:solidFill>
                <a:srgbClr val="454545"/>
              </a:solidFill>
              <a:round/>
            </a:ln>
          </p:spPr>
        </p:sp>
        <p:sp>
          <p:nvSpPr>
            <p:cNvPr id="178" name="MMConnector"/>
            <p:cNvSpPr/>
            <p:nvPr/>
          </p:nvSpPr>
          <p:spPr>
            <a:xfrm>
              <a:off x="6680639" y="2986681"/>
              <a:ext cx="93380" cy="168925"/>
            </a:xfrm>
            <a:custGeom>
              <a:avLst/>
              <a:gdLst/>
              <a:ahLst/>
              <a:cxnLst/>
              <a:rect l="0" t="0" r="0" b="0"/>
              <a:pathLst>
                <a:path w="93380" h="168925" fill="none">
                  <a:moveTo>
                    <a:pt x="-30740" y="84463"/>
                  </a:moveTo>
                  <a:cubicBezTo>
                    <a:pt x="16449" y="-84462"/>
                    <a:pt x="16449" y="-84462"/>
                    <a:pt x="62640" y="-84462"/>
                  </a:cubicBezTo>
                </a:path>
              </a:pathLst>
            </a:custGeom>
            <a:noFill/>
            <a:ln w="2900" cap="rnd">
              <a:solidFill>
                <a:srgbClr val="454545"/>
              </a:solidFill>
              <a:round/>
            </a:ln>
          </p:spPr>
        </p:sp>
        <p:sp>
          <p:nvSpPr>
            <p:cNvPr id="180" name="MMConnector"/>
            <p:cNvSpPr/>
            <p:nvPr/>
          </p:nvSpPr>
          <p:spPr>
            <a:xfrm>
              <a:off x="6680639" y="3032356"/>
              <a:ext cx="93380" cy="77575"/>
            </a:xfrm>
            <a:custGeom>
              <a:avLst/>
              <a:gdLst/>
              <a:ahLst/>
              <a:cxnLst/>
              <a:rect l="0" t="0" r="0" b="0"/>
              <a:pathLst>
                <a:path w="93380" h="77575" fill="none">
                  <a:moveTo>
                    <a:pt x="-30740" y="38788"/>
                  </a:moveTo>
                  <a:cubicBezTo>
                    <a:pt x="16449" y="-38787"/>
                    <a:pt x="16449" y="-38787"/>
                    <a:pt x="62640" y="-38787"/>
                  </a:cubicBezTo>
                </a:path>
              </a:pathLst>
            </a:custGeom>
            <a:noFill/>
            <a:ln w="2900" cap="rnd">
              <a:solidFill>
                <a:srgbClr val="454545"/>
              </a:solidFill>
              <a:round/>
            </a:ln>
          </p:spPr>
        </p:sp>
        <p:sp>
          <p:nvSpPr>
            <p:cNvPr id="182" name="MMConnector"/>
            <p:cNvSpPr/>
            <p:nvPr/>
          </p:nvSpPr>
          <p:spPr>
            <a:xfrm>
              <a:off x="6680639" y="3078031"/>
              <a:ext cx="93380" cy="13775"/>
            </a:xfrm>
            <a:custGeom>
              <a:avLst/>
              <a:gdLst/>
              <a:ahLst/>
              <a:cxnLst/>
              <a:rect l="0" t="0" r="0" b="0"/>
              <a:pathLst>
                <a:path w="93380" h="13775" fill="none">
                  <a:moveTo>
                    <a:pt x="-30740" y="-6887"/>
                  </a:moveTo>
                  <a:cubicBezTo>
                    <a:pt x="16449" y="6888"/>
                    <a:pt x="16449" y="6888"/>
                    <a:pt x="62640" y="6888"/>
                  </a:cubicBezTo>
                </a:path>
              </a:pathLst>
            </a:custGeom>
            <a:noFill/>
            <a:ln w="2900" cap="rnd">
              <a:solidFill>
                <a:srgbClr val="454545"/>
              </a:solidFill>
              <a:round/>
            </a:ln>
          </p:spPr>
        </p:sp>
        <p:sp>
          <p:nvSpPr>
            <p:cNvPr id="184" name="MMConnector"/>
            <p:cNvSpPr/>
            <p:nvPr/>
          </p:nvSpPr>
          <p:spPr>
            <a:xfrm>
              <a:off x="6680639" y="3123706"/>
              <a:ext cx="93380" cy="105125"/>
            </a:xfrm>
            <a:custGeom>
              <a:avLst/>
              <a:gdLst/>
              <a:ahLst/>
              <a:cxnLst/>
              <a:rect l="0" t="0" r="0" b="0"/>
              <a:pathLst>
                <a:path w="93380" h="105125" fill="none">
                  <a:moveTo>
                    <a:pt x="-30740" y="-52562"/>
                  </a:moveTo>
                  <a:cubicBezTo>
                    <a:pt x="16449" y="52563"/>
                    <a:pt x="16449" y="52563"/>
                    <a:pt x="62640" y="52563"/>
                  </a:cubicBezTo>
                </a:path>
              </a:pathLst>
            </a:custGeom>
            <a:noFill/>
            <a:ln w="2900" cap="rnd">
              <a:solidFill>
                <a:srgbClr val="454545"/>
              </a:solidFill>
              <a:round/>
            </a:ln>
          </p:spPr>
        </p:sp>
        <p:sp>
          <p:nvSpPr>
            <p:cNvPr id="186" name="MMConnector"/>
            <p:cNvSpPr/>
            <p:nvPr/>
          </p:nvSpPr>
          <p:spPr>
            <a:xfrm>
              <a:off x="6680639" y="3169381"/>
              <a:ext cx="93380" cy="196475"/>
            </a:xfrm>
            <a:custGeom>
              <a:avLst/>
              <a:gdLst/>
              <a:ahLst/>
              <a:cxnLst/>
              <a:rect l="0" t="0" r="0" b="0"/>
              <a:pathLst>
                <a:path w="93380" h="196475" fill="none">
                  <a:moveTo>
                    <a:pt x="-30740" y="-98237"/>
                  </a:moveTo>
                  <a:cubicBezTo>
                    <a:pt x="16449" y="98238"/>
                    <a:pt x="16449" y="98238"/>
                    <a:pt x="62640" y="98238"/>
                  </a:cubicBezTo>
                </a:path>
              </a:pathLst>
            </a:custGeom>
            <a:noFill/>
            <a:ln w="2900" cap="rnd">
              <a:solidFill>
                <a:srgbClr val="454545"/>
              </a:solidFill>
              <a:round/>
            </a:ln>
          </p:spPr>
        </p:sp>
        <p:sp>
          <p:nvSpPr>
            <p:cNvPr id="188" name="MMConnector"/>
            <p:cNvSpPr/>
            <p:nvPr/>
          </p:nvSpPr>
          <p:spPr>
            <a:xfrm>
              <a:off x="6680639" y="3215056"/>
              <a:ext cx="93380" cy="287825"/>
            </a:xfrm>
            <a:custGeom>
              <a:avLst/>
              <a:gdLst/>
              <a:ahLst/>
              <a:cxnLst/>
              <a:rect l="0" t="0" r="0" b="0"/>
              <a:pathLst>
                <a:path w="93380" h="287825" fill="none">
                  <a:moveTo>
                    <a:pt x="-30740" y="-143912"/>
                  </a:moveTo>
                  <a:cubicBezTo>
                    <a:pt x="16449" y="143913"/>
                    <a:pt x="16449" y="143913"/>
                    <a:pt x="62640" y="143913"/>
                  </a:cubicBezTo>
                </a:path>
              </a:pathLst>
            </a:custGeom>
            <a:noFill/>
            <a:ln w="2900" cap="rnd">
              <a:solidFill>
                <a:srgbClr val="454545"/>
              </a:solidFill>
              <a:round/>
            </a:ln>
          </p:spPr>
        </p:sp>
        <p:sp>
          <p:nvSpPr>
            <p:cNvPr id="190" name="MMConnector"/>
            <p:cNvSpPr/>
            <p:nvPr/>
          </p:nvSpPr>
          <p:spPr>
            <a:xfrm>
              <a:off x="6660339" y="3450318"/>
              <a:ext cx="125280" cy="2900"/>
            </a:xfrm>
            <a:custGeom>
              <a:avLst/>
              <a:gdLst/>
              <a:ahLst/>
              <a:cxnLst/>
              <a:rect l="0" t="0" r="0" b="0"/>
              <a:pathLst>
                <a:path w="125280" h="2900" fill="none">
                  <a:moveTo>
                    <a:pt x="-62640" y="0"/>
                  </a:moveTo>
                  <a:lnTo>
                    <a:pt x="-30740" y="0"/>
                  </a:lnTo>
                  <a:cubicBezTo>
                    <a:pt x="16449" y="0"/>
                    <a:pt x="16449" y="0"/>
                    <a:pt x="62640" y="0"/>
                  </a:cubicBezTo>
                </a:path>
              </a:pathLst>
            </a:custGeom>
            <a:noFill/>
            <a:ln w="2900" cap="rnd">
              <a:solidFill>
                <a:srgbClr val="454545"/>
              </a:solidFill>
              <a:round/>
            </a:ln>
          </p:spPr>
        </p:sp>
        <p:sp>
          <p:nvSpPr>
            <p:cNvPr id="194" name="MMConnector"/>
            <p:cNvSpPr/>
            <p:nvPr/>
          </p:nvSpPr>
          <p:spPr>
            <a:xfrm>
              <a:off x="6049949" y="3747206"/>
              <a:ext cx="125280" cy="137025"/>
            </a:xfrm>
            <a:custGeom>
              <a:avLst/>
              <a:gdLst/>
              <a:ahLst/>
              <a:cxnLst/>
              <a:rect l="0" t="0" r="0" b="0"/>
              <a:pathLst>
                <a:path w="125280" h="137025" fill="none">
                  <a:moveTo>
                    <a:pt x="-62640" y="68513"/>
                  </a:moveTo>
                  <a:lnTo>
                    <a:pt x="-30740" y="68513"/>
                  </a:lnTo>
                  <a:cubicBezTo>
                    <a:pt x="16449" y="-68512"/>
                    <a:pt x="16449" y="-68512"/>
                    <a:pt x="62640" y="-68512"/>
                  </a:cubicBezTo>
                </a:path>
              </a:pathLst>
            </a:custGeom>
            <a:noFill/>
            <a:ln w="2900" cap="rnd">
              <a:solidFill>
                <a:srgbClr val="454545"/>
              </a:solidFill>
              <a:round/>
            </a:ln>
          </p:spPr>
        </p:sp>
        <p:sp>
          <p:nvSpPr>
            <p:cNvPr id="196" name="MMConnector"/>
            <p:cNvSpPr/>
            <p:nvPr/>
          </p:nvSpPr>
          <p:spPr>
            <a:xfrm>
              <a:off x="6049949" y="3884231"/>
              <a:ext cx="93380" cy="137025"/>
            </a:xfrm>
            <a:custGeom>
              <a:avLst/>
              <a:gdLst/>
              <a:ahLst/>
              <a:cxnLst/>
              <a:rect l="0" t="0" r="0" b="0"/>
              <a:pathLst>
                <a:path w="93380" h="137025" fill="none">
                  <a:moveTo>
                    <a:pt x="-30740" y="-68512"/>
                  </a:moveTo>
                  <a:cubicBezTo>
                    <a:pt x="16449" y="68513"/>
                    <a:pt x="16449" y="68513"/>
                    <a:pt x="62640" y="68513"/>
                  </a:cubicBezTo>
                </a:path>
              </a:pathLst>
            </a:custGeom>
            <a:noFill/>
            <a:ln w="2900" cap="rnd">
              <a:solidFill>
                <a:srgbClr val="454545"/>
              </a:solidFill>
              <a:round/>
            </a:ln>
          </p:spPr>
        </p:sp>
        <p:sp>
          <p:nvSpPr>
            <p:cNvPr id="198" name="MMConnector"/>
            <p:cNvSpPr/>
            <p:nvPr/>
          </p:nvSpPr>
          <p:spPr>
            <a:xfrm>
              <a:off x="6560929" y="3929906"/>
              <a:ext cx="125280" cy="45675"/>
            </a:xfrm>
            <a:custGeom>
              <a:avLst/>
              <a:gdLst/>
              <a:ahLst/>
              <a:cxnLst/>
              <a:rect l="0" t="0" r="0" b="0"/>
              <a:pathLst>
                <a:path w="125280" h="45675" fill="none">
                  <a:moveTo>
                    <a:pt x="-62640" y="22838"/>
                  </a:moveTo>
                  <a:lnTo>
                    <a:pt x="-30740" y="22838"/>
                  </a:lnTo>
                  <a:cubicBezTo>
                    <a:pt x="16449" y="-22837"/>
                    <a:pt x="16449" y="-22837"/>
                    <a:pt x="62640" y="-22837"/>
                  </a:cubicBezTo>
                </a:path>
              </a:pathLst>
            </a:custGeom>
            <a:noFill/>
            <a:ln w="2900" cap="rnd">
              <a:solidFill>
                <a:srgbClr val="454545"/>
              </a:solidFill>
              <a:round/>
            </a:ln>
          </p:spPr>
        </p:sp>
        <p:sp>
          <p:nvSpPr>
            <p:cNvPr id="200" name="MMConnector"/>
            <p:cNvSpPr/>
            <p:nvPr/>
          </p:nvSpPr>
          <p:spPr>
            <a:xfrm>
              <a:off x="6560929" y="3975581"/>
              <a:ext cx="93380" cy="45675"/>
            </a:xfrm>
            <a:custGeom>
              <a:avLst/>
              <a:gdLst/>
              <a:ahLst/>
              <a:cxnLst/>
              <a:rect l="0" t="0" r="0" b="0"/>
              <a:pathLst>
                <a:path w="93380" h="45675" fill="none">
                  <a:moveTo>
                    <a:pt x="-30740" y="-22837"/>
                  </a:moveTo>
                  <a:cubicBezTo>
                    <a:pt x="16449" y="22838"/>
                    <a:pt x="16449" y="22838"/>
                    <a:pt x="62640" y="22838"/>
                  </a:cubicBezTo>
                </a:path>
              </a:pathLst>
            </a:custGeom>
            <a:noFill/>
            <a:ln w="2900" cap="rnd">
              <a:solidFill>
                <a:srgbClr val="454545"/>
              </a:solidFill>
              <a:round/>
            </a:ln>
          </p:spPr>
        </p:sp>
        <p:sp>
          <p:nvSpPr>
            <p:cNvPr id="202" name="MMConnector"/>
            <p:cNvSpPr/>
            <p:nvPr/>
          </p:nvSpPr>
          <p:spPr>
            <a:xfrm>
              <a:off x="6540629" y="3610181"/>
              <a:ext cx="125280" cy="137025"/>
            </a:xfrm>
            <a:custGeom>
              <a:avLst/>
              <a:gdLst/>
              <a:ahLst/>
              <a:cxnLst/>
              <a:rect l="0" t="0" r="0" b="0"/>
              <a:pathLst>
                <a:path w="125280" h="137025" fill="none">
                  <a:moveTo>
                    <a:pt x="-62640" y="68513"/>
                  </a:moveTo>
                  <a:lnTo>
                    <a:pt x="-30740" y="68513"/>
                  </a:lnTo>
                  <a:cubicBezTo>
                    <a:pt x="16449" y="-68512"/>
                    <a:pt x="16449" y="-68512"/>
                    <a:pt x="62640" y="-68512"/>
                  </a:cubicBezTo>
                </a:path>
              </a:pathLst>
            </a:custGeom>
            <a:noFill/>
            <a:ln w="2900" cap="rnd">
              <a:solidFill>
                <a:srgbClr val="454545"/>
              </a:solidFill>
              <a:round/>
            </a:ln>
          </p:spPr>
        </p:sp>
        <p:sp>
          <p:nvSpPr>
            <p:cNvPr id="204" name="MMConnector"/>
            <p:cNvSpPr/>
            <p:nvPr/>
          </p:nvSpPr>
          <p:spPr>
            <a:xfrm>
              <a:off x="6540629" y="3655856"/>
              <a:ext cx="93380" cy="45675"/>
            </a:xfrm>
            <a:custGeom>
              <a:avLst/>
              <a:gdLst/>
              <a:ahLst/>
              <a:cxnLst/>
              <a:rect l="0" t="0" r="0" b="0"/>
              <a:pathLst>
                <a:path w="93380" h="45675" fill="none">
                  <a:moveTo>
                    <a:pt x="-30740" y="22838"/>
                  </a:moveTo>
                  <a:cubicBezTo>
                    <a:pt x="16449" y="-22837"/>
                    <a:pt x="16449" y="-22837"/>
                    <a:pt x="62640" y="-22837"/>
                  </a:cubicBezTo>
                </a:path>
              </a:pathLst>
            </a:custGeom>
            <a:noFill/>
            <a:ln w="2900" cap="rnd">
              <a:solidFill>
                <a:srgbClr val="454545"/>
              </a:solidFill>
              <a:round/>
            </a:ln>
          </p:spPr>
        </p:sp>
        <p:sp>
          <p:nvSpPr>
            <p:cNvPr id="206" name="MMConnector"/>
            <p:cNvSpPr/>
            <p:nvPr/>
          </p:nvSpPr>
          <p:spPr>
            <a:xfrm>
              <a:off x="6540629" y="3701531"/>
              <a:ext cx="93380" cy="45675"/>
            </a:xfrm>
            <a:custGeom>
              <a:avLst/>
              <a:gdLst/>
              <a:ahLst/>
              <a:cxnLst/>
              <a:rect l="0" t="0" r="0" b="0"/>
              <a:pathLst>
                <a:path w="93380" h="45675" fill="none">
                  <a:moveTo>
                    <a:pt x="-30740" y="-22837"/>
                  </a:moveTo>
                  <a:cubicBezTo>
                    <a:pt x="16449" y="22838"/>
                    <a:pt x="16449" y="22838"/>
                    <a:pt x="62640" y="22838"/>
                  </a:cubicBezTo>
                </a:path>
              </a:pathLst>
            </a:custGeom>
            <a:noFill/>
            <a:ln w="2900" cap="rnd">
              <a:solidFill>
                <a:srgbClr val="454545"/>
              </a:solidFill>
              <a:round/>
            </a:ln>
          </p:spPr>
        </p:sp>
        <p:sp>
          <p:nvSpPr>
            <p:cNvPr id="208" name="MMConnector"/>
            <p:cNvSpPr/>
            <p:nvPr/>
          </p:nvSpPr>
          <p:spPr>
            <a:xfrm>
              <a:off x="6540629" y="3747206"/>
              <a:ext cx="93380" cy="137025"/>
            </a:xfrm>
            <a:custGeom>
              <a:avLst/>
              <a:gdLst/>
              <a:ahLst/>
              <a:cxnLst/>
              <a:rect l="0" t="0" r="0" b="0"/>
              <a:pathLst>
                <a:path w="93380" h="137025" fill="none">
                  <a:moveTo>
                    <a:pt x="-30740" y="-68512"/>
                  </a:moveTo>
                  <a:cubicBezTo>
                    <a:pt x="16449" y="68513"/>
                    <a:pt x="16449" y="68513"/>
                    <a:pt x="62640" y="68513"/>
                  </a:cubicBezTo>
                </a:path>
              </a:pathLst>
            </a:custGeom>
            <a:noFill/>
            <a:ln w="2900" cap="rnd">
              <a:solidFill>
                <a:srgbClr val="454545"/>
              </a:solidFill>
              <a:round/>
            </a:ln>
          </p:spPr>
        </p:sp>
        <p:sp>
          <p:nvSpPr>
            <p:cNvPr id="210" name="MMConnector"/>
            <p:cNvSpPr/>
            <p:nvPr/>
          </p:nvSpPr>
          <p:spPr>
            <a:xfrm>
              <a:off x="6120854" y="4189456"/>
              <a:ext cx="125280" cy="45675"/>
            </a:xfrm>
            <a:custGeom>
              <a:avLst/>
              <a:gdLst/>
              <a:ahLst/>
              <a:cxnLst/>
              <a:rect l="0" t="0" r="0" b="0"/>
              <a:pathLst>
                <a:path w="125280" h="45675" fill="none">
                  <a:moveTo>
                    <a:pt x="-62640" y="22838"/>
                  </a:moveTo>
                  <a:lnTo>
                    <a:pt x="-30740" y="22838"/>
                  </a:lnTo>
                  <a:cubicBezTo>
                    <a:pt x="16449" y="-22837"/>
                    <a:pt x="16449" y="-22837"/>
                    <a:pt x="62640" y="-22837"/>
                  </a:cubicBezTo>
                </a:path>
              </a:pathLst>
            </a:custGeom>
            <a:noFill/>
            <a:ln w="2900" cap="rnd">
              <a:solidFill>
                <a:srgbClr val="454545"/>
              </a:solidFill>
              <a:round/>
            </a:ln>
          </p:spPr>
        </p:sp>
        <p:sp>
          <p:nvSpPr>
            <p:cNvPr id="212" name="MMConnector"/>
            <p:cNvSpPr/>
            <p:nvPr/>
          </p:nvSpPr>
          <p:spPr>
            <a:xfrm>
              <a:off x="6120854" y="4235131"/>
              <a:ext cx="93380" cy="45675"/>
            </a:xfrm>
            <a:custGeom>
              <a:avLst/>
              <a:gdLst/>
              <a:ahLst/>
              <a:cxnLst/>
              <a:rect l="0" t="0" r="0" b="0"/>
              <a:pathLst>
                <a:path w="93380" h="45675" fill="none">
                  <a:moveTo>
                    <a:pt x="-30740" y="-22837"/>
                  </a:moveTo>
                  <a:cubicBezTo>
                    <a:pt x="16449" y="22838"/>
                    <a:pt x="16449" y="22838"/>
                    <a:pt x="62640" y="22838"/>
                  </a:cubicBezTo>
                </a:path>
              </a:pathLst>
            </a:custGeom>
            <a:noFill/>
            <a:ln w="2900" cap="rnd">
              <a:solidFill>
                <a:srgbClr val="454545"/>
              </a:solidFill>
              <a:round/>
            </a:ln>
          </p:spPr>
        </p:sp>
        <p:sp>
          <p:nvSpPr>
            <p:cNvPr id="214" name="MMConnector"/>
            <p:cNvSpPr/>
            <p:nvPr/>
          </p:nvSpPr>
          <p:spPr>
            <a:xfrm>
              <a:off x="6184654" y="4447556"/>
              <a:ext cx="125280" cy="196475"/>
            </a:xfrm>
            <a:custGeom>
              <a:avLst/>
              <a:gdLst/>
              <a:ahLst/>
              <a:cxnLst/>
              <a:rect l="0" t="0" r="0" b="0"/>
              <a:pathLst>
                <a:path w="125280" h="196475" fill="none">
                  <a:moveTo>
                    <a:pt x="-62640" y="98238"/>
                  </a:moveTo>
                  <a:lnTo>
                    <a:pt x="-30740" y="98238"/>
                  </a:lnTo>
                  <a:cubicBezTo>
                    <a:pt x="16449" y="-98237"/>
                    <a:pt x="16449" y="-98237"/>
                    <a:pt x="62640" y="-98237"/>
                  </a:cubicBezTo>
                </a:path>
              </a:pathLst>
            </a:custGeom>
            <a:noFill/>
            <a:ln w="2900" cap="rnd">
              <a:solidFill>
                <a:srgbClr val="454545"/>
              </a:solidFill>
              <a:round/>
            </a:ln>
          </p:spPr>
        </p:sp>
        <p:sp>
          <p:nvSpPr>
            <p:cNvPr id="216" name="MMConnector"/>
            <p:cNvSpPr/>
            <p:nvPr/>
          </p:nvSpPr>
          <p:spPr>
            <a:xfrm>
              <a:off x="6184654" y="4493231"/>
              <a:ext cx="93380" cy="105125"/>
            </a:xfrm>
            <a:custGeom>
              <a:avLst/>
              <a:gdLst/>
              <a:ahLst/>
              <a:cxnLst/>
              <a:rect l="0" t="0" r="0" b="0"/>
              <a:pathLst>
                <a:path w="93380" h="105125" fill="none">
                  <a:moveTo>
                    <a:pt x="-30740" y="52563"/>
                  </a:moveTo>
                  <a:cubicBezTo>
                    <a:pt x="16449" y="-52562"/>
                    <a:pt x="16449" y="-52562"/>
                    <a:pt x="62640" y="-52562"/>
                  </a:cubicBezTo>
                </a:path>
              </a:pathLst>
            </a:custGeom>
            <a:noFill/>
            <a:ln w="2900" cap="rnd">
              <a:solidFill>
                <a:srgbClr val="454545"/>
              </a:solidFill>
              <a:round/>
            </a:ln>
          </p:spPr>
        </p:sp>
        <p:sp>
          <p:nvSpPr>
            <p:cNvPr id="218" name="MMConnector"/>
            <p:cNvSpPr/>
            <p:nvPr/>
          </p:nvSpPr>
          <p:spPr>
            <a:xfrm>
              <a:off x="6184654" y="4538906"/>
              <a:ext cx="93380" cy="13775"/>
            </a:xfrm>
            <a:custGeom>
              <a:avLst/>
              <a:gdLst/>
              <a:ahLst/>
              <a:cxnLst/>
              <a:rect l="0" t="0" r="0" b="0"/>
              <a:pathLst>
                <a:path w="93380" h="13775" fill="none">
                  <a:moveTo>
                    <a:pt x="-30740" y="6888"/>
                  </a:moveTo>
                  <a:cubicBezTo>
                    <a:pt x="16449" y="-6887"/>
                    <a:pt x="16449" y="-6887"/>
                    <a:pt x="62640" y="-6887"/>
                  </a:cubicBezTo>
                </a:path>
              </a:pathLst>
            </a:custGeom>
            <a:noFill/>
            <a:ln w="2900" cap="rnd">
              <a:solidFill>
                <a:srgbClr val="454545"/>
              </a:solidFill>
              <a:round/>
            </a:ln>
          </p:spPr>
        </p:sp>
        <p:sp>
          <p:nvSpPr>
            <p:cNvPr id="220" name="MMConnector"/>
            <p:cNvSpPr/>
            <p:nvPr/>
          </p:nvSpPr>
          <p:spPr>
            <a:xfrm>
              <a:off x="6184654" y="4584581"/>
              <a:ext cx="93380" cy="77575"/>
            </a:xfrm>
            <a:custGeom>
              <a:avLst/>
              <a:gdLst/>
              <a:ahLst/>
              <a:cxnLst/>
              <a:rect l="0" t="0" r="0" b="0"/>
              <a:pathLst>
                <a:path w="93380" h="77575" fill="none">
                  <a:moveTo>
                    <a:pt x="-30740" y="-38787"/>
                  </a:moveTo>
                  <a:cubicBezTo>
                    <a:pt x="16449" y="38788"/>
                    <a:pt x="16449" y="38788"/>
                    <a:pt x="62640" y="38788"/>
                  </a:cubicBezTo>
                </a:path>
              </a:pathLst>
            </a:custGeom>
            <a:noFill/>
            <a:ln w="2900" cap="rnd">
              <a:solidFill>
                <a:srgbClr val="454545"/>
              </a:solidFill>
              <a:round/>
            </a:ln>
          </p:spPr>
        </p:sp>
        <p:sp>
          <p:nvSpPr>
            <p:cNvPr id="222" name="MMConnector"/>
            <p:cNvSpPr/>
            <p:nvPr/>
          </p:nvSpPr>
          <p:spPr>
            <a:xfrm>
              <a:off x="6086054" y="4906843"/>
              <a:ext cx="125280" cy="2900"/>
            </a:xfrm>
            <a:custGeom>
              <a:avLst/>
              <a:gdLst/>
              <a:ahLst/>
              <a:cxnLst/>
              <a:rect l="0" t="0" r="0" b="0"/>
              <a:pathLst>
                <a:path w="125280" h="2900" fill="none">
                  <a:moveTo>
                    <a:pt x="-62640" y="0"/>
                  </a:moveTo>
                  <a:lnTo>
                    <a:pt x="-30740" y="0"/>
                  </a:lnTo>
                  <a:cubicBezTo>
                    <a:pt x="16449" y="0"/>
                    <a:pt x="16449" y="0"/>
                    <a:pt x="62640" y="0"/>
                  </a:cubicBezTo>
                </a:path>
              </a:pathLst>
            </a:custGeom>
            <a:noFill/>
            <a:ln w="2900" cap="rnd">
              <a:solidFill>
                <a:srgbClr val="454545"/>
              </a:solidFill>
              <a:round/>
            </a:ln>
          </p:spPr>
        </p:sp>
        <p:sp>
          <p:nvSpPr>
            <p:cNvPr id="224" name="MMConnector"/>
            <p:cNvSpPr/>
            <p:nvPr/>
          </p:nvSpPr>
          <p:spPr>
            <a:xfrm>
              <a:off x="6817434" y="4884006"/>
              <a:ext cx="125280" cy="45675"/>
            </a:xfrm>
            <a:custGeom>
              <a:avLst/>
              <a:gdLst/>
              <a:ahLst/>
              <a:cxnLst/>
              <a:rect l="0" t="0" r="0" b="0"/>
              <a:pathLst>
                <a:path w="125280" h="45675" fill="none">
                  <a:moveTo>
                    <a:pt x="-62640" y="22838"/>
                  </a:moveTo>
                  <a:lnTo>
                    <a:pt x="-30740" y="22838"/>
                  </a:lnTo>
                  <a:cubicBezTo>
                    <a:pt x="16449" y="-22837"/>
                    <a:pt x="16449" y="-22837"/>
                    <a:pt x="62640" y="-22837"/>
                  </a:cubicBezTo>
                </a:path>
              </a:pathLst>
            </a:custGeom>
            <a:noFill/>
            <a:ln w="2900" cap="rnd">
              <a:solidFill>
                <a:srgbClr val="454545"/>
              </a:solidFill>
              <a:round/>
            </a:ln>
          </p:spPr>
        </p:sp>
        <p:sp>
          <p:nvSpPr>
            <p:cNvPr id="230" name="MMConnector"/>
            <p:cNvSpPr/>
            <p:nvPr/>
          </p:nvSpPr>
          <p:spPr>
            <a:xfrm>
              <a:off x="6184654" y="4644031"/>
              <a:ext cx="93380" cy="196475"/>
            </a:xfrm>
            <a:custGeom>
              <a:avLst/>
              <a:gdLst/>
              <a:ahLst/>
              <a:cxnLst/>
              <a:rect l="0" t="0" r="0" b="0"/>
              <a:pathLst>
                <a:path w="93380" h="196475" fill="none">
                  <a:moveTo>
                    <a:pt x="-30740" y="-98237"/>
                  </a:moveTo>
                  <a:cubicBezTo>
                    <a:pt x="16449" y="98238"/>
                    <a:pt x="16449" y="98238"/>
                    <a:pt x="62640" y="98238"/>
                  </a:cubicBezTo>
                </a:path>
              </a:pathLst>
            </a:custGeom>
            <a:noFill/>
            <a:ln w="2900" cap="rnd">
              <a:solidFill>
                <a:srgbClr val="454545"/>
              </a:solidFill>
              <a:round/>
            </a:ln>
          </p:spPr>
        </p:sp>
        <p:sp>
          <p:nvSpPr>
            <p:cNvPr id="234" name="MMConnector"/>
            <p:cNvSpPr/>
            <p:nvPr/>
          </p:nvSpPr>
          <p:spPr>
            <a:xfrm>
              <a:off x="6817434" y="4929681"/>
              <a:ext cx="93380" cy="45675"/>
            </a:xfrm>
            <a:custGeom>
              <a:avLst/>
              <a:gdLst/>
              <a:ahLst/>
              <a:cxnLst/>
              <a:rect l="0" t="0" r="0" b="0"/>
              <a:pathLst>
                <a:path w="93380" h="45675" fill="none">
                  <a:moveTo>
                    <a:pt x="-30740" y="-22837"/>
                  </a:moveTo>
                  <a:cubicBezTo>
                    <a:pt x="16449" y="22838"/>
                    <a:pt x="16449" y="22838"/>
                    <a:pt x="62640" y="22838"/>
                  </a:cubicBezTo>
                </a:path>
              </a:pathLst>
            </a:custGeom>
            <a:noFill/>
            <a:ln w="2900" cap="rnd">
              <a:solidFill>
                <a:srgbClr val="454545"/>
              </a:solidFill>
              <a:round/>
            </a:ln>
          </p:spPr>
        </p:sp>
        <p:sp>
          <p:nvSpPr>
            <p:cNvPr id="238" name="MMConnector"/>
            <p:cNvSpPr/>
            <p:nvPr/>
          </p:nvSpPr>
          <p:spPr>
            <a:xfrm>
              <a:off x="6149324" y="5244331"/>
              <a:ext cx="101790" cy="192125"/>
            </a:xfrm>
            <a:custGeom>
              <a:avLst/>
              <a:gdLst/>
              <a:ahLst/>
              <a:cxnLst/>
              <a:rect l="0" t="0" r="0" b="0"/>
              <a:pathLst>
                <a:path w="101790" h="192125" fill="none">
                  <a:moveTo>
                    <a:pt x="-50895" y="96063"/>
                  </a:moveTo>
                  <a:lnTo>
                    <a:pt x="0" y="96063"/>
                  </a:lnTo>
                  <a:lnTo>
                    <a:pt x="0" y="-96062"/>
                  </a:lnTo>
                  <a:lnTo>
                    <a:pt x="50895" y="-96062"/>
                  </a:lnTo>
                </a:path>
              </a:pathLst>
            </a:custGeom>
            <a:noFill/>
            <a:ln w="2900" cap="rnd">
              <a:solidFill>
                <a:srgbClr val="454545"/>
              </a:solidFill>
              <a:round/>
              <a:tailEnd type="triangle" w="sm" len="sm"/>
            </a:ln>
          </p:spPr>
        </p:sp>
        <p:sp>
          <p:nvSpPr>
            <p:cNvPr id="240" name="MMConnector"/>
            <p:cNvSpPr/>
            <p:nvPr/>
          </p:nvSpPr>
          <p:spPr>
            <a:xfrm>
              <a:off x="6149324" y="5303781"/>
              <a:ext cx="50895" cy="73225"/>
            </a:xfrm>
            <a:custGeom>
              <a:avLst/>
              <a:gdLst/>
              <a:ahLst/>
              <a:cxnLst/>
              <a:rect l="0" t="0" r="0" b="0"/>
              <a:pathLst>
                <a:path w="50895" h="73225" fill="none">
                  <a:moveTo>
                    <a:pt x="0" y="36613"/>
                  </a:moveTo>
                  <a:lnTo>
                    <a:pt x="0" y="-36612"/>
                  </a:lnTo>
                  <a:lnTo>
                    <a:pt x="50895" y="-36612"/>
                  </a:lnTo>
                </a:path>
              </a:pathLst>
            </a:custGeom>
            <a:noFill/>
            <a:ln w="2900" cap="rnd">
              <a:solidFill>
                <a:srgbClr val="454545"/>
              </a:solidFill>
              <a:round/>
              <a:tailEnd type="triangle" w="sm" len="sm"/>
            </a:ln>
          </p:spPr>
        </p:sp>
        <p:sp>
          <p:nvSpPr>
            <p:cNvPr id="242" name="MMConnector"/>
            <p:cNvSpPr/>
            <p:nvPr/>
          </p:nvSpPr>
          <p:spPr>
            <a:xfrm>
              <a:off x="6149324" y="5363231"/>
              <a:ext cx="50895" cy="45675"/>
            </a:xfrm>
            <a:custGeom>
              <a:avLst/>
              <a:gdLst/>
              <a:ahLst/>
              <a:cxnLst/>
              <a:rect l="0" t="0" r="0" b="0"/>
              <a:pathLst>
                <a:path w="50895" h="45675" fill="none">
                  <a:moveTo>
                    <a:pt x="0" y="-22837"/>
                  </a:moveTo>
                  <a:lnTo>
                    <a:pt x="0" y="22838"/>
                  </a:lnTo>
                  <a:lnTo>
                    <a:pt x="50895" y="22838"/>
                  </a:lnTo>
                </a:path>
              </a:pathLst>
            </a:custGeom>
            <a:noFill/>
            <a:ln w="2900" cap="rnd">
              <a:solidFill>
                <a:srgbClr val="454545"/>
              </a:solidFill>
              <a:round/>
              <a:tailEnd type="triangle" w="sm" len="sm"/>
            </a:ln>
          </p:spPr>
        </p:sp>
        <p:sp>
          <p:nvSpPr>
            <p:cNvPr id="244" name="MMConnector"/>
            <p:cNvSpPr/>
            <p:nvPr/>
          </p:nvSpPr>
          <p:spPr>
            <a:xfrm>
              <a:off x="6149324" y="5436456"/>
              <a:ext cx="50895" cy="192125"/>
            </a:xfrm>
            <a:custGeom>
              <a:avLst/>
              <a:gdLst/>
              <a:ahLst/>
              <a:cxnLst/>
              <a:rect l="0" t="0" r="0" b="0"/>
              <a:pathLst>
                <a:path w="50895" h="192125" fill="none">
                  <a:moveTo>
                    <a:pt x="0" y="-96062"/>
                  </a:moveTo>
                  <a:lnTo>
                    <a:pt x="0" y="96063"/>
                  </a:lnTo>
                  <a:lnTo>
                    <a:pt x="50895" y="96063"/>
                  </a:lnTo>
                </a:path>
              </a:pathLst>
            </a:custGeom>
            <a:noFill/>
            <a:ln w="2900" cap="rnd">
              <a:solidFill>
                <a:srgbClr val="454545"/>
              </a:solidFill>
              <a:round/>
              <a:tailEnd type="triangle" w="sm" len="sm"/>
            </a:ln>
          </p:spPr>
        </p:sp>
        <p:sp>
          <p:nvSpPr>
            <p:cNvPr id="246" name="MMConnector"/>
            <p:cNvSpPr/>
            <p:nvPr/>
          </p:nvSpPr>
          <p:spPr>
            <a:xfrm>
              <a:off x="6237697" y="5733706"/>
              <a:ext cx="125280" cy="164575"/>
            </a:xfrm>
            <a:custGeom>
              <a:avLst/>
              <a:gdLst/>
              <a:ahLst/>
              <a:cxnLst/>
              <a:rect l="0" t="0" r="0" b="0"/>
              <a:pathLst>
                <a:path w="125280" h="164575" fill="none">
                  <a:moveTo>
                    <a:pt x="-62640" y="82288"/>
                  </a:moveTo>
                  <a:lnTo>
                    <a:pt x="-30740" y="82288"/>
                  </a:lnTo>
                  <a:cubicBezTo>
                    <a:pt x="16449" y="-82287"/>
                    <a:pt x="16449" y="-82287"/>
                    <a:pt x="62640" y="-82287"/>
                  </a:cubicBezTo>
                </a:path>
              </a:pathLst>
            </a:custGeom>
            <a:noFill/>
            <a:ln w="2900" cap="rnd">
              <a:solidFill>
                <a:srgbClr val="454545"/>
              </a:solidFill>
              <a:round/>
            </a:ln>
          </p:spPr>
        </p:sp>
        <p:sp>
          <p:nvSpPr>
            <p:cNvPr id="248" name="MMConnector"/>
            <p:cNvSpPr/>
            <p:nvPr/>
          </p:nvSpPr>
          <p:spPr>
            <a:xfrm>
              <a:off x="6237697" y="5779381"/>
              <a:ext cx="93380" cy="73225"/>
            </a:xfrm>
            <a:custGeom>
              <a:avLst/>
              <a:gdLst/>
              <a:ahLst/>
              <a:cxnLst/>
              <a:rect l="0" t="0" r="0" b="0"/>
              <a:pathLst>
                <a:path w="93380" h="73225" fill="none">
                  <a:moveTo>
                    <a:pt x="-30740" y="36613"/>
                  </a:moveTo>
                  <a:cubicBezTo>
                    <a:pt x="16449" y="-36612"/>
                    <a:pt x="16449" y="-36612"/>
                    <a:pt x="62640" y="-36612"/>
                  </a:cubicBezTo>
                </a:path>
              </a:pathLst>
            </a:custGeom>
            <a:noFill/>
            <a:ln w="2900" cap="rnd">
              <a:solidFill>
                <a:srgbClr val="454545"/>
              </a:solidFill>
              <a:round/>
            </a:ln>
          </p:spPr>
        </p:sp>
        <p:sp>
          <p:nvSpPr>
            <p:cNvPr id="250" name="MMConnector"/>
            <p:cNvSpPr/>
            <p:nvPr/>
          </p:nvSpPr>
          <p:spPr>
            <a:xfrm>
              <a:off x="6237697" y="5838831"/>
              <a:ext cx="93380" cy="45675"/>
            </a:xfrm>
            <a:custGeom>
              <a:avLst/>
              <a:gdLst/>
              <a:ahLst/>
              <a:cxnLst/>
              <a:rect l="0" t="0" r="0" b="0"/>
              <a:pathLst>
                <a:path w="93380" h="45675" fill="none">
                  <a:moveTo>
                    <a:pt x="-30740" y="-22837"/>
                  </a:moveTo>
                  <a:cubicBezTo>
                    <a:pt x="16449" y="22838"/>
                    <a:pt x="16449" y="22838"/>
                    <a:pt x="62640" y="22838"/>
                  </a:cubicBezTo>
                </a:path>
              </a:pathLst>
            </a:custGeom>
            <a:noFill/>
            <a:ln w="2900" cap="rnd">
              <a:solidFill>
                <a:srgbClr val="454545"/>
              </a:solidFill>
              <a:round/>
            </a:ln>
          </p:spPr>
        </p:sp>
        <p:sp>
          <p:nvSpPr>
            <p:cNvPr id="252" name="MMConnector"/>
            <p:cNvSpPr/>
            <p:nvPr/>
          </p:nvSpPr>
          <p:spPr>
            <a:xfrm>
              <a:off x="6237697" y="5898281"/>
              <a:ext cx="93380" cy="164575"/>
            </a:xfrm>
            <a:custGeom>
              <a:avLst/>
              <a:gdLst/>
              <a:ahLst/>
              <a:cxnLst/>
              <a:rect l="0" t="0" r="0" b="0"/>
              <a:pathLst>
                <a:path w="93380" h="164575" fill="none">
                  <a:moveTo>
                    <a:pt x="-30740" y="-82287"/>
                  </a:moveTo>
                  <a:cubicBezTo>
                    <a:pt x="16449" y="82288"/>
                    <a:pt x="16449" y="82288"/>
                    <a:pt x="62640" y="82288"/>
                  </a:cubicBezTo>
                </a:path>
              </a:pathLst>
            </a:custGeom>
            <a:noFill/>
            <a:ln w="2900" cap="rnd">
              <a:solidFill>
                <a:srgbClr val="454545"/>
              </a:solidFill>
              <a:round/>
            </a:ln>
          </p:spPr>
        </p:sp>
        <p:sp>
          <p:nvSpPr>
            <p:cNvPr id="255" name="MMConnector"/>
            <p:cNvSpPr/>
            <p:nvPr/>
          </p:nvSpPr>
          <p:spPr>
            <a:xfrm>
              <a:off x="6137492" y="6117593"/>
              <a:ext cx="125280" cy="2900"/>
            </a:xfrm>
            <a:custGeom>
              <a:avLst/>
              <a:gdLst/>
              <a:ahLst/>
              <a:cxnLst/>
              <a:rect l="0" t="0" r="0" b="0"/>
              <a:pathLst>
                <a:path w="125280" h="2900" fill="none">
                  <a:moveTo>
                    <a:pt x="-62640" y="0"/>
                  </a:moveTo>
                  <a:lnTo>
                    <a:pt x="-30740" y="0"/>
                  </a:lnTo>
                  <a:cubicBezTo>
                    <a:pt x="16449" y="0"/>
                    <a:pt x="16449" y="0"/>
                    <a:pt x="62640" y="0"/>
                  </a:cubicBezTo>
                </a:path>
              </a:pathLst>
            </a:custGeom>
            <a:noFill/>
            <a:ln w="2900" cap="rnd">
              <a:solidFill>
                <a:srgbClr val="454545"/>
              </a:solidFill>
              <a:round/>
            </a:ln>
          </p:spPr>
        </p:sp>
        <p:sp>
          <p:nvSpPr>
            <p:cNvPr id="257" name="MMConnector"/>
            <p:cNvSpPr/>
            <p:nvPr/>
          </p:nvSpPr>
          <p:spPr>
            <a:xfrm>
              <a:off x="7680872" y="6094756"/>
              <a:ext cx="125280" cy="45675"/>
            </a:xfrm>
            <a:custGeom>
              <a:avLst/>
              <a:gdLst/>
              <a:ahLst/>
              <a:cxnLst/>
              <a:rect l="0" t="0" r="0" b="0"/>
              <a:pathLst>
                <a:path w="125280" h="45675" fill="none">
                  <a:moveTo>
                    <a:pt x="-62640" y="22838"/>
                  </a:moveTo>
                  <a:lnTo>
                    <a:pt x="-30740" y="22838"/>
                  </a:lnTo>
                  <a:cubicBezTo>
                    <a:pt x="16449" y="-22837"/>
                    <a:pt x="16449" y="-22837"/>
                    <a:pt x="62640" y="-22837"/>
                  </a:cubicBezTo>
                </a:path>
              </a:pathLst>
            </a:custGeom>
            <a:noFill/>
            <a:ln w="2900" cap="rnd">
              <a:solidFill>
                <a:srgbClr val="454545"/>
              </a:solidFill>
              <a:round/>
            </a:ln>
          </p:spPr>
        </p:sp>
        <p:sp>
          <p:nvSpPr>
            <p:cNvPr id="259" name="MMConnector"/>
            <p:cNvSpPr/>
            <p:nvPr/>
          </p:nvSpPr>
          <p:spPr>
            <a:xfrm>
              <a:off x="7680872" y="6140431"/>
              <a:ext cx="93380" cy="45675"/>
            </a:xfrm>
            <a:custGeom>
              <a:avLst/>
              <a:gdLst/>
              <a:ahLst/>
              <a:cxnLst/>
              <a:rect l="0" t="0" r="0" b="0"/>
              <a:pathLst>
                <a:path w="93380" h="45675" fill="none">
                  <a:moveTo>
                    <a:pt x="-30740" y="-22837"/>
                  </a:moveTo>
                  <a:cubicBezTo>
                    <a:pt x="16449" y="22838"/>
                    <a:pt x="16449" y="22838"/>
                    <a:pt x="62640" y="22838"/>
                  </a:cubicBezTo>
                </a:path>
              </a:pathLst>
            </a:custGeom>
            <a:noFill/>
            <a:ln w="2900" cap="rnd">
              <a:solidFill>
                <a:srgbClr val="454545"/>
              </a:solidFill>
              <a:round/>
            </a:ln>
          </p:spPr>
        </p:sp>
        <p:sp>
          <p:nvSpPr>
            <p:cNvPr id="101" name="MainIdea"/>
            <p:cNvSpPr/>
            <p:nvPr/>
          </p:nvSpPr>
          <p:spPr>
            <a:xfrm>
              <a:off x="3075854" y="3744214"/>
              <a:ext cx="1679680" cy="295800"/>
            </a:xfrm>
            <a:custGeom>
              <a:avLst/>
              <a:gdLst>
                <a:gd name="rtl" fmla="*/ 115710 w 1679680"/>
                <a:gd name="rtt" fmla="*/ 47270 h 295800"/>
                <a:gd name="rtr" fmla="*/ 1565710 w 1679680"/>
                <a:gd name="rtb" fmla="*/ 250270 h 295800"/>
              </a:gdLst>
              <a:ahLst/>
              <a:cxnLst/>
              <a:rect l="rtl" t="rtt" r="rtr" b="rtb"/>
              <a:pathLst>
                <a:path w="1679680" h="295800">
                  <a:moveTo>
                    <a:pt x="147900" y="0"/>
                  </a:moveTo>
                  <a:lnTo>
                    <a:pt x="1531780" y="0"/>
                  </a:lnTo>
                  <a:cubicBezTo>
                    <a:pt x="1613465" y="0"/>
                    <a:pt x="1679680" y="66215"/>
                    <a:pt x="1679680" y="147900"/>
                  </a:cubicBezTo>
                  <a:cubicBezTo>
                    <a:pt x="1679680" y="229585"/>
                    <a:pt x="1613465" y="295800"/>
                    <a:pt x="1531780" y="295800"/>
                  </a:cubicBezTo>
                  <a:lnTo>
                    <a:pt x="147900" y="295800"/>
                  </a:lnTo>
                  <a:cubicBezTo>
                    <a:pt x="66215" y="295800"/>
                    <a:pt x="0" y="229585"/>
                    <a:pt x="0" y="147900"/>
                  </a:cubicBezTo>
                  <a:cubicBezTo>
                    <a:pt x="0" y="66215"/>
                    <a:pt x="66215" y="0"/>
                    <a:pt x="147900" y="0"/>
                  </a:cubicBezTo>
                  <a:close/>
                </a:path>
              </a:pathLst>
            </a:custGeom>
            <a:solidFill>
              <a:srgbClr val="00AF54"/>
            </a:solidFill>
            <a:ln w="8700" cap="flat">
              <a:solidFill>
                <a:srgbClr val="00AF54"/>
              </a:solidFill>
              <a:round/>
            </a:ln>
          </p:spPr>
          <p:txBody>
            <a:bodyPr wrap="square" lIns="0" tIns="0" rIns="0" bIns="22003" rtlCol="0" anchor="ctr"/>
            <a:lstStyle/>
            <a:p>
              <a:pPr algn="ctr">
                <a:lnSpc>
                  <a:spcPct val="100000"/>
                </a:lnSpc>
              </a:pPr>
              <a:r>
                <a:rPr sz="1320" b="1">
                  <a:solidFill>
                    <a:srgbClr val="FFFFFF"/>
                  </a:solidFill>
                </a:rPr>
                <a:t>Bài 11: PHƯƠNG PHÁP TÁCH BIỆT VÀ TINH CHẾ HCHC</a:t>
              </a:r>
            </a:p>
          </p:txBody>
        </p:sp>
        <p:sp>
          <p:nvSpPr>
            <p:cNvPr id="102" name="MainTopic"/>
            <p:cNvSpPr/>
            <p:nvPr/>
          </p:nvSpPr>
          <p:spPr>
            <a:xfrm>
              <a:off x="4938234" y="1997236"/>
              <a:ext cx="774300" cy="116000"/>
            </a:xfrm>
            <a:custGeom>
              <a:avLst/>
              <a:gdLst>
                <a:gd name="rtl" fmla="*/ 51620 w 774300"/>
                <a:gd name="rtt" fmla="*/ 25520 h 116000"/>
                <a:gd name="rtr" fmla="*/ 724420 w 774300"/>
                <a:gd name="rtb" fmla="*/ 92220 h 116000"/>
              </a:gdLst>
              <a:ahLst/>
              <a:cxnLst/>
              <a:rect l="rtl" t="rtt" r="rtr" b="rtb"/>
              <a:pathLst>
                <a:path w="774300" h="116000">
                  <a:moveTo>
                    <a:pt x="11600" y="0"/>
                  </a:moveTo>
                  <a:lnTo>
                    <a:pt x="762700" y="0"/>
                  </a:lnTo>
                  <a:cubicBezTo>
                    <a:pt x="770495" y="0"/>
                    <a:pt x="774300" y="3805"/>
                    <a:pt x="774300" y="11600"/>
                  </a:cubicBezTo>
                  <a:lnTo>
                    <a:pt x="774300" y="104400"/>
                  </a:lnTo>
                  <a:cubicBezTo>
                    <a:pt x="774300" y="112195"/>
                    <a:pt x="770495" y="116000"/>
                    <a:pt x="762700" y="116000"/>
                  </a:cubicBezTo>
                  <a:lnTo>
                    <a:pt x="11600" y="116000"/>
                  </a:lnTo>
                  <a:cubicBezTo>
                    <a:pt x="3805" y="116000"/>
                    <a:pt x="0" y="112195"/>
                    <a:pt x="0" y="104400"/>
                  </a:cubicBezTo>
                  <a:lnTo>
                    <a:pt x="0" y="11600"/>
                  </a:lnTo>
                  <a:cubicBezTo>
                    <a:pt x="0" y="3805"/>
                    <a:pt x="3805" y="0"/>
                    <a:pt x="11600" y="0"/>
                  </a:cubicBezTo>
                  <a:close/>
                </a:path>
              </a:pathLst>
            </a:custGeom>
            <a:solidFill>
              <a:srgbClr val="FFFF00"/>
            </a:solidFill>
            <a:ln w="5800" cap="flat">
              <a:solidFill>
                <a:srgbClr val="454545"/>
              </a:solidFill>
              <a:round/>
            </a:ln>
          </p:spPr>
          <p:txBody>
            <a:bodyPr wrap="none" lIns="0" tIns="0" rIns="0" bIns="22003" rtlCol="0" anchor="ctr"/>
            <a:lstStyle/>
            <a:p>
              <a:pPr algn="ctr">
                <a:lnSpc>
                  <a:spcPct val="100000"/>
                </a:lnSpc>
              </a:pPr>
              <a:r>
                <a:rPr sz="840" b="1">
                  <a:solidFill>
                    <a:srgbClr val="303030"/>
                  </a:solidFill>
                </a:rPr>
                <a:t>Phương pháp chưng cất</a:t>
              </a:r>
            </a:p>
          </p:txBody>
        </p:sp>
        <p:sp>
          <p:nvSpPr>
            <p:cNvPr id="104" name="MainTopic"/>
            <p:cNvSpPr/>
            <p:nvPr/>
          </p:nvSpPr>
          <p:spPr>
            <a:xfrm>
              <a:off x="4938234" y="3148944"/>
              <a:ext cx="632200" cy="116000"/>
            </a:xfrm>
            <a:custGeom>
              <a:avLst/>
              <a:gdLst>
                <a:gd name="rtl" fmla="*/ 51620 w 632200"/>
                <a:gd name="rtt" fmla="*/ 25520 h 116000"/>
                <a:gd name="rtr" fmla="*/ 582320 w 632200"/>
                <a:gd name="rtb" fmla="*/ 92220 h 116000"/>
              </a:gdLst>
              <a:ahLst/>
              <a:cxnLst/>
              <a:rect l="rtl" t="rtt" r="rtr" b="rtb"/>
              <a:pathLst>
                <a:path w="632200" h="116000">
                  <a:moveTo>
                    <a:pt x="11600" y="0"/>
                  </a:moveTo>
                  <a:lnTo>
                    <a:pt x="620600" y="0"/>
                  </a:lnTo>
                  <a:cubicBezTo>
                    <a:pt x="628395" y="0"/>
                    <a:pt x="632200" y="3805"/>
                    <a:pt x="632200" y="11600"/>
                  </a:cubicBezTo>
                  <a:lnTo>
                    <a:pt x="632200" y="104400"/>
                  </a:lnTo>
                  <a:cubicBezTo>
                    <a:pt x="632200" y="112195"/>
                    <a:pt x="628395" y="116000"/>
                    <a:pt x="620600" y="116000"/>
                  </a:cubicBezTo>
                  <a:lnTo>
                    <a:pt x="11600" y="116000"/>
                  </a:lnTo>
                  <a:cubicBezTo>
                    <a:pt x="3805" y="116000"/>
                    <a:pt x="0" y="112195"/>
                    <a:pt x="0" y="104400"/>
                  </a:cubicBezTo>
                  <a:lnTo>
                    <a:pt x="0" y="11600"/>
                  </a:lnTo>
                  <a:cubicBezTo>
                    <a:pt x="0" y="3805"/>
                    <a:pt x="3805" y="0"/>
                    <a:pt x="11600" y="0"/>
                  </a:cubicBezTo>
                  <a:close/>
                </a:path>
              </a:pathLst>
            </a:custGeom>
            <a:solidFill>
              <a:srgbClr val="D6747E"/>
            </a:solidFill>
            <a:ln w="5800" cap="flat">
              <a:solidFill>
                <a:srgbClr val="454545"/>
              </a:solidFill>
              <a:round/>
            </a:ln>
          </p:spPr>
          <p:txBody>
            <a:bodyPr wrap="none" lIns="0" tIns="0" rIns="0" bIns="22003" rtlCol="0" anchor="ctr"/>
            <a:lstStyle/>
            <a:p>
              <a:pPr algn="ctr">
                <a:lnSpc>
                  <a:spcPct val="100000"/>
                </a:lnSpc>
              </a:pPr>
              <a:r>
                <a:rPr sz="840" b="1">
                  <a:solidFill>
                    <a:srgbClr val="303030"/>
                  </a:solidFill>
                </a:rPr>
                <a:t>Phương pháp chiết</a:t>
              </a:r>
            </a:p>
          </p:txBody>
        </p:sp>
        <p:sp>
          <p:nvSpPr>
            <p:cNvPr id="108" name="MainTopic"/>
            <p:cNvSpPr/>
            <p:nvPr/>
          </p:nvSpPr>
          <p:spPr>
            <a:xfrm>
              <a:off x="4938234" y="4501568"/>
              <a:ext cx="698900" cy="116000"/>
            </a:xfrm>
            <a:custGeom>
              <a:avLst/>
              <a:gdLst>
                <a:gd name="rtl" fmla="*/ 51620 w 698900"/>
                <a:gd name="rtt" fmla="*/ 25520 h 116000"/>
                <a:gd name="rtr" fmla="*/ 649020 w 698900"/>
                <a:gd name="rtb" fmla="*/ 92220 h 116000"/>
              </a:gdLst>
              <a:ahLst/>
              <a:cxnLst/>
              <a:rect l="rtl" t="rtt" r="rtr" b="rtb"/>
              <a:pathLst>
                <a:path w="698900" h="116000">
                  <a:moveTo>
                    <a:pt x="11600" y="0"/>
                  </a:moveTo>
                  <a:lnTo>
                    <a:pt x="687300" y="0"/>
                  </a:lnTo>
                  <a:cubicBezTo>
                    <a:pt x="695095" y="0"/>
                    <a:pt x="698900" y="3805"/>
                    <a:pt x="698900" y="11600"/>
                  </a:cubicBezTo>
                  <a:lnTo>
                    <a:pt x="698900" y="104400"/>
                  </a:lnTo>
                  <a:cubicBezTo>
                    <a:pt x="698900" y="112195"/>
                    <a:pt x="695095" y="116000"/>
                    <a:pt x="687300" y="116000"/>
                  </a:cubicBezTo>
                  <a:lnTo>
                    <a:pt x="11600" y="116000"/>
                  </a:lnTo>
                  <a:cubicBezTo>
                    <a:pt x="3805" y="116000"/>
                    <a:pt x="0" y="112195"/>
                    <a:pt x="0" y="104400"/>
                  </a:cubicBezTo>
                  <a:lnTo>
                    <a:pt x="0" y="11600"/>
                  </a:lnTo>
                  <a:cubicBezTo>
                    <a:pt x="0" y="3805"/>
                    <a:pt x="3805" y="0"/>
                    <a:pt x="11600" y="0"/>
                  </a:cubicBezTo>
                  <a:close/>
                </a:path>
              </a:pathLst>
            </a:custGeom>
            <a:solidFill>
              <a:srgbClr val="F9C27E"/>
            </a:solidFill>
            <a:ln w="5800" cap="flat">
              <a:solidFill>
                <a:srgbClr val="454545"/>
              </a:solidFill>
              <a:round/>
            </a:ln>
          </p:spPr>
          <p:txBody>
            <a:bodyPr wrap="none" lIns="0" tIns="0" rIns="0" bIns="22003" rtlCol="0" anchor="ctr"/>
            <a:lstStyle/>
            <a:p>
              <a:pPr algn="ctr">
                <a:lnSpc>
                  <a:spcPct val="100000"/>
                </a:lnSpc>
              </a:pPr>
              <a:r>
                <a:rPr sz="840" b="1">
                  <a:solidFill>
                    <a:srgbClr val="303030"/>
                  </a:solidFill>
                </a:rPr>
                <a:t>Phương pháp kết tinh</a:t>
              </a:r>
            </a:p>
          </p:txBody>
        </p:sp>
        <p:sp>
          <p:nvSpPr>
            <p:cNvPr id="113" name="MainTopic"/>
            <p:cNvSpPr/>
            <p:nvPr/>
          </p:nvSpPr>
          <p:spPr>
            <a:xfrm>
              <a:off x="4938234" y="5670993"/>
              <a:ext cx="756900" cy="116000"/>
            </a:xfrm>
            <a:custGeom>
              <a:avLst/>
              <a:gdLst>
                <a:gd name="rtl" fmla="*/ 51620 w 756900"/>
                <a:gd name="rtt" fmla="*/ 25520 h 116000"/>
                <a:gd name="rtr" fmla="*/ 707020 w 756900"/>
                <a:gd name="rtb" fmla="*/ 92220 h 116000"/>
              </a:gdLst>
              <a:ahLst/>
              <a:cxnLst/>
              <a:rect l="rtl" t="rtt" r="rtr" b="rtb"/>
              <a:pathLst>
                <a:path w="756900" h="116000">
                  <a:moveTo>
                    <a:pt x="11600" y="0"/>
                  </a:moveTo>
                  <a:lnTo>
                    <a:pt x="745300" y="0"/>
                  </a:lnTo>
                  <a:cubicBezTo>
                    <a:pt x="753095" y="0"/>
                    <a:pt x="756900" y="3805"/>
                    <a:pt x="756900" y="11600"/>
                  </a:cubicBezTo>
                  <a:lnTo>
                    <a:pt x="756900" y="104400"/>
                  </a:lnTo>
                  <a:cubicBezTo>
                    <a:pt x="756900" y="112195"/>
                    <a:pt x="753095" y="116000"/>
                    <a:pt x="745300" y="116000"/>
                  </a:cubicBezTo>
                  <a:lnTo>
                    <a:pt x="11600" y="116000"/>
                  </a:lnTo>
                  <a:cubicBezTo>
                    <a:pt x="3805" y="116000"/>
                    <a:pt x="0" y="112195"/>
                    <a:pt x="0" y="104400"/>
                  </a:cubicBezTo>
                  <a:lnTo>
                    <a:pt x="0" y="11600"/>
                  </a:lnTo>
                  <a:cubicBezTo>
                    <a:pt x="0" y="3805"/>
                    <a:pt x="3805" y="0"/>
                    <a:pt x="11600" y="0"/>
                  </a:cubicBezTo>
                  <a:close/>
                </a:path>
              </a:pathLst>
            </a:custGeom>
            <a:solidFill>
              <a:srgbClr val="00B0F0"/>
            </a:solidFill>
            <a:ln w="5800" cap="flat">
              <a:solidFill>
                <a:srgbClr val="454545"/>
              </a:solidFill>
              <a:round/>
            </a:ln>
          </p:spPr>
          <p:txBody>
            <a:bodyPr wrap="none" lIns="0" tIns="0" rIns="0" bIns="22003" rtlCol="0" anchor="ctr"/>
            <a:lstStyle/>
            <a:p>
              <a:pPr algn="ctr">
                <a:lnSpc>
                  <a:spcPct val="100000"/>
                </a:lnSpc>
              </a:pPr>
              <a:r>
                <a:rPr sz="840" b="1">
                  <a:solidFill>
                    <a:srgbClr val="303030"/>
                  </a:solidFill>
                </a:rPr>
                <a:t>Phương pháp sắc kí cột</a:t>
              </a:r>
            </a:p>
          </p:txBody>
        </p:sp>
        <p:sp>
          <p:nvSpPr>
            <p:cNvPr id="128" name="SubTopic"/>
            <p:cNvSpPr/>
            <p:nvPr/>
          </p:nvSpPr>
          <p:spPr>
            <a:xfrm>
              <a:off x="5790834" y="1769948"/>
              <a:ext cx="293364" cy="72500"/>
            </a:xfrm>
            <a:custGeom>
              <a:avLst/>
              <a:gdLst>
                <a:gd name="rtl" fmla="*/ 28478 w 293364"/>
                <a:gd name="rtt" fmla="*/ 9570 h 72500"/>
                <a:gd name="rtr" fmla="*/ 263378 w 293364"/>
                <a:gd name="rtb" fmla="*/ 64670 h 72500"/>
              </a:gdLst>
              <a:ahLst/>
              <a:cxnLst/>
              <a:rect l="rtl" t="rtt" r="rtr" b="rtb"/>
              <a:pathLst>
                <a:path w="293364" h="72500">
                  <a:moveTo>
                    <a:pt x="36250" y="0"/>
                  </a:moveTo>
                  <a:lnTo>
                    <a:pt x="257114" y="0"/>
                  </a:lnTo>
                  <a:cubicBezTo>
                    <a:pt x="277135" y="0"/>
                    <a:pt x="293364" y="16229"/>
                    <a:pt x="293364" y="36250"/>
                  </a:cubicBezTo>
                  <a:cubicBezTo>
                    <a:pt x="293364" y="56271"/>
                    <a:pt x="277135" y="72500"/>
                    <a:pt x="257114" y="72500"/>
                  </a:cubicBezTo>
                  <a:lnTo>
                    <a:pt x="36250" y="72500"/>
                  </a:lnTo>
                  <a:cubicBezTo>
                    <a:pt x="16229" y="72500"/>
                    <a:pt x="0" y="56271"/>
                    <a:pt x="0" y="36250"/>
                  </a:cubicBezTo>
                  <a:cubicBezTo>
                    <a:pt x="0" y="16229"/>
                    <a:pt x="16229" y="0"/>
                    <a:pt x="36250" y="0"/>
                  </a:cubicBezTo>
                  <a:close/>
                </a:path>
              </a:pathLst>
            </a:custGeom>
            <a:solidFill>
              <a:srgbClr val="5C9DFF"/>
            </a:solidFill>
            <a:ln w="2900" cap="flat">
              <a:solidFill>
                <a:srgbClr val="454545"/>
              </a:solidFill>
              <a:round/>
            </a:ln>
          </p:spPr>
          <p:txBody>
            <a:bodyPr wrap="square" lIns="0" tIns="0" rIns="0" bIns="22003" rtlCol="0" anchor="ctr"/>
            <a:lstStyle/>
            <a:p>
              <a:pPr algn="ctr">
                <a:lnSpc>
                  <a:spcPct val="100000"/>
                </a:lnSpc>
              </a:pPr>
              <a:r>
                <a:rPr sz="720">
                  <a:solidFill>
                    <a:srgbClr val="303030"/>
                  </a:solidFill>
                </a:rPr>
                <a:t>Nguyên tắc</a:t>
              </a:r>
            </a:p>
          </p:txBody>
        </p:sp>
        <p:sp>
          <p:nvSpPr>
            <p:cNvPr id="130" name="SubTopic"/>
            <p:cNvSpPr/>
            <p:nvPr/>
          </p:nvSpPr>
          <p:spPr>
            <a:xfrm>
              <a:off x="5790834" y="1998323"/>
              <a:ext cx="368416" cy="72500"/>
            </a:xfrm>
            <a:custGeom>
              <a:avLst/>
              <a:gdLst>
                <a:gd name="rtl" fmla="*/ 28478 w 368416"/>
                <a:gd name="rtt" fmla="*/ 9570 h 72500"/>
                <a:gd name="rtr" fmla="*/ 338778 w 368416"/>
                <a:gd name="rtb" fmla="*/ 64670 h 72500"/>
              </a:gdLst>
              <a:ahLst/>
              <a:cxnLst/>
              <a:rect l="rtl" t="rtt" r="rtr" b="rtb"/>
              <a:pathLst>
                <a:path w="368416" h="72500">
                  <a:moveTo>
                    <a:pt x="36250" y="0"/>
                  </a:moveTo>
                  <a:lnTo>
                    <a:pt x="332166" y="0"/>
                  </a:lnTo>
                  <a:cubicBezTo>
                    <a:pt x="352187" y="0"/>
                    <a:pt x="368416" y="16229"/>
                    <a:pt x="368416" y="36250"/>
                  </a:cubicBezTo>
                  <a:cubicBezTo>
                    <a:pt x="368416" y="56271"/>
                    <a:pt x="352187" y="72500"/>
                    <a:pt x="332166" y="72500"/>
                  </a:cubicBezTo>
                  <a:lnTo>
                    <a:pt x="36250" y="72500"/>
                  </a:lnTo>
                  <a:cubicBezTo>
                    <a:pt x="16229" y="72500"/>
                    <a:pt x="0" y="56271"/>
                    <a:pt x="0" y="36250"/>
                  </a:cubicBezTo>
                  <a:cubicBezTo>
                    <a:pt x="0" y="16229"/>
                    <a:pt x="16229" y="0"/>
                    <a:pt x="36250" y="0"/>
                  </a:cubicBezTo>
                  <a:close/>
                </a:path>
              </a:pathLst>
            </a:custGeom>
            <a:solidFill>
              <a:srgbClr val="CBE3D1"/>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Cách tiến hành</a:t>
              </a:r>
            </a:p>
          </p:txBody>
        </p:sp>
        <p:sp>
          <p:nvSpPr>
            <p:cNvPr id="132" name="SubTopic"/>
            <p:cNvSpPr/>
            <p:nvPr/>
          </p:nvSpPr>
          <p:spPr>
            <a:xfrm>
              <a:off x="5790834" y="2268023"/>
              <a:ext cx="269816" cy="72500"/>
            </a:xfrm>
            <a:custGeom>
              <a:avLst/>
              <a:gdLst>
                <a:gd name="rtl" fmla="*/ 28478 w 269816"/>
                <a:gd name="rtt" fmla="*/ 9570 h 72500"/>
                <a:gd name="rtr" fmla="*/ 240178 w 269816"/>
                <a:gd name="rtb" fmla="*/ 64670 h 72500"/>
              </a:gdLst>
              <a:ahLst/>
              <a:cxnLst/>
              <a:rect l="rtl" t="rtt" r="rtr" b="rtb"/>
              <a:pathLst>
                <a:path w="269816" h="72500">
                  <a:moveTo>
                    <a:pt x="36250" y="0"/>
                  </a:moveTo>
                  <a:lnTo>
                    <a:pt x="233566" y="0"/>
                  </a:lnTo>
                  <a:cubicBezTo>
                    <a:pt x="253587" y="0"/>
                    <a:pt x="269816" y="16229"/>
                    <a:pt x="269816" y="36250"/>
                  </a:cubicBezTo>
                  <a:cubicBezTo>
                    <a:pt x="269816" y="56271"/>
                    <a:pt x="253587" y="72500"/>
                    <a:pt x="233566" y="72500"/>
                  </a:cubicBezTo>
                  <a:lnTo>
                    <a:pt x="36250" y="72500"/>
                  </a:lnTo>
                  <a:cubicBezTo>
                    <a:pt x="16229" y="72500"/>
                    <a:pt x="0" y="56271"/>
                    <a:pt x="0" y="36250"/>
                  </a:cubicBezTo>
                  <a:cubicBezTo>
                    <a:pt x="0" y="16229"/>
                    <a:pt x="16229" y="0"/>
                    <a:pt x="36250" y="0"/>
                  </a:cubicBezTo>
                  <a:close/>
                </a:path>
              </a:pathLst>
            </a:custGeom>
            <a:solidFill>
              <a:srgbClr val="4DC7BC"/>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Ứng dụng</a:t>
              </a:r>
            </a:p>
          </p:txBody>
        </p:sp>
        <p:sp>
          <p:nvSpPr>
            <p:cNvPr id="134" name="SubTopic"/>
            <p:cNvSpPr/>
            <p:nvPr/>
          </p:nvSpPr>
          <p:spPr>
            <a:xfrm>
              <a:off x="6209478" y="1724273"/>
              <a:ext cx="1194916" cy="72500"/>
            </a:xfrm>
            <a:custGeom>
              <a:avLst/>
              <a:gdLst>
                <a:gd name="rtl" fmla="*/ 28478 w 1194916"/>
                <a:gd name="rtt" fmla="*/ 9570 h 72500"/>
                <a:gd name="rtr" fmla="*/ 1165278 w 1194916"/>
                <a:gd name="rtb" fmla="*/ 64670 h 72500"/>
              </a:gdLst>
              <a:ahLst/>
              <a:cxnLst/>
              <a:rect l="rtl" t="rtt" r="rtr" b="rtb"/>
              <a:pathLst>
                <a:path w="1194916" h="72500">
                  <a:moveTo>
                    <a:pt x="18125" y="0"/>
                  </a:moveTo>
                  <a:lnTo>
                    <a:pt x="1176791" y="0"/>
                  </a:lnTo>
                  <a:lnTo>
                    <a:pt x="1194916" y="36250"/>
                  </a:lnTo>
                  <a:lnTo>
                    <a:pt x="1176791" y="72500"/>
                  </a:lnTo>
                  <a:lnTo>
                    <a:pt x="18125" y="72500"/>
                  </a:lnTo>
                  <a:lnTo>
                    <a:pt x="0" y="36250"/>
                  </a:lnTo>
                  <a:lnTo>
                    <a:pt x="18125" y="0"/>
                  </a:lnTo>
                  <a:close/>
                </a:path>
              </a:pathLst>
            </a:custGeom>
            <a:solidFill>
              <a:srgbClr val="5E84FF"/>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Tác chất dựa vào sự khác nhau về nhiệt độ của các chất</a:t>
              </a:r>
            </a:p>
          </p:txBody>
        </p:sp>
        <p:sp>
          <p:nvSpPr>
            <p:cNvPr id="136" name="SubTopic"/>
            <p:cNvSpPr/>
            <p:nvPr/>
          </p:nvSpPr>
          <p:spPr>
            <a:xfrm>
              <a:off x="6209478" y="1815623"/>
              <a:ext cx="496016" cy="72500"/>
            </a:xfrm>
            <a:custGeom>
              <a:avLst/>
              <a:gdLst>
                <a:gd name="rtl" fmla="*/ 28478 w 496016"/>
                <a:gd name="rtt" fmla="*/ 9570 h 72500"/>
                <a:gd name="rtr" fmla="*/ 466378 w 496016"/>
                <a:gd name="rtb" fmla="*/ 64670 h 72500"/>
              </a:gdLst>
              <a:ahLst/>
              <a:cxnLst/>
              <a:rect l="rtl" t="rtt" r="rtr" b="rtb"/>
              <a:pathLst>
                <a:path w="496016" h="72500">
                  <a:moveTo>
                    <a:pt x="18125" y="0"/>
                  </a:moveTo>
                  <a:lnTo>
                    <a:pt x="477891" y="0"/>
                  </a:lnTo>
                  <a:lnTo>
                    <a:pt x="496016" y="36250"/>
                  </a:lnTo>
                  <a:lnTo>
                    <a:pt x="477891" y="72500"/>
                  </a:lnTo>
                  <a:lnTo>
                    <a:pt x="18125" y="72500"/>
                  </a:lnTo>
                  <a:lnTo>
                    <a:pt x="0" y="36250"/>
                  </a:lnTo>
                  <a:lnTo>
                    <a:pt x="18125" y="0"/>
                  </a:lnTo>
                  <a:close/>
                </a:path>
              </a:pathLst>
            </a:custGeom>
            <a:solidFill>
              <a:srgbClr val="5E84FF"/>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Một áp suất nhất định</a:t>
              </a:r>
            </a:p>
          </p:txBody>
        </p:sp>
        <p:sp>
          <p:nvSpPr>
            <p:cNvPr id="139" name="SubTopic"/>
            <p:cNvSpPr/>
            <p:nvPr/>
          </p:nvSpPr>
          <p:spPr>
            <a:xfrm>
              <a:off x="6284530" y="1906973"/>
              <a:ext cx="501816" cy="72500"/>
            </a:xfrm>
            <a:custGeom>
              <a:avLst/>
              <a:gdLst>
                <a:gd name="rtl" fmla="*/ 28478 w 501816"/>
                <a:gd name="rtt" fmla="*/ 9570 h 72500"/>
                <a:gd name="rtr" fmla="*/ 472178 w 501816"/>
                <a:gd name="rtb" fmla="*/ 64670 h 72500"/>
              </a:gdLst>
              <a:ahLst/>
              <a:cxnLst/>
              <a:rect l="rtl" t="rtt" r="rtr" b="rtb"/>
              <a:pathLst>
                <a:path w="501816" h="72500">
                  <a:moveTo>
                    <a:pt x="18125" y="0"/>
                  </a:moveTo>
                  <a:lnTo>
                    <a:pt x="483691" y="0"/>
                  </a:lnTo>
                  <a:lnTo>
                    <a:pt x="501816" y="36250"/>
                  </a:lnTo>
                  <a:lnTo>
                    <a:pt x="483691" y="72500"/>
                  </a:lnTo>
                  <a:lnTo>
                    <a:pt x="18125" y="72500"/>
                  </a:lnTo>
                  <a:lnTo>
                    <a:pt x="0" y="36250"/>
                  </a:lnTo>
                  <a:lnTo>
                    <a:pt x="18125" y="0"/>
                  </a:lnTo>
                  <a:close/>
                </a:path>
              </a:pathLst>
            </a:custGeom>
            <a:solidFill>
              <a:srgbClr val="CBE3D1"/>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Thể lỏng sang thể hơi</a:t>
              </a:r>
            </a:p>
          </p:txBody>
        </p:sp>
        <p:sp>
          <p:nvSpPr>
            <p:cNvPr id="141" name="SubTopic"/>
            <p:cNvSpPr/>
            <p:nvPr/>
          </p:nvSpPr>
          <p:spPr>
            <a:xfrm>
              <a:off x="6284530" y="1998323"/>
              <a:ext cx="733816" cy="72500"/>
            </a:xfrm>
            <a:custGeom>
              <a:avLst/>
              <a:gdLst>
                <a:gd name="rtl" fmla="*/ 28478 w 733816"/>
                <a:gd name="rtt" fmla="*/ 9570 h 72500"/>
                <a:gd name="rtr" fmla="*/ 704178 w 733816"/>
                <a:gd name="rtb" fmla="*/ 64670 h 72500"/>
              </a:gdLst>
              <a:ahLst/>
              <a:cxnLst/>
              <a:rect l="rtl" t="rtt" r="rtr" b="rtb"/>
              <a:pathLst>
                <a:path w="733816" h="72500">
                  <a:moveTo>
                    <a:pt x="18125" y="0"/>
                  </a:moveTo>
                  <a:lnTo>
                    <a:pt x="715691" y="0"/>
                  </a:lnTo>
                  <a:lnTo>
                    <a:pt x="733816" y="36250"/>
                  </a:lnTo>
                  <a:lnTo>
                    <a:pt x="715691" y="72500"/>
                  </a:lnTo>
                  <a:lnTo>
                    <a:pt x="18125" y="72500"/>
                  </a:lnTo>
                  <a:lnTo>
                    <a:pt x="0" y="36250"/>
                  </a:lnTo>
                  <a:lnTo>
                    <a:pt x="18125" y="0"/>
                  </a:lnTo>
                  <a:close/>
                </a:path>
              </a:pathLst>
            </a:custGeom>
            <a:solidFill>
              <a:srgbClr val="CBE3D1"/>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Làm lạnh nhanh cho hơi ngưng tụ</a:t>
              </a:r>
            </a:p>
          </p:txBody>
        </p:sp>
        <p:sp>
          <p:nvSpPr>
            <p:cNvPr id="143" name="SubTopic"/>
            <p:cNvSpPr/>
            <p:nvPr/>
          </p:nvSpPr>
          <p:spPr>
            <a:xfrm>
              <a:off x="6284530" y="2089673"/>
              <a:ext cx="742516" cy="72500"/>
            </a:xfrm>
            <a:custGeom>
              <a:avLst/>
              <a:gdLst>
                <a:gd name="rtl" fmla="*/ 28478 w 742516"/>
                <a:gd name="rtt" fmla="*/ 9570 h 72500"/>
                <a:gd name="rtr" fmla="*/ 712878 w 742516"/>
                <a:gd name="rtb" fmla="*/ 64670 h 72500"/>
              </a:gdLst>
              <a:ahLst/>
              <a:cxnLst/>
              <a:rect l="rtl" t="rtt" r="rtr" b="rtb"/>
              <a:pathLst>
                <a:path w="742516" h="72500">
                  <a:moveTo>
                    <a:pt x="18125" y="0"/>
                  </a:moveTo>
                  <a:lnTo>
                    <a:pt x="724391" y="0"/>
                  </a:lnTo>
                  <a:lnTo>
                    <a:pt x="742516" y="36250"/>
                  </a:lnTo>
                  <a:lnTo>
                    <a:pt x="724391" y="72500"/>
                  </a:lnTo>
                  <a:lnTo>
                    <a:pt x="18125" y="72500"/>
                  </a:lnTo>
                  <a:lnTo>
                    <a:pt x="0" y="36250"/>
                  </a:lnTo>
                  <a:lnTo>
                    <a:pt x="18125" y="0"/>
                  </a:lnTo>
                  <a:close/>
                </a:path>
              </a:pathLst>
            </a:custGeom>
            <a:solidFill>
              <a:srgbClr val="CBE3D1"/>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Thu chất lỏng ở nhiệt độ thích hợp</a:t>
              </a:r>
            </a:p>
          </p:txBody>
        </p:sp>
        <p:sp>
          <p:nvSpPr>
            <p:cNvPr id="145" name="SubTopic"/>
            <p:cNvSpPr/>
            <p:nvPr/>
          </p:nvSpPr>
          <p:spPr>
            <a:xfrm>
              <a:off x="6185930" y="2181023"/>
              <a:ext cx="1547788" cy="127600"/>
            </a:xfrm>
            <a:custGeom>
              <a:avLst/>
              <a:gdLst>
                <a:gd name="rtl" fmla="*/ 48314 w 1547788"/>
                <a:gd name="rtt" fmla="*/ 9570 h 127600"/>
                <a:gd name="rtr" fmla="*/ 1498314 w 1547788"/>
                <a:gd name="rtb" fmla="*/ 119770 h 127600"/>
              </a:gdLst>
              <a:ahLst/>
              <a:cxnLst/>
              <a:rect l="rtl" t="rtt" r="rtr" b="rtb"/>
              <a:pathLst>
                <a:path w="1547788" h="127600">
                  <a:moveTo>
                    <a:pt x="31900" y="0"/>
                  </a:moveTo>
                  <a:lnTo>
                    <a:pt x="1515888" y="0"/>
                  </a:lnTo>
                  <a:lnTo>
                    <a:pt x="1547788" y="63800"/>
                  </a:lnTo>
                  <a:lnTo>
                    <a:pt x="1515888" y="127600"/>
                  </a:lnTo>
                  <a:lnTo>
                    <a:pt x="31900" y="127600"/>
                  </a:lnTo>
                  <a:lnTo>
                    <a:pt x="0" y="63800"/>
                  </a:lnTo>
                  <a:lnTo>
                    <a:pt x="31900" y="0"/>
                  </a:lnTo>
                  <a:close/>
                </a:path>
              </a:pathLst>
            </a:custGeom>
            <a:solidFill>
              <a:srgbClr val="4DC7BC"/>
            </a:solidFill>
            <a:ln w="2900" cap="flat">
              <a:solidFill>
                <a:srgbClr val="454545"/>
              </a:solidFill>
              <a:round/>
            </a:ln>
          </p:spPr>
          <p:txBody>
            <a:bodyPr wrap="square" lIns="0" tIns="0" rIns="0" bIns="22003" rtlCol="0" anchor="ctr"/>
            <a:lstStyle/>
            <a:p>
              <a:pPr algn="ctr">
                <a:lnSpc>
                  <a:spcPct val="100000"/>
                </a:lnSpc>
              </a:pPr>
              <a:r>
                <a:rPr sz="720">
                  <a:solidFill>
                    <a:srgbClr val="303030"/>
                  </a:solidFill>
                </a:rPr>
                <a:t>Dùng để tách các chất lỏng ra khỏi hỗn hợp các chất có nhiệt độ sôi khác nhau</a:t>
              </a:r>
            </a:p>
          </p:txBody>
        </p:sp>
        <p:sp>
          <p:nvSpPr>
            <p:cNvPr id="147" name="SubTopic"/>
            <p:cNvSpPr/>
            <p:nvPr/>
          </p:nvSpPr>
          <p:spPr>
            <a:xfrm>
              <a:off x="6185930" y="2327473"/>
              <a:ext cx="638116" cy="72500"/>
            </a:xfrm>
            <a:custGeom>
              <a:avLst/>
              <a:gdLst>
                <a:gd name="rtl" fmla="*/ 28478 w 638116"/>
                <a:gd name="rtt" fmla="*/ 9570 h 72500"/>
                <a:gd name="rtr" fmla="*/ 608478 w 638116"/>
                <a:gd name="rtb" fmla="*/ 64670 h 72500"/>
              </a:gdLst>
              <a:ahLst/>
              <a:cxnLst/>
              <a:rect l="rtl" t="rtt" r="rtr" b="rtb"/>
              <a:pathLst>
                <a:path w="638116" h="72500">
                  <a:moveTo>
                    <a:pt x="18125" y="0"/>
                  </a:moveTo>
                  <a:lnTo>
                    <a:pt x="619991" y="0"/>
                  </a:lnTo>
                  <a:lnTo>
                    <a:pt x="638116" y="36250"/>
                  </a:lnTo>
                  <a:lnTo>
                    <a:pt x="619991" y="72500"/>
                  </a:lnTo>
                  <a:lnTo>
                    <a:pt x="18125" y="72500"/>
                  </a:lnTo>
                  <a:lnTo>
                    <a:pt x="0" y="36250"/>
                  </a:lnTo>
                  <a:lnTo>
                    <a:pt x="18125" y="0"/>
                  </a:lnTo>
                  <a:close/>
                </a:path>
              </a:pathLst>
            </a:custGeom>
            <a:solidFill>
              <a:srgbClr val="4DC7BC"/>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Nhằm thu chất lỏng tinh khiết</a:t>
              </a:r>
            </a:p>
          </p:txBody>
        </p:sp>
        <p:sp>
          <p:nvSpPr>
            <p:cNvPr id="149" name="SubTopic"/>
            <p:cNvSpPr/>
            <p:nvPr/>
          </p:nvSpPr>
          <p:spPr>
            <a:xfrm>
              <a:off x="5648734" y="2495673"/>
              <a:ext cx="372718" cy="204995"/>
            </a:xfrm>
            <a:custGeom>
              <a:avLst/>
              <a:gdLst>
                <a:gd name="rtl" fmla="*/ 62529 w 372718"/>
                <a:gd name="rtt" fmla="*/ 75818 h 204995"/>
                <a:gd name="rtr" fmla="*/ 309029 w 372718"/>
                <a:gd name="rtb" fmla="*/ 130918 h 204995"/>
              </a:gdLst>
              <a:ahLst/>
              <a:cxnLst/>
              <a:rect l="rtl" t="rtt" r="rtr" b="rtb"/>
              <a:pathLst>
                <a:path w="372718" h="204995">
                  <a:moveTo>
                    <a:pt x="186359" y="0"/>
                  </a:moveTo>
                  <a:lnTo>
                    <a:pt x="372718" y="102498"/>
                  </a:lnTo>
                  <a:lnTo>
                    <a:pt x="186359" y="204995"/>
                  </a:lnTo>
                  <a:lnTo>
                    <a:pt x="0" y="102498"/>
                  </a:lnTo>
                  <a:lnTo>
                    <a:pt x="186359" y="0"/>
                  </a:lnTo>
                  <a:close/>
                </a:path>
              </a:pathLst>
            </a:custGeom>
            <a:solidFill>
              <a:srgbClr val="D2D9FF"/>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Nguyên tắc </a:t>
              </a:r>
            </a:p>
          </p:txBody>
        </p:sp>
        <p:sp>
          <p:nvSpPr>
            <p:cNvPr id="151" name="SubTopic"/>
            <p:cNvSpPr/>
            <p:nvPr/>
          </p:nvSpPr>
          <p:spPr>
            <a:xfrm>
              <a:off x="5648734" y="3134702"/>
              <a:ext cx="458285" cy="252057"/>
            </a:xfrm>
            <a:custGeom>
              <a:avLst/>
              <a:gdLst>
                <a:gd name="rtl" fmla="*/ 73413 w 458285"/>
                <a:gd name="rtt" fmla="*/ 99348 h 252057"/>
                <a:gd name="rtr" fmla="*/ 383713 w 458285"/>
                <a:gd name="rtb" fmla="*/ 154448 h 252057"/>
              </a:gdLst>
              <a:ahLst/>
              <a:cxnLst/>
              <a:rect l="rtl" t="rtt" r="rtr" b="rtb"/>
              <a:pathLst>
                <a:path w="458285" h="252057">
                  <a:moveTo>
                    <a:pt x="229143" y="0"/>
                  </a:moveTo>
                  <a:lnTo>
                    <a:pt x="458285" y="126028"/>
                  </a:lnTo>
                  <a:lnTo>
                    <a:pt x="229143" y="252057"/>
                  </a:lnTo>
                  <a:lnTo>
                    <a:pt x="0" y="126028"/>
                  </a:lnTo>
                  <a:lnTo>
                    <a:pt x="229143" y="0"/>
                  </a:lnTo>
                  <a:close/>
                </a:path>
              </a:pathLst>
            </a:custGeom>
            <a:solidFill>
              <a:srgbClr val="D2D9FF"/>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Cách tiến hành</a:t>
              </a:r>
            </a:p>
          </p:txBody>
        </p:sp>
        <p:sp>
          <p:nvSpPr>
            <p:cNvPr id="153" name="SubTopic"/>
            <p:cNvSpPr/>
            <p:nvPr/>
          </p:nvSpPr>
          <p:spPr>
            <a:xfrm>
              <a:off x="5648734" y="3722610"/>
              <a:ext cx="338575" cy="186216"/>
            </a:xfrm>
            <a:custGeom>
              <a:avLst/>
              <a:gdLst>
                <a:gd name="rtl" fmla="*/ 62858 w 338575"/>
                <a:gd name="rtt" fmla="*/ 66428 h 186216"/>
                <a:gd name="rtr" fmla="*/ 274558 w 338575"/>
                <a:gd name="rtb" fmla="*/ 121528 h 186216"/>
              </a:gdLst>
              <a:ahLst/>
              <a:cxnLst/>
              <a:rect l="rtl" t="rtt" r="rtr" b="rtb"/>
              <a:pathLst>
                <a:path w="338575" h="186216">
                  <a:moveTo>
                    <a:pt x="169288" y="0"/>
                  </a:moveTo>
                  <a:lnTo>
                    <a:pt x="338575" y="93108"/>
                  </a:lnTo>
                  <a:lnTo>
                    <a:pt x="169288" y="186216"/>
                  </a:lnTo>
                  <a:lnTo>
                    <a:pt x="0" y="93108"/>
                  </a:lnTo>
                  <a:lnTo>
                    <a:pt x="169288" y="0"/>
                  </a:lnTo>
                  <a:close/>
                </a:path>
              </a:pathLst>
            </a:custGeom>
            <a:solidFill>
              <a:srgbClr val="D2D9FF"/>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Ứng dụng</a:t>
              </a:r>
            </a:p>
          </p:txBody>
        </p:sp>
        <p:sp>
          <p:nvSpPr>
            <p:cNvPr id="155" name="SubTopic"/>
            <p:cNvSpPr/>
            <p:nvPr/>
          </p:nvSpPr>
          <p:spPr>
            <a:xfrm>
              <a:off x="5820414" y="5277840"/>
              <a:ext cx="278016" cy="125107"/>
            </a:xfrm>
            <a:custGeom>
              <a:avLst/>
              <a:gdLst>
                <a:gd name="rtl" fmla="*/ 20978 w 278016"/>
                <a:gd name="rtt" fmla="*/ 35874 h 125107"/>
                <a:gd name="rtr" fmla="*/ 255878 w 278016"/>
                <a:gd name="rtb" fmla="*/ 90974 h 125107"/>
              </a:gdLst>
              <a:ahLst/>
              <a:cxnLst/>
              <a:rect l="rtl" t="rtt" r="rtr" b="rtb"/>
              <a:pathLst>
                <a:path w="278016" h="125107">
                  <a:moveTo>
                    <a:pt x="0" y="62554"/>
                  </a:moveTo>
                  <a:cubicBezTo>
                    <a:pt x="0" y="28006"/>
                    <a:pt x="62236" y="0"/>
                    <a:pt x="139008" y="0"/>
                  </a:cubicBezTo>
                  <a:cubicBezTo>
                    <a:pt x="215780" y="0"/>
                    <a:pt x="278016" y="28006"/>
                    <a:pt x="278016" y="62554"/>
                  </a:cubicBezTo>
                  <a:cubicBezTo>
                    <a:pt x="278016" y="97101"/>
                    <a:pt x="215780" y="125107"/>
                    <a:pt x="139008" y="125107"/>
                  </a:cubicBezTo>
                  <a:cubicBezTo>
                    <a:pt x="62236" y="125107"/>
                    <a:pt x="0" y="97101"/>
                    <a:pt x="0" y="62554"/>
                  </a:cubicBezTo>
                  <a:close/>
                </a:path>
              </a:pathLst>
            </a:custGeom>
            <a:solidFill>
              <a:srgbClr val="EF6653"/>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Nguyên tắc</a:t>
              </a:r>
            </a:p>
          </p:txBody>
        </p:sp>
        <p:sp>
          <p:nvSpPr>
            <p:cNvPr id="157" name="SubTopic"/>
            <p:cNvSpPr/>
            <p:nvPr/>
          </p:nvSpPr>
          <p:spPr>
            <a:xfrm>
              <a:off x="5820414" y="5736198"/>
              <a:ext cx="354643" cy="159589"/>
            </a:xfrm>
            <a:custGeom>
              <a:avLst/>
              <a:gdLst>
                <a:gd name="rtl" fmla="*/ 21592 w 354643"/>
                <a:gd name="rtt" fmla="*/ 53115 h 159589"/>
                <a:gd name="rtr" fmla="*/ 331892 w 354643"/>
                <a:gd name="rtb" fmla="*/ 108215 h 159589"/>
              </a:gdLst>
              <a:ahLst/>
              <a:cxnLst/>
              <a:rect l="rtl" t="rtt" r="rtr" b="rtb"/>
              <a:pathLst>
                <a:path w="354643" h="159589">
                  <a:moveTo>
                    <a:pt x="0" y="79795"/>
                  </a:moveTo>
                  <a:cubicBezTo>
                    <a:pt x="0" y="35725"/>
                    <a:pt x="79390" y="0"/>
                    <a:pt x="177322" y="0"/>
                  </a:cubicBezTo>
                  <a:cubicBezTo>
                    <a:pt x="275253" y="0"/>
                    <a:pt x="354643" y="35725"/>
                    <a:pt x="354643" y="79795"/>
                  </a:cubicBezTo>
                  <a:cubicBezTo>
                    <a:pt x="354643" y="123864"/>
                    <a:pt x="275253" y="159589"/>
                    <a:pt x="177322" y="159589"/>
                  </a:cubicBezTo>
                  <a:cubicBezTo>
                    <a:pt x="79390" y="159589"/>
                    <a:pt x="0" y="123864"/>
                    <a:pt x="0" y="79795"/>
                  </a:cubicBezTo>
                  <a:close/>
                </a:path>
              </a:pathLst>
            </a:custGeom>
            <a:solidFill>
              <a:srgbClr val="EF6653"/>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Cách tiến hành</a:t>
              </a:r>
            </a:p>
          </p:txBody>
        </p:sp>
        <p:sp>
          <p:nvSpPr>
            <p:cNvPr id="159" name="SubTopic"/>
            <p:cNvSpPr/>
            <p:nvPr/>
          </p:nvSpPr>
          <p:spPr>
            <a:xfrm>
              <a:off x="5820414" y="6060345"/>
              <a:ext cx="254438" cy="114497"/>
            </a:xfrm>
            <a:custGeom>
              <a:avLst/>
              <a:gdLst>
                <a:gd name="rtl" fmla="*/ 20789 w 254438"/>
                <a:gd name="rtt" fmla="*/ 30569 h 114497"/>
                <a:gd name="rtr" fmla="*/ 232489 w 254438"/>
                <a:gd name="rtb" fmla="*/ 85669 h 114497"/>
              </a:gdLst>
              <a:ahLst/>
              <a:cxnLst/>
              <a:rect l="rtl" t="rtt" r="rtr" b="rtb"/>
              <a:pathLst>
                <a:path w="254438" h="114497">
                  <a:moveTo>
                    <a:pt x="0" y="57249"/>
                  </a:moveTo>
                  <a:cubicBezTo>
                    <a:pt x="0" y="25631"/>
                    <a:pt x="56958" y="0"/>
                    <a:pt x="127219" y="0"/>
                  </a:cubicBezTo>
                  <a:cubicBezTo>
                    <a:pt x="197480" y="0"/>
                    <a:pt x="254438" y="25631"/>
                    <a:pt x="254438" y="57249"/>
                  </a:cubicBezTo>
                  <a:cubicBezTo>
                    <a:pt x="254438" y="88866"/>
                    <a:pt x="197480" y="114497"/>
                    <a:pt x="127219" y="114497"/>
                  </a:cubicBezTo>
                  <a:cubicBezTo>
                    <a:pt x="56958" y="114497"/>
                    <a:pt x="0" y="88866"/>
                    <a:pt x="0" y="57249"/>
                  </a:cubicBezTo>
                  <a:close/>
                </a:path>
              </a:pathLst>
            </a:custGeom>
            <a:solidFill>
              <a:srgbClr val="EF6653"/>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Ứng dụng</a:t>
              </a:r>
            </a:p>
          </p:txBody>
        </p:sp>
        <p:sp>
          <p:nvSpPr>
            <p:cNvPr id="161" name="SubTopic"/>
            <p:cNvSpPr/>
            <p:nvPr/>
          </p:nvSpPr>
          <p:spPr>
            <a:xfrm>
              <a:off x="5762414" y="4176043"/>
              <a:ext cx="295800" cy="72500"/>
            </a:xfrm>
            <a:custGeom>
              <a:avLst/>
              <a:gdLst>
                <a:gd name="rtl" fmla="*/ 24070 w 295800"/>
                <a:gd name="rtt" fmla="*/ 9570 h 72500"/>
                <a:gd name="rtr" fmla="*/ 270570 w 295800"/>
                <a:gd name="rtb" fmla="*/ 64670 h 72500"/>
              </a:gdLst>
              <a:ahLst/>
              <a:cxnLst/>
              <a:rect l="rtl" t="rtt" r="rtr" b="rtb"/>
              <a:pathLst>
                <a:path w="295800" h="72500">
                  <a:moveTo>
                    <a:pt x="11600" y="0"/>
                  </a:moveTo>
                  <a:lnTo>
                    <a:pt x="284200" y="0"/>
                  </a:lnTo>
                  <a:cubicBezTo>
                    <a:pt x="291995" y="0"/>
                    <a:pt x="295800" y="3805"/>
                    <a:pt x="295800" y="11600"/>
                  </a:cubicBezTo>
                  <a:lnTo>
                    <a:pt x="295800" y="60900"/>
                  </a:lnTo>
                  <a:cubicBezTo>
                    <a:pt x="295800" y="68695"/>
                    <a:pt x="291995" y="72500"/>
                    <a:pt x="284200" y="72500"/>
                  </a:cubicBezTo>
                  <a:lnTo>
                    <a:pt x="11600" y="72500"/>
                  </a:lnTo>
                  <a:cubicBezTo>
                    <a:pt x="3805" y="72500"/>
                    <a:pt x="0" y="68695"/>
                    <a:pt x="0" y="60900"/>
                  </a:cubicBezTo>
                  <a:lnTo>
                    <a:pt x="0" y="11600"/>
                  </a:lnTo>
                  <a:cubicBezTo>
                    <a:pt x="0" y="3805"/>
                    <a:pt x="3805" y="0"/>
                    <a:pt x="11600" y="0"/>
                  </a:cubicBezTo>
                  <a:close/>
                </a:path>
              </a:pathLst>
            </a:custGeom>
            <a:solidFill>
              <a:srgbClr val="E9F5F4"/>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Nguyên tắc </a:t>
              </a:r>
            </a:p>
          </p:txBody>
        </p:sp>
        <p:sp>
          <p:nvSpPr>
            <p:cNvPr id="163" name="SubTopic"/>
            <p:cNvSpPr/>
            <p:nvPr/>
          </p:nvSpPr>
          <p:spPr>
            <a:xfrm>
              <a:off x="5762414" y="4509543"/>
              <a:ext cx="359600" cy="72500"/>
            </a:xfrm>
            <a:custGeom>
              <a:avLst/>
              <a:gdLst>
                <a:gd name="rtl" fmla="*/ 24070 w 359600"/>
                <a:gd name="rtt" fmla="*/ 9570 h 72500"/>
                <a:gd name="rtr" fmla="*/ 334370 w 359600"/>
                <a:gd name="rtb" fmla="*/ 64670 h 72500"/>
              </a:gdLst>
              <a:ahLst/>
              <a:cxnLst/>
              <a:rect l="rtl" t="rtt" r="rtr" b="rtb"/>
              <a:pathLst>
                <a:path w="359600" h="72500">
                  <a:moveTo>
                    <a:pt x="11600" y="0"/>
                  </a:moveTo>
                  <a:lnTo>
                    <a:pt x="348000" y="0"/>
                  </a:lnTo>
                  <a:cubicBezTo>
                    <a:pt x="355795" y="0"/>
                    <a:pt x="359600" y="3805"/>
                    <a:pt x="359600" y="11600"/>
                  </a:cubicBezTo>
                  <a:lnTo>
                    <a:pt x="359600" y="60900"/>
                  </a:lnTo>
                  <a:cubicBezTo>
                    <a:pt x="359600" y="68695"/>
                    <a:pt x="355795" y="72500"/>
                    <a:pt x="348000" y="72500"/>
                  </a:cubicBezTo>
                  <a:lnTo>
                    <a:pt x="11600" y="72500"/>
                  </a:lnTo>
                  <a:cubicBezTo>
                    <a:pt x="3805" y="72500"/>
                    <a:pt x="0" y="68695"/>
                    <a:pt x="0" y="60900"/>
                  </a:cubicBezTo>
                  <a:lnTo>
                    <a:pt x="0" y="11600"/>
                  </a:lnTo>
                  <a:cubicBezTo>
                    <a:pt x="0" y="3805"/>
                    <a:pt x="3805" y="0"/>
                    <a:pt x="11600" y="0"/>
                  </a:cubicBezTo>
                  <a:close/>
                </a:path>
              </a:pathLst>
            </a:custGeom>
            <a:solidFill>
              <a:srgbClr val="E9F5F4"/>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Cách tiến hành</a:t>
              </a:r>
            </a:p>
          </p:txBody>
        </p:sp>
        <p:sp>
          <p:nvSpPr>
            <p:cNvPr id="165" name="SubTopic"/>
            <p:cNvSpPr/>
            <p:nvPr/>
          </p:nvSpPr>
          <p:spPr>
            <a:xfrm>
              <a:off x="5762414" y="4870593"/>
              <a:ext cx="261000" cy="72500"/>
            </a:xfrm>
            <a:custGeom>
              <a:avLst/>
              <a:gdLst>
                <a:gd name="rtl" fmla="*/ 24070 w 261000"/>
                <a:gd name="rtt" fmla="*/ 9570 h 72500"/>
                <a:gd name="rtr" fmla="*/ 235770 w 261000"/>
                <a:gd name="rtb" fmla="*/ 64670 h 72500"/>
              </a:gdLst>
              <a:ahLst/>
              <a:cxnLst/>
              <a:rect l="rtl" t="rtt" r="rtr" b="rtb"/>
              <a:pathLst>
                <a:path w="261000" h="72500">
                  <a:moveTo>
                    <a:pt x="11600" y="0"/>
                  </a:moveTo>
                  <a:lnTo>
                    <a:pt x="249400" y="0"/>
                  </a:lnTo>
                  <a:cubicBezTo>
                    <a:pt x="257195" y="0"/>
                    <a:pt x="261000" y="3805"/>
                    <a:pt x="261000" y="11600"/>
                  </a:cubicBezTo>
                  <a:lnTo>
                    <a:pt x="261000" y="60900"/>
                  </a:lnTo>
                  <a:cubicBezTo>
                    <a:pt x="261000" y="68695"/>
                    <a:pt x="257195" y="72500"/>
                    <a:pt x="249400" y="72500"/>
                  </a:cubicBezTo>
                  <a:lnTo>
                    <a:pt x="11600" y="72500"/>
                  </a:lnTo>
                  <a:cubicBezTo>
                    <a:pt x="3805" y="72500"/>
                    <a:pt x="0" y="68695"/>
                    <a:pt x="0" y="60900"/>
                  </a:cubicBezTo>
                  <a:lnTo>
                    <a:pt x="0" y="11600"/>
                  </a:lnTo>
                  <a:cubicBezTo>
                    <a:pt x="0" y="3805"/>
                    <a:pt x="3805" y="0"/>
                    <a:pt x="11600" y="0"/>
                  </a:cubicBezTo>
                  <a:close/>
                </a:path>
              </a:pathLst>
            </a:custGeom>
            <a:solidFill>
              <a:srgbClr val="E9F5F4"/>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Ứng dụng</a:t>
              </a:r>
            </a:p>
          </p:txBody>
        </p:sp>
        <p:sp>
          <p:nvSpPr>
            <p:cNvPr id="169" name="SubTopic"/>
            <p:cNvSpPr/>
            <p:nvPr/>
          </p:nvSpPr>
          <p:spPr>
            <a:xfrm>
              <a:off x="6146732" y="2561921"/>
              <a:ext cx="1389100" cy="72500"/>
            </a:xfrm>
            <a:custGeom>
              <a:avLst/>
              <a:gdLst>
                <a:gd name="rtl" fmla="*/ 24070 w 1389100"/>
                <a:gd name="rtt" fmla="*/ 9570 h 72500"/>
                <a:gd name="rtr" fmla="*/ 1363870 w 1389100"/>
                <a:gd name="rtb" fmla="*/ 64670 h 72500"/>
              </a:gdLst>
              <a:ahLst/>
              <a:cxnLst/>
              <a:rect l="rtl" t="rtt" r="rtr" b="rtb"/>
              <a:pathLst>
                <a:path w="1389100" h="72500">
                  <a:moveTo>
                    <a:pt x="0" y="0"/>
                  </a:moveTo>
                  <a:lnTo>
                    <a:pt x="1389100" y="0"/>
                  </a:lnTo>
                  <a:lnTo>
                    <a:pt x="1389100" y="72500"/>
                  </a:lnTo>
                  <a:lnTo>
                    <a:pt x="0" y="72500"/>
                  </a:lnTo>
                  <a:lnTo>
                    <a:pt x="0" y="0"/>
                  </a:lnTo>
                  <a:close/>
                </a:path>
              </a:pathLst>
            </a:custGeom>
            <a:solidFill>
              <a:srgbClr val="F9C27E"/>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Dựa vào sự khác nhau trong 2 môi trường không trộn lẫn vào nhau</a:t>
              </a:r>
            </a:p>
          </p:txBody>
        </p:sp>
        <p:sp>
          <p:nvSpPr>
            <p:cNvPr id="171" name="SubTopic"/>
            <p:cNvSpPr/>
            <p:nvPr/>
          </p:nvSpPr>
          <p:spPr>
            <a:xfrm>
              <a:off x="6232299" y="3034893"/>
              <a:ext cx="385700" cy="72500"/>
            </a:xfrm>
            <a:custGeom>
              <a:avLst/>
              <a:gdLst>
                <a:gd name="rtl" fmla="*/ 24070 w 385700"/>
                <a:gd name="rtt" fmla="*/ 9570 h 72500"/>
                <a:gd name="rtr" fmla="*/ 360470 w 385700"/>
                <a:gd name="rtb" fmla="*/ 64670 h 72500"/>
              </a:gdLst>
              <a:ahLst/>
              <a:cxnLst/>
              <a:rect l="rtl" t="rtt" r="rtr" b="rtb"/>
              <a:pathLst>
                <a:path w="385700" h="72500">
                  <a:moveTo>
                    <a:pt x="0" y="0"/>
                  </a:moveTo>
                  <a:lnTo>
                    <a:pt x="385700" y="0"/>
                  </a:lnTo>
                  <a:lnTo>
                    <a:pt x="385700" y="72500"/>
                  </a:lnTo>
                  <a:lnTo>
                    <a:pt x="0" y="72500"/>
                  </a:lnTo>
                  <a:lnTo>
                    <a:pt x="0" y="0"/>
                  </a:lnTo>
                  <a:close/>
                </a:path>
              </a:pathLst>
            </a:custGeom>
            <a:solidFill>
              <a:srgbClr val="7CC38E"/>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Chiết lỏng - lỏng</a:t>
              </a:r>
            </a:p>
          </p:txBody>
        </p:sp>
        <p:sp>
          <p:nvSpPr>
            <p:cNvPr id="173" name="SubTopic"/>
            <p:cNvSpPr/>
            <p:nvPr/>
          </p:nvSpPr>
          <p:spPr>
            <a:xfrm>
              <a:off x="6232299" y="3414068"/>
              <a:ext cx="365400" cy="72500"/>
            </a:xfrm>
            <a:custGeom>
              <a:avLst/>
              <a:gdLst>
                <a:gd name="rtl" fmla="*/ 24070 w 365400"/>
                <a:gd name="rtt" fmla="*/ 9570 h 72500"/>
                <a:gd name="rtr" fmla="*/ 340170 w 365400"/>
                <a:gd name="rtb" fmla="*/ 64670 h 72500"/>
              </a:gdLst>
              <a:ahLst/>
              <a:cxnLst/>
              <a:rect l="rtl" t="rtt" r="rtr" b="rtb"/>
              <a:pathLst>
                <a:path w="365400" h="72500">
                  <a:moveTo>
                    <a:pt x="0" y="0"/>
                  </a:moveTo>
                  <a:lnTo>
                    <a:pt x="365400" y="0"/>
                  </a:lnTo>
                  <a:lnTo>
                    <a:pt x="365400" y="72500"/>
                  </a:lnTo>
                  <a:lnTo>
                    <a:pt x="0" y="72500"/>
                  </a:lnTo>
                  <a:lnTo>
                    <a:pt x="0" y="0"/>
                  </a:lnTo>
                  <a:close/>
                </a:path>
              </a:pathLst>
            </a:custGeom>
            <a:solidFill>
              <a:srgbClr val="7CC38E"/>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Chiết lỏng - rắn</a:t>
              </a:r>
            </a:p>
          </p:txBody>
        </p:sp>
        <p:sp>
          <p:nvSpPr>
            <p:cNvPr id="175" name="SubTopic"/>
            <p:cNvSpPr/>
            <p:nvPr/>
          </p:nvSpPr>
          <p:spPr>
            <a:xfrm>
              <a:off x="6743279" y="2719518"/>
              <a:ext cx="1499300" cy="127600"/>
            </a:xfrm>
            <a:custGeom>
              <a:avLst/>
              <a:gdLst>
                <a:gd name="rtl" fmla="*/ 24070 w 1499300"/>
                <a:gd name="rtt" fmla="*/ 9570 h 127600"/>
                <a:gd name="rtr" fmla="*/ 1474070 w 1499300"/>
                <a:gd name="rtb" fmla="*/ 119770 h 127600"/>
              </a:gdLst>
              <a:ahLst/>
              <a:cxnLst/>
              <a:rect l="rtl" t="rtt" r="rtr" b="rtb"/>
              <a:pathLst>
                <a:path w="1499300" h="127600">
                  <a:moveTo>
                    <a:pt x="0" y="0"/>
                  </a:moveTo>
                  <a:lnTo>
                    <a:pt x="1499300" y="0"/>
                  </a:lnTo>
                  <a:lnTo>
                    <a:pt x="1499300" y="127600"/>
                  </a:lnTo>
                  <a:lnTo>
                    <a:pt x="0" y="127600"/>
                  </a:lnTo>
                  <a:lnTo>
                    <a:pt x="0" y="0"/>
                  </a:lnTo>
                  <a:close/>
                </a:path>
              </a:pathLst>
            </a:custGeom>
            <a:solidFill>
              <a:srgbClr val="F8C2C6"/>
            </a:solidFill>
            <a:ln w="2900" cap="flat">
              <a:solidFill>
                <a:srgbClr val="454545"/>
              </a:solidFill>
              <a:round/>
            </a:ln>
          </p:spPr>
          <p:txBody>
            <a:bodyPr wrap="square" lIns="0" tIns="0" rIns="0" bIns="22003" rtlCol="0" anchor="ctr"/>
            <a:lstStyle/>
            <a:p>
              <a:pPr algn="ctr">
                <a:lnSpc>
                  <a:spcPct val="100000"/>
                </a:lnSpc>
              </a:pPr>
              <a:r>
                <a:rPr sz="720">
                  <a:solidFill>
                    <a:srgbClr val="303030"/>
                  </a:solidFill>
                </a:rPr>
                <a:t>Tách các chất hữu cơ tan trong nước thành những phân đoạn có tính phân cực khác nhau</a:t>
              </a:r>
            </a:p>
          </p:txBody>
        </p:sp>
        <p:sp>
          <p:nvSpPr>
            <p:cNvPr id="177" name="SubTopic"/>
            <p:cNvSpPr/>
            <p:nvPr/>
          </p:nvSpPr>
          <p:spPr>
            <a:xfrm>
              <a:off x="6743279" y="2865968"/>
              <a:ext cx="907700" cy="72500"/>
            </a:xfrm>
            <a:custGeom>
              <a:avLst/>
              <a:gdLst>
                <a:gd name="rtl" fmla="*/ 24070 w 907700"/>
                <a:gd name="rtt" fmla="*/ 9570 h 72500"/>
                <a:gd name="rtr" fmla="*/ 882470 w 907700"/>
                <a:gd name="rtb" fmla="*/ 64670 h 72500"/>
              </a:gdLst>
              <a:ahLst/>
              <a:cxnLst/>
              <a:rect l="rtl" t="rtt" r="rtr" b="rtb"/>
              <a:pathLst>
                <a:path w="907700" h="72500">
                  <a:moveTo>
                    <a:pt x="0" y="0"/>
                  </a:moveTo>
                  <a:lnTo>
                    <a:pt x="907700" y="0"/>
                  </a:lnTo>
                  <a:lnTo>
                    <a:pt x="907700" y="72500"/>
                  </a:lnTo>
                  <a:lnTo>
                    <a:pt x="0" y="72500"/>
                  </a:lnTo>
                  <a:lnTo>
                    <a:pt x="0" y="0"/>
                  </a:lnTo>
                  <a:close/>
                </a:path>
              </a:pathLst>
            </a:custGeom>
            <a:solidFill>
              <a:srgbClr val="F8C2C6"/>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Lắc dung môi chiết với hỗn HCHC và H2O</a:t>
              </a:r>
            </a:p>
          </p:txBody>
        </p:sp>
        <p:sp>
          <p:nvSpPr>
            <p:cNvPr id="179" name="SubTopic"/>
            <p:cNvSpPr/>
            <p:nvPr/>
          </p:nvSpPr>
          <p:spPr>
            <a:xfrm>
              <a:off x="6743279" y="2957318"/>
              <a:ext cx="988900" cy="72500"/>
            </a:xfrm>
            <a:custGeom>
              <a:avLst/>
              <a:gdLst>
                <a:gd name="rtl" fmla="*/ 24070 w 988900"/>
                <a:gd name="rtt" fmla="*/ 9570 h 72500"/>
                <a:gd name="rtr" fmla="*/ 963670 w 988900"/>
                <a:gd name="rtb" fmla="*/ 64670 h 72500"/>
              </a:gdLst>
              <a:ahLst/>
              <a:cxnLst/>
              <a:rect l="rtl" t="rtt" r="rtr" b="rtb"/>
              <a:pathLst>
                <a:path w="988900" h="72500">
                  <a:moveTo>
                    <a:pt x="0" y="0"/>
                  </a:moveTo>
                  <a:lnTo>
                    <a:pt x="988900" y="0"/>
                  </a:lnTo>
                  <a:lnTo>
                    <a:pt x="988900" y="72500"/>
                  </a:lnTo>
                  <a:lnTo>
                    <a:pt x="0" y="72500"/>
                  </a:lnTo>
                  <a:lnTo>
                    <a:pt x="0" y="0"/>
                  </a:lnTo>
                  <a:close/>
                </a:path>
              </a:pathLst>
            </a:custGeom>
            <a:solidFill>
              <a:srgbClr val="F8C2C6"/>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Chất hữu cơ phần lớn tan trong dung môi chiết</a:t>
              </a:r>
            </a:p>
          </p:txBody>
        </p:sp>
        <p:sp>
          <p:nvSpPr>
            <p:cNvPr id="181" name="SubTopic"/>
            <p:cNvSpPr/>
            <p:nvPr/>
          </p:nvSpPr>
          <p:spPr>
            <a:xfrm>
              <a:off x="6743279" y="3048668"/>
              <a:ext cx="1081700" cy="72500"/>
            </a:xfrm>
            <a:custGeom>
              <a:avLst/>
              <a:gdLst>
                <a:gd name="rtl" fmla="*/ 24070 w 1081700"/>
                <a:gd name="rtt" fmla="*/ 9570 h 72500"/>
                <a:gd name="rtr" fmla="*/ 1056470 w 1081700"/>
                <a:gd name="rtb" fmla="*/ 64670 h 72500"/>
              </a:gdLst>
              <a:ahLst/>
              <a:cxnLst/>
              <a:rect l="rtl" t="rtt" r="rtr" b="rtb"/>
              <a:pathLst>
                <a:path w="1081700" h="72500">
                  <a:moveTo>
                    <a:pt x="0" y="0"/>
                  </a:moveTo>
                  <a:lnTo>
                    <a:pt x="1081700" y="0"/>
                  </a:lnTo>
                  <a:lnTo>
                    <a:pt x="1081700" y="72500"/>
                  </a:lnTo>
                  <a:lnTo>
                    <a:pt x="0" y="72500"/>
                  </a:lnTo>
                  <a:lnTo>
                    <a:pt x="0" y="0"/>
                  </a:lnTo>
                  <a:close/>
                </a:path>
              </a:pathLst>
            </a:custGeom>
            <a:solidFill>
              <a:srgbClr val="F8C2C6"/>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Dùng phễu chiết để tách riêng dd chiết ra khỏi H2O</a:t>
              </a:r>
            </a:p>
          </p:txBody>
        </p:sp>
        <p:sp>
          <p:nvSpPr>
            <p:cNvPr id="183" name="SubTopic"/>
            <p:cNvSpPr/>
            <p:nvPr/>
          </p:nvSpPr>
          <p:spPr>
            <a:xfrm>
              <a:off x="6743279" y="3140018"/>
              <a:ext cx="913500" cy="72500"/>
            </a:xfrm>
            <a:custGeom>
              <a:avLst/>
              <a:gdLst>
                <a:gd name="rtl" fmla="*/ 24070 w 913500"/>
                <a:gd name="rtt" fmla="*/ 9570 h 72500"/>
                <a:gd name="rtr" fmla="*/ 888270 w 913500"/>
                <a:gd name="rtb" fmla="*/ 64670 h 72500"/>
              </a:gdLst>
              <a:ahLst/>
              <a:cxnLst/>
              <a:rect l="rtl" t="rtt" r="rtr" b="rtb"/>
              <a:pathLst>
                <a:path w="913500" h="72500">
                  <a:moveTo>
                    <a:pt x="0" y="0"/>
                  </a:moveTo>
                  <a:lnTo>
                    <a:pt x="913500" y="0"/>
                  </a:lnTo>
                  <a:lnTo>
                    <a:pt x="913500" y="72500"/>
                  </a:lnTo>
                  <a:lnTo>
                    <a:pt x="0" y="72500"/>
                  </a:lnTo>
                  <a:lnTo>
                    <a:pt x="0" y="0"/>
                  </a:lnTo>
                  <a:close/>
                </a:path>
              </a:pathLst>
            </a:custGeom>
            <a:solidFill>
              <a:srgbClr val="F8C2C6"/>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Chất lỏng có khối lượng riêng nhỏ tách lớp</a:t>
              </a:r>
            </a:p>
          </p:txBody>
        </p:sp>
        <p:sp>
          <p:nvSpPr>
            <p:cNvPr id="185" name="SubTopic"/>
            <p:cNvSpPr/>
            <p:nvPr/>
          </p:nvSpPr>
          <p:spPr>
            <a:xfrm>
              <a:off x="6743279" y="3231368"/>
              <a:ext cx="385700" cy="72500"/>
            </a:xfrm>
            <a:custGeom>
              <a:avLst/>
              <a:gdLst>
                <a:gd name="rtl" fmla="*/ 24070 w 385700"/>
                <a:gd name="rtt" fmla="*/ 9570 h 72500"/>
                <a:gd name="rtr" fmla="*/ 360470 w 385700"/>
                <a:gd name="rtb" fmla="*/ 64670 h 72500"/>
              </a:gdLst>
              <a:ahLst/>
              <a:cxnLst/>
              <a:rect l="rtl" t="rtt" r="rtr" b="rtb"/>
              <a:pathLst>
                <a:path w="385700" h="72500">
                  <a:moveTo>
                    <a:pt x="0" y="0"/>
                  </a:moveTo>
                  <a:lnTo>
                    <a:pt x="385700" y="0"/>
                  </a:lnTo>
                  <a:lnTo>
                    <a:pt x="385700" y="72500"/>
                  </a:lnTo>
                  <a:lnTo>
                    <a:pt x="0" y="72500"/>
                  </a:lnTo>
                  <a:lnTo>
                    <a:pt x="0" y="0"/>
                  </a:lnTo>
                  <a:close/>
                </a:path>
              </a:pathLst>
            </a:custGeom>
            <a:solidFill>
              <a:srgbClr val="F8C2C6"/>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Lập lại nhiều lần</a:t>
              </a:r>
            </a:p>
          </p:txBody>
        </p:sp>
        <p:sp>
          <p:nvSpPr>
            <p:cNvPr id="187" name="SubTopic"/>
            <p:cNvSpPr/>
            <p:nvPr/>
          </p:nvSpPr>
          <p:spPr>
            <a:xfrm>
              <a:off x="6743279" y="3322718"/>
              <a:ext cx="1096200" cy="72500"/>
            </a:xfrm>
            <a:custGeom>
              <a:avLst/>
              <a:gdLst>
                <a:gd name="rtl" fmla="*/ 24070 w 1096200"/>
                <a:gd name="rtt" fmla="*/ 9570 h 72500"/>
                <a:gd name="rtr" fmla="*/ 1070970 w 1096200"/>
                <a:gd name="rtb" fmla="*/ 64670 h 72500"/>
              </a:gdLst>
              <a:ahLst/>
              <a:cxnLst/>
              <a:rect l="rtl" t="rtt" r="rtr" b="rtb"/>
              <a:pathLst>
                <a:path w="1096200" h="72500">
                  <a:moveTo>
                    <a:pt x="0" y="0"/>
                  </a:moveTo>
                  <a:lnTo>
                    <a:pt x="1096200" y="0"/>
                  </a:lnTo>
                  <a:lnTo>
                    <a:pt x="1096200" y="72500"/>
                  </a:lnTo>
                  <a:lnTo>
                    <a:pt x="0" y="72500"/>
                  </a:lnTo>
                  <a:lnTo>
                    <a:pt x="0" y="0"/>
                  </a:lnTo>
                  <a:close/>
                </a:path>
              </a:pathLst>
            </a:custGeom>
            <a:solidFill>
              <a:srgbClr val="F8C2C6"/>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Chưng cất dung môi ở nhiệt độ và áp suất thích hợp</a:t>
              </a:r>
            </a:p>
          </p:txBody>
        </p:sp>
        <p:sp>
          <p:nvSpPr>
            <p:cNvPr id="189" name="SubTopic"/>
            <p:cNvSpPr/>
            <p:nvPr/>
          </p:nvSpPr>
          <p:spPr>
            <a:xfrm>
              <a:off x="6722979" y="3414068"/>
              <a:ext cx="1432600" cy="72500"/>
            </a:xfrm>
            <a:custGeom>
              <a:avLst/>
              <a:gdLst>
                <a:gd name="rtl" fmla="*/ 24070 w 1432600"/>
                <a:gd name="rtt" fmla="*/ 9570 h 72500"/>
                <a:gd name="rtr" fmla="*/ 1407370 w 1432600"/>
                <a:gd name="rtb" fmla="*/ 64670 h 72500"/>
              </a:gdLst>
              <a:ahLst/>
              <a:cxnLst/>
              <a:rect l="rtl" t="rtt" r="rtr" b="rtb"/>
              <a:pathLst>
                <a:path w="1432600" h="72500">
                  <a:moveTo>
                    <a:pt x="0" y="0"/>
                  </a:moveTo>
                  <a:lnTo>
                    <a:pt x="1432600" y="0"/>
                  </a:lnTo>
                  <a:lnTo>
                    <a:pt x="1432600" y="72500"/>
                  </a:lnTo>
                  <a:lnTo>
                    <a:pt x="0" y="72500"/>
                  </a:lnTo>
                  <a:lnTo>
                    <a:pt x="0" y="0"/>
                  </a:lnTo>
                  <a:close/>
                </a:path>
              </a:pathLst>
            </a:custGeom>
            <a:solidFill>
              <a:srgbClr val="7CC38E"/>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Dùng dung môi lỏng hòa tan chất hữu cơ để tách ra khỏi hỗn hợp rắn</a:t>
              </a:r>
            </a:p>
          </p:txBody>
        </p:sp>
        <p:sp>
          <p:nvSpPr>
            <p:cNvPr id="193" name="SubTopic"/>
            <p:cNvSpPr/>
            <p:nvPr/>
          </p:nvSpPr>
          <p:spPr>
            <a:xfrm>
              <a:off x="6112589" y="3642443"/>
              <a:ext cx="365400" cy="72500"/>
            </a:xfrm>
            <a:custGeom>
              <a:avLst/>
              <a:gdLst>
                <a:gd name="rtl" fmla="*/ 24070 w 365400"/>
                <a:gd name="rtt" fmla="*/ 9570 h 72500"/>
                <a:gd name="rtr" fmla="*/ 340170 w 365400"/>
                <a:gd name="rtb" fmla="*/ 64670 h 72500"/>
              </a:gdLst>
              <a:ahLst/>
              <a:cxnLst/>
              <a:rect l="rtl" t="rtt" r="rtr" b="rtb"/>
              <a:pathLst>
                <a:path w="365400" h="72500">
                  <a:moveTo>
                    <a:pt x="11600" y="0"/>
                  </a:moveTo>
                  <a:lnTo>
                    <a:pt x="353800" y="0"/>
                  </a:lnTo>
                  <a:cubicBezTo>
                    <a:pt x="361595" y="0"/>
                    <a:pt x="365400" y="3805"/>
                    <a:pt x="365400" y="11600"/>
                  </a:cubicBezTo>
                  <a:lnTo>
                    <a:pt x="365400" y="60900"/>
                  </a:lnTo>
                  <a:cubicBezTo>
                    <a:pt x="365400" y="68695"/>
                    <a:pt x="361595" y="72500"/>
                    <a:pt x="353800" y="72500"/>
                  </a:cubicBezTo>
                  <a:lnTo>
                    <a:pt x="11600" y="72500"/>
                  </a:lnTo>
                  <a:cubicBezTo>
                    <a:pt x="3805" y="72500"/>
                    <a:pt x="0" y="68695"/>
                    <a:pt x="0" y="60900"/>
                  </a:cubicBezTo>
                  <a:lnTo>
                    <a:pt x="0" y="11600"/>
                  </a:lnTo>
                  <a:cubicBezTo>
                    <a:pt x="0" y="3805"/>
                    <a:pt x="3805" y="0"/>
                    <a:pt x="11600" y="0"/>
                  </a:cubicBezTo>
                  <a:close/>
                </a:path>
              </a:pathLst>
            </a:custGeom>
            <a:solidFill>
              <a:srgbClr val="FCE3CC"/>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Chiết lỏng - rắn</a:t>
              </a:r>
            </a:p>
          </p:txBody>
        </p:sp>
        <p:sp>
          <p:nvSpPr>
            <p:cNvPr id="195" name="SubTopic"/>
            <p:cNvSpPr/>
            <p:nvPr/>
          </p:nvSpPr>
          <p:spPr>
            <a:xfrm>
              <a:off x="6112589" y="3916493"/>
              <a:ext cx="385700" cy="72500"/>
            </a:xfrm>
            <a:custGeom>
              <a:avLst/>
              <a:gdLst>
                <a:gd name="rtl" fmla="*/ 24070 w 385700"/>
                <a:gd name="rtt" fmla="*/ 9570 h 72500"/>
                <a:gd name="rtr" fmla="*/ 360470 w 385700"/>
                <a:gd name="rtb" fmla="*/ 64670 h 72500"/>
              </a:gdLst>
              <a:ahLst/>
              <a:cxnLst/>
              <a:rect l="rtl" t="rtt" r="rtr" b="rtb"/>
              <a:pathLst>
                <a:path w="385700" h="72500">
                  <a:moveTo>
                    <a:pt x="11600" y="0"/>
                  </a:moveTo>
                  <a:lnTo>
                    <a:pt x="374100" y="0"/>
                  </a:lnTo>
                  <a:cubicBezTo>
                    <a:pt x="381895" y="0"/>
                    <a:pt x="385700" y="3805"/>
                    <a:pt x="385700" y="11600"/>
                  </a:cubicBezTo>
                  <a:lnTo>
                    <a:pt x="385700" y="60900"/>
                  </a:lnTo>
                  <a:cubicBezTo>
                    <a:pt x="385700" y="68695"/>
                    <a:pt x="381895" y="72500"/>
                    <a:pt x="374100" y="72500"/>
                  </a:cubicBezTo>
                  <a:lnTo>
                    <a:pt x="11600" y="72500"/>
                  </a:lnTo>
                  <a:cubicBezTo>
                    <a:pt x="3805" y="72500"/>
                    <a:pt x="0" y="68695"/>
                    <a:pt x="0" y="60900"/>
                  </a:cubicBezTo>
                  <a:lnTo>
                    <a:pt x="0" y="11600"/>
                  </a:lnTo>
                  <a:cubicBezTo>
                    <a:pt x="0" y="3805"/>
                    <a:pt x="3805" y="0"/>
                    <a:pt x="11600" y="0"/>
                  </a:cubicBezTo>
                  <a:close/>
                </a:path>
              </a:pathLst>
            </a:custGeom>
            <a:solidFill>
              <a:srgbClr val="4DC7BC"/>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Chiết lỏng - lỏng</a:t>
              </a:r>
            </a:p>
          </p:txBody>
        </p:sp>
        <p:sp>
          <p:nvSpPr>
            <p:cNvPr id="197" name="SubTopic"/>
            <p:cNvSpPr/>
            <p:nvPr/>
          </p:nvSpPr>
          <p:spPr>
            <a:xfrm>
              <a:off x="6623569" y="3870818"/>
              <a:ext cx="516200" cy="72500"/>
            </a:xfrm>
            <a:custGeom>
              <a:avLst/>
              <a:gdLst>
                <a:gd name="rtl" fmla="*/ 24070 w 516200"/>
                <a:gd name="rtt" fmla="*/ 9570 h 72500"/>
                <a:gd name="rtr" fmla="*/ 490970 w 516200"/>
                <a:gd name="rtb" fmla="*/ 64670 h 72500"/>
              </a:gdLst>
              <a:ahLst/>
              <a:cxnLst/>
              <a:rect l="rtl" t="rtt" r="rtr" b="rtb"/>
              <a:pathLst>
                <a:path w="516200" h="72500">
                  <a:moveTo>
                    <a:pt x="11600" y="0"/>
                  </a:moveTo>
                  <a:lnTo>
                    <a:pt x="504600" y="0"/>
                  </a:lnTo>
                  <a:cubicBezTo>
                    <a:pt x="512395" y="0"/>
                    <a:pt x="516200" y="3805"/>
                    <a:pt x="516200" y="11600"/>
                  </a:cubicBezTo>
                  <a:lnTo>
                    <a:pt x="516200" y="60900"/>
                  </a:lnTo>
                  <a:cubicBezTo>
                    <a:pt x="516200" y="68695"/>
                    <a:pt x="512395" y="72500"/>
                    <a:pt x="504600" y="72500"/>
                  </a:cubicBezTo>
                  <a:lnTo>
                    <a:pt x="11600" y="72500"/>
                  </a:lnTo>
                  <a:cubicBezTo>
                    <a:pt x="3805" y="72500"/>
                    <a:pt x="0" y="68695"/>
                    <a:pt x="0" y="60900"/>
                  </a:cubicBezTo>
                  <a:lnTo>
                    <a:pt x="0" y="11600"/>
                  </a:lnTo>
                  <a:cubicBezTo>
                    <a:pt x="0" y="3805"/>
                    <a:pt x="3805" y="0"/>
                    <a:pt x="11600" y="0"/>
                  </a:cubicBezTo>
                  <a:close/>
                </a:path>
              </a:pathLst>
            </a:custGeom>
            <a:solidFill>
              <a:srgbClr val="4DC7BC"/>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chất ở dạnh nhũ tương</a:t>
              </a:r>
            </a:p>
          </p:txBody>
        </p:sp>
        <p:sp>
          <p:nvSpPr>
            <p:cNvPr id="199" name="SubTopic"/>
            <p:cNvSpPr/>
            <p:nvPr/>
          </p:nvSpPr>
          <p:spPr>
            <a:xfrm>
              <a:off x="6623569" y="3962168"/>
              <a:ext cx="481400" cy="72500"/>
            </a:xfrm>
            <a:custGeom>
              <a:avLst/>
              <a:gdLst>
                <a:gd name="rtl" fmla="*/ 24070 w 481400"/>
                <a:gd name="rtt" fmla="*/ 9570 h 72500"/>
                <a:gd name="rtr" fmla="*/ 456170 w 481400"/>
                <a:gd name="rtb" fmla="*/ 64670 h 72500"/>
              </a:gdLst>
              <a:ahLst/>
              <a:cxnLst/>
              <a:rect l="rtl" t="rtt" r="rtr" b="rtb"/>
              <a:pathLst>
                <a:path w="481400" h="72500">
                  <a:moveTo>
                    <a:pt x="11600" y="0"/>
                  </a:moveTo>
                  <a:lnTo>
                    <a:pt x="469800" y="0"/>
                  </a:lnTo>
                  <a:cubicBezTo>
                    <a:pt x="477595" y="0"/>
                    <a:pt x="481400" y="3805"/>
                    <a:pt x="481400" y="11600"/>
                  </a:cubicBezTo>
                  <a:lnTo>
                    <a:pt x="481400" y="60900"/>
                  </a:lnTo>
                  <a:cubicBezTo>
                    <a:pt x="481400" y="68695"/>
                    <a:pt x="477595" y="72500"/>
                    <a:pt x="469800" y="72500"/>
                  </a:cubicBezTo>
                  <a:lnTo>
                    <a:pt x="11600" y="72500"/>
                  </a:lnTo>
                  <a:cubicBezTo>
                    <a:pt x="3805" y="72500"/>
                    <a:pt x="0" y="68695"/>
                    <a:pt x="0" y="60900"/>
                  </a:cubicBezTo>
                  <a:lnTo>
                    <a:pt x="0" y="11600"/>
                  </a:lnTo>
                  <a:cubicBezTo>
                    <a:pt x="0" y="3805"/>
                    <a:pt x="3805" y="0"/>
                    <a:pt x="11600" y="0"/>
                  </a:cubicBezTo>
                  <a:close/>
                </a:path>
              </a:pathLst>
            </a:custGeom>
            <a:solidFill>
              <a:srgbClr val="4DC7BC"/>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Chất dạng huyền phù</a:t>
              </a:r>
            </a:p>
          </p:txBody>
        </p:sp>
        <p:sp>
          <p:nvSpPr>
            <p:cNvPr id="201" name="SubTopic"/>
            <p:cNvSpPr/>
            <p:nvPr/>
          </p:nvSpPr>
          <p:spPr>
            <a:xfrm>
              <a:off x="6603269" y="3505418"/>
              <a:ext cx="893200" cy="72500"/>
            </a:xfrm>
            <a:custGeom>
              <a:avLst/>
              <a:gdLst>
                <a:gd name="rtl" fmla="*/ 24070 w 893200"/>
                <a:gd name="rtt" fmla="*/ 9570 h 72500"/>
                <a:gd name="rtr" fmla="*/ 867970 w 893200"/>
                <a:gd name="rtb" fmla="*/ 64670 h 72500"/>
              </a:gdLst>
              <a:ahLst/>
              <a:cxnLst/>
              <a:rect l="rtl" t="rtt" r="rtr" b="rtb"/>
              <a:pathLst>
                <a:path w="893200" h="72500">
                  <a:moveTo>
                    <a:pt x="11600" y="0"/>
                  </a:moveTo>
                  <a:lnTo>
                    <a:pt x="881600" y="0"/>
                  </a:lnTo>
                  <a:cubicBezTo>
                    <a:pt x="889395" y="0"/>
                    <a:pt x="893200" y="3805"/>
                    <a:pt x="893200" y="11600"/>
                  </a:cubicBezTo>
                  <a:lnTo>
                    <a:pt x="893200" y="60900"/>
                  </a:lnTo>
                  <a:cubicBezTo>
                    <a:pt x="893200" y="68695"/>
                    <a:pt x="889395" y="72500"/>
                    <a:pt x="881600" y="72500"/>
                  </a:cubicBezTo>
                  <a:lnTo>
                    <a:pt x="11600" y="72500"/>
                  </a:lnTo>
                  <a:cubicBezTo>
                    <a:pt x="3805" y="72500"/>
                    <a:pt x="0" y="68695"/>
                    <a:pt x="0" y="60900"/>
                  </a:cubicBezTo>
                  <a:lnTo>
                    <a:pt x="0" y="11600"/>
                  </a:lnTo>
                  <a:cubicBezTo>
                    <a:pt x="0" y="3805"/>
                    <a:pt x="3805" y="0"/>
                    <a:pt x="11600" y="0"/>
                  </a:cubicBezTo>
                  <a:close/>
                </a:path>
              </a:pathLst>
            </a:custGeom>
            <a:solidFill>
              <a:srgbClr val="FCE3CC"/>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Tách HCHC ra khỏi hỗ hợp chất ở thể rắn</a:t>
              </a:r>
            </a:p>
          </p:txBody>
        </p:sp>
        <p:sp>
          <p:nvSpPr>
            <p:cNvPr id="203" name="SubTopic"/>
            <p:cNvSpPr/>
            <p:nvPr/>
          </p:nvSpPr>
          <p:spPr>
            <a:xfrm>
              <a:off x="6603269" y="3596768"/>
              <a:ext cx="414700" cy="72500"/>
            </a:xfrm>
            <a:custGeom>
              <a:avLst/>
              <a:gdLst>
                <a:gd name="rtl" fmla="*/ 24070 w 414700"/>
                <a:gd name="rtt" fmla="*/ 9570 h 72500"/>
                <a:gd name="rtr" fmla="*/ 389470 w 414700"/>
                <a:gd name="rtb" fmla="*/ 64670 h 72500"/>
              </a:gdLst>
              <a:ahLst/>
              <a:cxnLst/>
              <a:rect l="rtl" t="rtt" r="rtr" b="rtb"/>
              <a:pathLst>
                <a:path w="414700" h="72500">
                  <a:moveTo>
                    <a:pt x="11600" y="0"/>
                  </a:moveTo>
                  <a:lnTo>
                    <a:pt x="403100" y="0"/>
                  </a:lnTo>
                  <a:cubicBezTo>
                    <a:pt x="410895" y="0"/>
                    <a:pt x="414700" y="3805"/>
                    <a:pt x="414700" y="11600"/>
                  </a:cubicBezTo>
                  <a:lnTo>
                    <a:pt x="414700" y="60900"/>
                  </a:lnTo>
                  <a:cubicBezTo>
                    <a:pt x="414700" y="68695"/>
                    <a:pt x="410895" y="72500"/>
                    <a:pt x="403100" y="72500"/>
                  </a:cubicBezTo>
                  <a:lnTo>
                    <a:pt x="11600" y="72500"/>
                  </a:lnTo>
                  <a:cubicBezTo>
                    <a:pt x="3805" y="72500"/>
                    <a:pt x="0" y="68695"/>
                    <a:pt x="0" y="60900"/>
                  </a:cubicBezTo>
                  <a:lnTo>
                    <a:pt x="0" y="11600"/>
                  </a:lnTo>
                  <a:cubicBezTo>
                    <a:pt x="0" y="3805"/>
                    <a:pt x="3805" y="0"/>
                    <a:pt x="11600" y="0"/>
                  </a:cubicBezTo>
                  <a:close/>
                </a:path>
              </a:pathLst>
            </a:custGeom>
            <a:solidFill>
              <a:srgbClr val="FCE3CC"/>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Ngâm rượu thuốc</a:t>
              </a:r>
            </a:p>
          </p:txBody>
        </p:sp>
        <p:sp>
          <p:nvSpPr>
            <p:cNvPr id="205" name="SubTopic"/>
            <p:cNvSpPr/>
            <p:nvPr/>
          </p:nvSpPr>
          <p:spPr>
            <a:xfrm>
              <a:off x="6603269" y="3688118"/>
              <a:ext cx="487200" cy="72500"/>
            </a:xfrm>
            <a:custGeom>
              <a:avLst/>
              <a:gdLst>
                <a:gd name="rtl" fmla="*/ 24070 w 487200"/>
                <a:gd name="rtt" fmla="*/ 9570 h 72500"/>
                <a:gd name="rtr" fmla="*/ 461970 w 487200"/>
                <a:gd name="rtb" fmla="*/ 64670 h 72500"/>
              </a:gdLst>
              <a:ahLst/>
              <a:cxnLst/>
              <a:rect l="rtl" t="rtt" r="rtr" b="rtb"/>
              <a:pathLst>
                <a:path w="487200" h="72500">
                  <a:moveTo>
                    <a:pt x="11600" y="0"/>
                  </a:moveTo>
                  <a:lnTo>
                    <a:pt x="475600" y="0"/>
                  </a:lnTo>
                  <a:cubicBezTo>
                    <a:pt x="483395" y="0"/>
                    <a:pt x="487200" y="3805"/>
                    <a:pt x="487200" y="11600"/>
                  </a:cubicBezTo>
                  <a:lnTo>
                    <a:pt x="487200" y="60900"/>
                  </a:lnTo>
                  <a:cubicBezTo>
                    <a:pt x="487200" y="68695"/>
                    <a:pt x="483395" y="72500"/>
                    <a:pt x="475600" y="72500"/>
                  </a:cubicBezTo>
                  <a:lnTo>
                    <a:pt x="11600" y="72500"/>
                  </a:lnTo>
                  <a:cubicBezTo>
                    <a:pt x="3805" y="72500"/>
                    <a:pt x="0" y="68695"/>
                    <a:pt x="0" y="60900"/>
                  </a:cubicBezTo>
                  <a:lnTo>
                    <a:pt x="0" y="11600"/>
                  </a:lnTo>
                  <a:cubicBezTo>
                    <a:pt x="0" y="3805"/>
                    <a:pt x="3805" y="0"/>
                    <a:pt x="11600" y="0"/>
                  </a:cubicBezTo>
                  <a:close/>
                </a:path>
              </a:pathLst>
            </a:custGeom>
            <a:solidFill>
              <a:srgbClr val="FCE3CC"/>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Phân tích thổ nhưỡng</a:t>
              </a:r>
            </a:p>
          </p:txBody>
        </p:sp>
        <p:sp>
          <p:nvSpPr>
            <p:cNvPr id="207" name="SubTopic"/>
            <p:cNvSpPr/>
            <p:nvPr/>
          </p:nvSpPr>
          <p:spPr>
            <a:xfrm>
              <a:off x="6603269" y="3779468"/>
              <a:ext cx="742400" cy="72500"/>
            </a:xfrm>
            <a:custGeom>
              <a:avLst/>
              <a:gdLst>
                <a:gd name="rtl" fmla="*/ 24070 w 742400"/>
                <a:gd name="rtt" fmla="*/ 9570 h 72500"/>
                <a:gd name="rtr" fmla="*/ 717170 w 742400"/>
                <a:gd name="rtb" fmla="*/ 64670 h 72500"/>
              </a:gdLst>
              <a:ahLst/>
              <a:cxnLst/>
              <a:rect l="rtl" t="rtt" r="rtr" b="rtb"/>
              <a:pathLst>
                <a:path w="742400" h="72500">
                  <a:moveTo>
                    <a:pt x="11600" y="0"/>
                  </a:moveTo>
                  <a:lnTo>
                    <a:pt x="730800" y="0"/>
                  </a:lnTo>
                  <a:cubicBezTo>
                    <a:pt x="738595" y="0"/>
                    <a:pt x="742400" y="3805"/>
                    <a:pt x="742400" y="11600"/>
                  </a:cubicBezTo>
                  <a:lnTo>
                    <a:pt x="742400" y="60900"/>
                  </a:lnTo>
                  <a:cubicBezTo>
                    <a:pt x="742400" y="68695"/>
                    <a:pt x="738595" y="72500"/>
                    <a:pt x="730800" y="72500"/>
                  </a:cubicBezTo>
                  <a:lnTo>
                    <a:pt x="11600" y="72500"/>
                  </a:lnTo>
                  <a:cubicBezTo>
                    <a:pt x="3805" y="72500"/>
                    <a:pt x="0" y="68695"/>
                    <a:pt x="0" y="60900"/>
                  </a:cubicBezTo>
                  <a:lnTo>
                    <a:pt x="0" y="11600"/>
                  </a:lnTo>
                  <a:cubicBezTo>
                    <a:pt x="0" y="3805"/>
                    <a:pt x="3805" y="0"/>
                    <a:pt x="11600" y="0"/>
                  </a:cubicBezTo>
                  <a:close/>
                </a:path>
              </a:pathLst>
            </a:custGeom>
            <a:solidFill>
              <a:srgbClr val="FCE3CC"/>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Lượng dư thuốc bảo vệ thực vật...</a:t>
              </a:r>
            </a:p>
          </p:txBody>
        </p:sp>
        <p:sp>
          <p:nvSpPr>
            <p:cNvPr id="209" name="SubTopic"/>
            <p:cNvSpPr/>
            <p:nvPr/>
          </p:nvSpPr>
          <p:spPr>
            <a:xfrm>
              <a:off x="6183494" y="4130368"/>
              <a:ext cx="800400" cy="72500"/>
            </a:xfrm>
            <a:custGeom>
              <a:avLst/>
              <a:gdLst>
                <a:gd name="rtl" fmla="*/ 24070 w 800400"/>
                <a:gd name="rtt" fmla="*/ 9570 h 72500"/>
                <a:gd name="rtr" fmla="*/ 775170 w 800400"/>
                <a:gd name="rtb" fmla="*/ 64670 h 72500"/>
              </a:gdLst>
              <a:ahLst/>
              <a:cxnLst/>
              <a:rect l="rtl" t="rtt" r="rtr" b="rtb"/>
              <a:pathLst>
                <a:path w="800400" h="72500">
                  <a:moveTo>
                    <a:pt x="11600" y="0"/>
                  </a:moveTo>
                  <a:lnTo>
                    <a:pt x="788800" y="0"/>
                  </a:lnTo>
                  <a:cubicBezTo>
                    <a:pt x="796595" y="0"/>
                    <a:pt x="800400" y="3805"/>
                    <a:pt x="800400" y="11600"/>
                  </a:cubicBezTo>
                  <a:lnTo>
                    <a:pt x="800400" y="60900"/>
                  </a:lnTo>
                  <a:cubicBezTo>
                    <a:pt x="800400" y="68695"/>
                    <a:pt x="796595" y="72500"/>
                    <a:pt x="788800" y="72500"/>
                  </a:cubicBezTo>
                  <a:lnTo>
                    <a:pt x="11600" y="72500"/>
                  </a:lnTo>
                  <a:cubicBezTo>
                    <a:pt x="3805" y="72500"/>
                    <a:pt x="0" y="68695"/>
                    <a:pt x="0" y="60900"/>
                  </a:cubicBezTo>
                  <a:lnTo>
                    <a:pt x="0" y="11600"/>
                  </a:lnTo>
                  <a:cubicBezTo>
                    <a:pt x="0" y="3805"/>
                    <a:pt x="3805" y="0"/>
                    <a:pt x="11600" y="0"/>
                  </a:cubicBezTo>
                  <a:close/>
                </a:path>
              </a:pathLst>
            </a:custGeom>
            <a:solidFill>
              <a:srgbClr val="E9F5F4"/>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Tách hỗ hợp chất rắn dựa vào độ tan</a:t>
              </a:r>
            </a:p>
          </p:txBody>
        </p:sp>
        <p:sp>
          <p:nvSpPr>
            <p:cNvPr id="211" name="SubTopic"/>
            <p:cNvSpPr/>
            <p:nvPr/>
          </p:nvSpPr>
          <p:spPr>
            <a:xfrm>
              <a:off x="6183494" y="4221718"/>
              <a:ext cx="698900" cy="72500"/>
            </a:xfrm>
            <a:custGeom>
              <a:avLst/>
              <a:gdLst>
                <a:gd name="rtl" fmla="*/ 24070 w 698900"/>
                <a:gd name="rtt" fmla="*/ 9570 h 72500"/>
                <a:gd name="rtr" fmla="*/ 673670 w 698900"/>
                <a:gd name="rtb" fmla="*/ 64670 h 72500"/>
              </a:gdLst>
              <a:ahLst/>
              <a:cxnLst/>
              <a:rect l="rtl" t="rtt" r="rtr" b="rtb"/>
              <a:pathLst>
                <a:path w="698900" h="72500">
                  <a:moveTo>
                    <a:pt x="11600" y="0"/>
                  </a:moveTo>
                  <a:lnTo>
                    <a:pt x="687300" y="0"/>
                  </a:lnTo>
                  <a:cubicBezTo>
                    <a:pt x="695095" y="0"/>
                    <a:pt x="698900" y="3805"/>
                    <a:pt x="698900" y="11600"/>
                  </a:cubicBezTo>
                  <a:lnTo>
                    <a:pt x="698900" y="60900"/>
                  </a:lnTo>
                  <a:cubicBezTo>
                    <a:pt x="698900" y="68695"/>
                    <a:pt x="695095" y="72500"/>
                    <a:pt x="687300" y="72500"/>
                  </a:cubicBezTo>
                  <a:lnTo>
                    <a:pt x="11600" y="72500"/>
                  </a:lnTo>
                  <a:cubicBezTo>
                    <a:pt x="3805" y="72500"/>
                    <a:pt x="0" y="68695"/>
                    <a:pt x="0" y="60900"/>
                  </a:cubicBezTo>
                  <a:lnTo>
                    <a:pt x="0" y="11600"/>
                  </a:lnTo>
                  <a:cubicBezTo>
                    <a:pt x="0" y="3805"/>
                    <a:pt x="3805" y="0"/>
                    <a:pt x="11600" y="0"/>
                  </a:cubicBezTo>
                  <a:close/>
                </a:path>
              </a:pathLst>
            </a:custGeom>
            <a:solidFill>
              <a:srgbClr val="E9F5F4"/>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Sự thay đổi độ tan theo nhiệt độ</a:t>
              </a:r>
            </a:p>
          </p:txBody>
        </p:sp>
        <p:sp>
          <p:nvSpPr>
            <p:cNvPr id="213" name="SubTopic"/>
            <p:cNvSpPr/>
            <p:nvPr/>
          </p:nvSpPr>
          <p:spPr>
            <a:xfrm>
              <a:off x="6247294" y="4313068"/>
              <a:ext cx="1006300" cy="72500"/>
            </a:xfrm>
            <a:custGeom>
              <a:avLst/>
              <a:gdLst>
                <a:gd name="rtl" fmla="*/ 24070 w 1006300"/>
                <a:gd name="rtt" fmla="*/ 9570 h 72500"/>
                <a:gd name="rtr" fmla="*/ 981070 w 1006300"/>
                <a:gd name="rtb" fmla="*/ 64670 h 72500"/>
              </a:gdLst>
              <a:ahLst/>
              <a:cxnLst/>
              <a:rect l="rtl" t="rtt" r="rtr" b="rtb"/>
              <a:pathLst>
                <a:path w="1006300" h="72500">
                  <a:moveTo>
                    <a:pt x="11600" y="0"/>
                  </a:moveTo>
                  <a:lnTo>
                    <a:pt x="994700" y="0"/>
                  </a:lnTo>
                  <a:cubicBezTo>
                    <a:pt x="1002495" y="0"/>
                    <a:pt x="1006300" y="3805"/>
                    <a:pt x="1006300" y="11600"/>
                  </a:cubicBezTo>
                  <a:lnTo>
                    <a:pt x="1006300" y="60900"/>
                  </a:lnTo>
                  <a:cubicBezTo>
                    <a:pt x="1006300" y="68695"/>
                    <a:pt x="1002495" y="72500"/>
                    <a:pt x="994700" y="72500"/>
                  </a:cubicBezTo>
                  <a:lnTo>
                    <a:pt x="11600" y="72500"/>
                  </a:lnTo>
                  <a:cubicBezTo>
                    <a:pt x="3805" y="72500"/>
                    <a:pt x="0" y="68695"/>
                    <a:pt x="0" y="60900"/>
                  </a:cubicBezTo>
                  <a:lnTo>
                    <a:pt x="0" y="11600"/>
                  </a:lnTo>
                  <a:cubicBezTo>
                    <a:pt x="0" y="3805"/>
                    <a:pt x="3805" y="0"/>
                    <a:pt x="11600" y="0"/>
                  </a:cubicBezTo>
                  <a:close/>
                </a:path>
              </a:pathLst>
            </a:custGeom>
            <a:solidFill>
              <a:srgbClr val="F8C2C6"/>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Hòa tan chất rắn tạo dd bão hòa ở nhiệt độ cao</a:t>
              </a:r>
            </a:p>
          </p:txBody>
        </p:sp>
        <p:sp>
          <p:nvSpPr>
            <p:cNvPr id="215" name="SubTopic"/>
            <p:cNvSpPr/>
            <p:nvPr/>
          </p:nvSpPr>
          <p:spPr>
            <a:xfrm>
              <a:off x="6247294" y="4404418"/>
              <a:ext cx="696000" cy="72500"/>
            </a:xfrm>
            <a:custGeom>
              <a:avLst/>
              <a:gdLst>
                <a:gd name="rtl" fmla="*/ 24070 w 696000"/>
                <a:gd name="rtt" fmla="*/ 9570 h 72500"/>
                <a:gd name="rtr" fmla="*/ 670770 w 696000"/>
                <a:gd name="rtb" fmla="*/ 64670 h 72500"/>
              </a:gdLst>
              <a:ahLst/>
              <a:cxnLst/>
              <a:rect l="rtl" t="rtt" r="rtr" b="rtb"/>
              <a:pathLst>
                <a:path w="696000" h="72500">
                  <a:moveTo>
                    <a:pt x="11600" y="0"/>
                  </a:moveTo>
                  <a:lnTo>
                    <a:pt x="684400" y="0"/>
                  </a:lnTo>
                  <a:cubicBezTo>
                    <a:pt x="692195" y="0"/>
                    <a:pt x="696000" y="3805"/>
                    <a:pt x="696000" y="11600"/>
                  </a:cubicBezTo>
                  <a:lnTo>
                    <a:pt x="696000" y="60900"/>
                  </a:lnTo>
                  <a:cubicBezTo>
                    <a:pt x="696000" y="68695"/>
                    <a:pt x="692195" y="72500"/>
                    <a:pt x="684400" y="72500"/>
                  </a:cubicBezTo>
                  <a:lnTo>
                    <a:pt x="11600" y="72500"/>
                  </a:lnTo>
                  <a:cubicBezTo>
                    <a:pt x="3805" y="72500"/>
                    <a:pt x="0" y="68695"/>
                    <a:pt x="0" y="60900"/>
                  </a:cubicBezTo>
                  <a:lnTo>
                    <a:pt x="0" y="11600"/>
                  </a:lnTo>
                  <a:cubicBezTo>
                    <a:pt x="0" y="3805"/>
                    <a:pt x="3805" y="0"/>
                    <a:pt x="11600" y="0"/>
                  </a:cubicBezTo>
                  <a:close/>
                </a:path>
              </a:pathLst>
            </a:custGeom>
            <a:solidFill>
              <a:srgbClr val="F8C2C6"/>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Lọc nóng loại bỏ chất không tan</a:t>
              </a:r>
            </a:p>
          </p:txBody>
        </p:sp>
        <p:sp>
          <p:nvSpPr>
            <p:cNvPr id="217" name="SubTopic"/>
            <p:cNvSpPr/>
            <p:nvPr/>
          </p:nvSpPr>
          <p:spPr>
            <a:xfrm>
              <a:off x="6247294" y="4495768"/>
              <a:ext cx="478500" cy="72500"/>
            </a:xfrm>
            <a:custGeom>
              <a:avLst/>
              <a:gdLst>
                <a:gd name="rtl" fmla="*/ 24070 w 478500"/>
                <a:gd name="rtt" fmla="*/ 9570 h 72500"/>
                <a:gd name="rtr" fmla="*/ 453270 w 478500"/>
                <a:gd name="rtb" fmla="*/ 64670 h 72500"/>
              </a:gdLst>
              <a:ahLst/>
              <a:cxnLst/>
              <a:rect l="rtl" t="rtt" r="rtr" b="rtb"/>
              <a:pathLst>
                <a:path w="478500" h="72500">
                  <a:moveTo>
                    <a:pt x="11600" y="0"/>
                  </a:moveTo>
                  <a:lnTo>
                    <a:pt x="466900" y="0"/>
                  </a:lnTo>
                  <a:cubicBezTo>
                    <a:pt x="474695" y="0"/>
                    <a:pt x="478500" y="3805"/>
                    <a:pt x="478500" y="11600"/>
                  </a:cubicBezTo>
                  <a:lnTo>
                    <a:pt x="478500" y="60900"/>
                  </a:lnTo>
                  <a:cubicBezTo>
                    <a:pt x="478500" y="68695"/>
                    <a:pt x="474695" y="72500"/>
                    <a:pt x="466900" y="72500"/>
                  </a:cubicBezTo>
                  <a:lnTo>
                    <a:pt x="11600" y="72500"/>
                  </a:lnTo>
                  <a:cubicBezTo>
                    <a:pt x="3805" y="72500"/>
                    <a:pt x="0" y="68695"/>
                    <a:pt x="0" y="60900"/>
                  </a:cubicBezTo>
                  <a:lnTo>
                    <a:pt x="0" y="11600"/>
                  </a:lnTo>
                  <a:cubicBezTo>
                    <a:pt x="0" y="3805"/>
                    <a:pt x="3805" y="0"/>
                    <a:pt x="11600" y="0"/>
                  </a:cubicBezTo>
                  <a:close/>
                </a:path>
              </a:pathLst>
            </a:custGeom>
            <a:solidFill>
              <a:srgbClr val="F8C2C6"/>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Để nguội và làm lạnh</a:t>
              </a:r>
            </a:p>
          </p:txBody>
        </p:sp>
        <p:sp>
          <p:nvSpPr>
            <p:cNvPr id="219" name="SubTopic"/>
            <p:cNvSpPr/>
            <p:nvPr/>
          </p:nvSpPr>
          <p:spPr>
            <a:xfrm>
              <a:off x="6247294" y="4587118"/>
              <a:ext cx="440800" cy="72500"/>
            </a:xfrm>
            <a:custGeom>
              <a:avLst/>
              <a:gdLst>
                <a:gd name="rtl" fmla="*/ 24070 w 440800"/>
                <a:gd name="rtt" fmla="*/ 9570 h 72500"/>
                <a:gd name="rtr" fmla="*/ 415570 w 440800"/>
                <a:gd name="rtb" fmla="*/ 64670 h 72500"/>
              </a:gdLst>
              <a:ahLst/>
              <a:cxnLst/>
              <a:rect l="rtl" t="rtt" r="rtr" b="rtb"/>
              <a:pathLst>
                <a:path w="440800" h="72500">
                  <a:moveTo>
                    <a:pt x="11600" y="0"/>
                  </a:moveTo>
                  <a:lnTo>
                    <a:pt x="429200" y="0"/>
                  </a:lnTo>
                  <a:cubicBezTo>
                    <a:pt x="436995" y="0"/>
                    <a:pt x="440800" y="3805"/>
                    <a:pt x="440800" y="11600"/>
                  </a:cubicBezTo>
                  <a:lnTo>
                    <a:pt x="440800" y="60900"/>
                  </a:lnTo>
                  <a:cubicBezTo>
                    <a:pt x="440800" y="68695"/>
                    <a:pt x="436995" y="72500"/>
                    <a:pt x="429200" y="72500"/>
                  </a:cubicBezTo>
                  <a:lnTo>
                    <a:pt x="11600" y="72500"/>
                  </a:lnTo>
                  <a:cubicBezTo>
                    <a:pt x="3805" y="72500"/>
                    <a:pt x="0" y="68695"/>
                    <a:pt x="0" y="60900"/>
                  </a:cubicBezTo>
                  <a:lnTo>
                    <a:pt x="0" y="11600"/>
                  </a:lnTo>
                  <a:cubicBezTo>
                    <a:pt x="0" y="3805"/>
                    <a:pt x="3805" y="0"/>
                    <a:pt x="11600" y="0"/>
                  </a:cubicBezTo>
                  <a:close/>
                </a:path>
              </a:pathLst>
            </a:custGeom>
            <a:solidFill>
              <a:srgbClr val="F8C2C6"/>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Lọc để thu chất rắn</a:t>
              </a:r>
            </a:p>
          </p:txBody>
        </p:sp>
        <p:sp>
          <p:nvSpPr>
            <p:cNvPr id="221" name="SubTopic"/>
            <p:cNvSpPr/>
            <p:nvPr/>
          </p:nvSpPr>
          <p:spPr>
            <a:xfrm>
              <a:off x="6148694" y="4832893"/>
              <a:ext cx="606100" cy="73950"/>
            </a:xfrm>
            <a:custGeom>
              <a:avLst/>
              <a:gdLst>
                <a:gd name="rtl" fmla="*/ 20300 w 606100"/>
                <a:gd name="rtt" fmla="*/ 8555 h 73950"/>
                <a:gd name="rtr" fmla="*/ 585800 w 606100"/>
                <a:gd name="rtb" fmla="*/ 66555 h 73950"/>
              </a:gdLst>
              <a:ahLst/>
              <a:cxnLst/>
              <a:rect l="rtl" t="rtt" r="rtr" b="rtb"/>
              <a:pathLst>
                <a:path w="606100" h="73950" stroke="0">
                  <a:moveTo>
                    <a:pt x="0" y="0"/>
                  </a:moveTo>
                  <a:lnTo>
                    <a:pt x="606100" y="0"/>
                  </a:lnTo>
                  <a:lnTo>
                    <a:pt x="606100" y="73950"/>
                  </a:lnTo>
                  <a:lnTo>
                    <a:pt x="0" y="73950"/>
                  </a:lnTo>
                  <a:lnTo>
                    <a:pt x="0" y="0"/>
                  </a:lnTo>
                  <a:close/>
                </a:path>
                <a:path w="606100" h="73950" fill="none">
                  <a:moveTo>
                    <a:pt x="0" y="73950"/>
                  </a:moveTo>
                  <a:lnTo>
                    <a:pt x="606100" y="73950"/>
                  </a:lnTo>
                </a:path>
              </a:pathLst>
            </a:custGeom>
            <a:solidFill>
              <a:srgbClr val="FFFFFF"/>
            </a:solidFill>
            <a:ln w="2900" cap="flat">
              <a:solidFill>
                <a:srgbClr val="454545"/>
              </a:solidFill>
              <a:round/>
            </a:ln>
          </p:spPr>
          <p:txBody>
            <a:bodyPr wrap="none" lIns="0" tIns="0" rIns="0" bIns="22003" rtlCol="0" anchor="ctr"/>
            <a:lstStyle/>
            <a:p>
              <a:pPr algn="ctr">
                <a:lnSpc>
                  <a:spcPct val="100000"/>
                </a:lnSpc>
              </a:pPr>
              <a:r>
                <a:rPr sz="720" b="1">
                  <a:solidFill>
                    <a:srgbClr val="303030"/>
                  </a:solidFill>
                </a:rPr>
                <a:t>Tách và tinh chế chất rắn</a:t>
              </a:r>
            </a:p>
          </p:txBody>
        </p:sp>
        <p:sp>
          <p:nvSpPr>
            <p:cNvPr id="223" name="SubTopic"/>
            <p:cNvSpPr/>
            <p:nvPr/>
          </p:nvSpPr>
          <p:spPr>
            <a:xfrm>
              <a:off x="6880074" y="4824918"/>
              <a:ext cx="823600" cy="72500"/>
            </a:xfrm>
            <a:custGeom>
              <a:avLst/>
              <a:gdLst>
                <a:gd name="rtl" fmla="*/ 24070 w 823600"/>
                <a:gd name="rtt" fmla="*/ 9570 h 72500"/>
                <a:gd name="rtr" fmla="*/ 798370 w 823600"/>
                <a:gd name="rtb" fmla="*/ 64670 h 72500"/>
              </a:gdLst>
              <a:ahLst/>
              <a:cxnLst/>
              <a:rect l="rtl" t="rtt" r="rtr" b="rtb"/>
              <a:pathLst>
                <a:path w="823600" h="72500">
                  <a:moveTo>
                    <a:pt x="11600" y="0"/>
                  </a:moveTo>
                  <a:lnTo>
                    <a:pt x="812000" y="0"/>
                  </a:lnTo>
                  <a:cubicBezTo>
                    <a:pt x="819795" y="0"/>
                    <a:pt x="823600" y="3805"/>
                    <a:pt x="823600" y="11600"/>
                  </a:cubicBezTo>
                  <a:lnTo>
                    <a:pt x="823600" y="60900"/>
                  </a:lnTo>
                  <a:cubicBezTo>
                    <a:pt x="823600" y="68695"/>
                    <a:pt x="819795" y="72500"/>
                    <a:pt x="812000" y="72500"/>
                  </a:cubicBezTo>
                  <a:lnTo>
                    <a:pt x="11600" y="72500"/>
                  </a:lnTo>
                  <a:cubicBezTo>
                    <a:pt x="3805" y="72500"/>
                    <a:pt x="0" y="68695"/>
                    <a:pt x="0" y="60900"/>
                  </a:cubicBezTo>
                  <a:lnTo>
                    <a:pt x="0" y="11600"/>
                  </a:lnTo>
                  <a:cubicBezTo>
                    <a:pt x="0" y="3805"/>
                    <a:pt x="3805" y="0"/>
                    <a:pt x="11600" y="0"/>
                  </a:cubicBezTo>
                  <a:close/>
                </a:path>
              </a:pathLst>
            </a:custGeom>
            <a:solidFill>
              <a:srgbClr val="F8AE1A"/>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Tinh chế đường đỏ thành đường trắng</a:t>
              </a:r>
            </a:p>
          </p:txBody>
        </p:sp>
        <p:sp>
          <p:nvSpPr>
            <p:cNvPr id="229" name="SubTopic"/>
            <p:cNvSpPr/>
            <p:nvPr/>
          </p:nvSpPr>
          <p:spPr>
            <a:xfrm>
              <a:off x="6247294" y="4678468"/>
              <a:ext cx="1499300" cy="127600"/>
            </a:xfrm>
            <a:custGeom>
              <a:avLst/>
              <a:gdLst>
                <a:gd name="rtl" fmla="*/ 24070 w 1499300"/>
                <a:gd name="rtt" fmla="*/ 9570 h 127600"/>
                <a:gd name="rtr" fmla="*/ 1474070 w 1499300"/>
                <a:gd name="rtb" fmla="*/ 119770 h 127600"/>
              </a:gdLst>
              <a:ahLst/>
              <a:cxnLst/>
              <a:rect l="rtl" t="rtt" r="rtr" b="rtb"/>
              <a:pathLst>
                <a:path w="1499300" h="127600">
                  <a:moveTo>
                    <a:pt x="11600" y="0"/>
                  </a:moveTo>
                  <a:lnTo>
                    <a:pt x="1487700" y="0"/>
                  </a:lnTo>
                  <a:cubicBezTo>
                    <a:pt x="1495495" y="0"/>
                    <a:pt x="1499300" y="3805"/>
                    <a:pt x="1499300" y="11600"/>
                  </a:cubicBezTo>
                  <a:lnTo>
                    <a:pt x="1499300" y="116000"/>
                  </a:lnTo>
                  <a:cubicBezTo>
                    <a:pt x="1499300" y="123795"/>
                    <a:pt x="1495495" y="127600"/>
                    <a:pt x="1487700" y="127600"/>
                  </a:cubicBezTo>
                  <a:lnTo>
                    <a:pt x="11600" y="127600"/>
                  </a:lnTo>
                  <a:cubicBezTo>
                    <a:pt x="3805" y="127600"/>
                    <a:pt x="0" y="123795"/>
                    <a:pt x="0" y="116000"/>
                  </a:cubicBezTo>
                  <a:lnTo>
                    <a:pt x="0" y="11600"/>
                  </a:lnTo>
                  <a:cubicBezTo>
                    <a:pt x="0" y="3805"/>
                    <a:pt x="3805" y="0"/>
                    <a:pt x="11600" y="0"/>
                  </a:cubicBezTo>
                  <a:close/>
                </a:path>
              </a:pathLst>
            </a:custGeom>
            <a:solidFill>
              <a:srgbClr val="F8C2C6"/>
            </a:solidFill>
            <a:ln w="2900" cap="flat">
              <a:solidFill>
                <a:srgbClr val="454545"/>
              </a:solidFill>
              <a:round/>
            </a:ln>
          </p:spPr>
          <p:txBody>
            <a:bodyPr wrap="square" lIns="0" tIns="0" rIns="0" bIns="22003" rtlCol="0" anchor="ctr"/>
            <a:lstStyle/>
            <a:p>
              <a:pPr algn="ctr">
                <a:lnSpc>
                  <a:spcPct val="100000"/>
                </a:lnSpc>
              </a:pPr>
              <a:r>
                <a:rPr sz="720">
                  <a:solidFill>
                    <a:srgbClr val="303030"/>
                  </a:solidFill>
                </a:rPr>
                <a:t>Thực hiện lại nhiều lần cùng 1 dung môi hoặc trong các dung môi khác nhau sẽ thu được tinh thể chất cần tinh chế</a:t>
              </a:r>
            </a:p>
          </p:txBody>
        </p:sp>
        <p:sp>
          <p:nvSpPr>
            <p:cNvPr id="233" name="SubTopic"/>
            <p:cNvSpPr/>
            <p:nvPr/>
          </p:nvSpPr>
          <p:spPr>
            <a:xfrm>
              <a:off x="6880074" y="4916268"/>
              <a:ext cx="693100" cy="72500"/>
            </a:xfrm>
            <a:custGeom>
              <a:avLst/>
              <a:gdLst>
                <a:gd name="rtl" fmla="*/ 24070 w 693100"/>
                <a:gd name="rtt" fmla="*/ 9570 h 72500"/>
                <a:gd name="rtr" fmla="*/ 667870 w 693100"/>
                <a:gd name="rtb" fmla="*/ 64670 h 72500"/>
              </a:gdLst>
              <a:ahLst/>
              <a:cxnLst/>
              <a:rect l="rtl" t="rtt" r="rtr" b="rtb"/>
              <a:pathLst>
                <a:path w="693100" h="72500">
                  <a:moveTo>
                    <a:pt x="11600" y="0"/>
                  </a:moveTo>
                  <a:lnTo>
                    <a:pt x="681500" y="0"/>
                  </a:lnTo>
                  <a:cubicBezTo>
                    <a:pt x="689295" y="0"/>
                    <a:pt x="693100" y="3805"/>
                    <a:pt x="693100" y="11600"/>
                  </a:cubicBezTo>
                  <a:lnTo>
                    <a:pt x="693100" y="60900"/>
                  </a:lnTo>
                  <a:cubicBezTo>
                    <a:pt x="693100" y="68695"/>
                    <a:pt x="689295" y="72500"/>
                    <a:pt x="681500" y="72500"/>
                  </a:cubicBezTo>
                  <a:lnTo>
                    <a:pt x="11600" y="72500"/>
                  </a:lnTo>
                  <a:cubicBezTo>
                    <a:pt x="3805" y="72500"/>
                    <a:pt x="0" y="68695"/>
                    <a:pt x="0" y="60900"/>
                  </a:cubicBezTo>
                  <a:lnTo>
                    <a:pt x="0" y="11600"/>
                  </a:lnTo>
                  <a:cubicBezTo>
                    <a:pt x="0" y="3805"/>
                    <a:pt x="3805" y="0"/>
                    <a:pt x="11600" y="0"/>
                  </a:cubicBezTo>
                  <a:close/>
                </a:path>
              </a:pathLst>
            </a:custGeom>
            <a:solidFill>
              <a:srgbClr val="F8AE1A"/>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Đường cát, đường phèn từ mía</a:t>
              </a:r>
            </a:p>
          </p:txBody>
        </p:sp>
        <p:sp>
          <p:nvSpPr>
            <p:cNvPr id="235" name="Floating"/>
            <p:cNvSpPr/>
            <p:nvPr/>
          </p:nvSpPr>
          <p:spPr>
            <a:xfrm>
              <a:off x="64116" y="4586575"/>
              <a:ext cx="145000" cy="105850"/>
            </a:xfrm>
            <a:custGeom>
              <a:avLst/>
              <a:gdLst>
                <a:gd name="rtl" fmla="*/ 42775 w 145000"/>
                <a:gd name="rtt" fmla="*/ 22765 h 105850"/>
                <a:gd name="rtr" fmla="*/ 77575 w 145000"/>
                <a:gd name="rtb" fmla="*/ 79315 h 105850"/>
              </a:gdLst>
              <a:ahLst/>
              <a:cxnLst/>
              <a:rect l="rtl" t="rtt" r="rtr" b="rtb"/>
              <a:pathLst>
                <a:path w="145000" h="105850">
                  <a:moveTo>
                    <a:pt x="11600" y="0"/>
                  </a:moveTo>
                  <a:lnTo>
                    <a:pt x="133400" y="0"/>
                  </a:lnTo>
                  <a:cubicBezTo>
                    <a:pt x="141195" y="0"/>
                    <a:pt x="145000" y="3805"/>
                    <a:pt x="145000" y="11600"/>
                  </a:cubicBezTo>
                  <a:lnTo>
                    <a:pt x="145000" y="94250"/>
                  </a:lnTo>
                  <a:cubicBezTo>
                    <a:pt x="145000" y="102045"/>
                    <a:pt x="141195" y="105850"/>
                    <a:pt x="133400" y="105850"/>
                  </a:cubicBezTo>
                  <a:lnTo>
                    <a:pt x="11600" y="105850"/>
                  </a:lnTo>
                  <a:cubicBezTo>
                    <a:pt x="3805" y="105850"/>
                    <a:pt x="0" y="102045"/>
                    <a:pt x="0" y="94250"/>
                  </a:cubicBezTo>
                  <a:lnTo>
                    <a:pt x="0" y="11600"/>
                  </a:lnTo>
                  <a:cubicBezTo>
                    <a:pt x="0" y="3805"/>
                    <a:pt x="3805" y="0"/>
                    <a:pt x="11600" y="0"/>
                  </a:cubicBezTo>
                  <a:close/>
                </a:path>
              </a:pathLst>
            </a:custGeom>
            <a:solidFill>
              <a:srgbClr val="FFFFFF"/>
            </a:solidFill>
            <a:ln w="5800" cap="flat">
              <a:solidFill>
                <a:srgbClr val="FFFFFF"/>
              </a:solidFill>
              <a:round/>
            </a:ln>
          </p:spPr>
        </p:sp>
        <p:sp>
          <p:nvSpPr>
            <p:cNvPr id="237" name="SubTopic"/>
            <p:cNvSpPr/>
            <p:nvPr/>
          </p:nvSpPr>
          <p:spPr>
            <a:xfrm>
              <a:off x="6200219" y="5084468"/>
              <a:ext cx="1547788" cy="127600"/>
            </a:xfrm>
            <a:custGeom>
              <a:avLst/>
              <a:gdLst>
                <a:gd name="rtl" fmla="*/ 48314 w 1547788"/>
                <a:gd name="rtt" fmla="*/ 9570 h 127600"/>
                <a:gd name="rtr" fmla="*/ 1498314 w 1547788"/>
                <a:gd name="rtb" fmla="*/ 119770 h 127600"/>
              </a:gdLst>
              <a:ahLst/>
              <a:cxnLst/>
              <a:rect l="rtl" t="rtt" r="rtr" b="rtb"/>
              <a:pathLst>
                <a:path w="1547788" h="127600">
                  <a:moveTo>
                    <a:pt x="31900" y="0"/>
                  </a:moveTo>
                  <a:lnTo>
                    <a:pt x="1515888" y="0"/>
                  </a:lnTo>
                  <a:lnTo>
                    <a:pt x="1547788" y="63800"/>
                  </a:lnTo>
                  <a:lnTo>
                    <a:pt x="1515888" y="127600"/>
                  </a:lnTo>
                  <a:lnTo>
                    <a:pt x="31900" y="127600"/>
                  </a:lnTo>
                  <a:lnTo>
                    <a:pt x="0" y="63800"/>
                  </a:lnTo>
                  <a:lnTo>
                    <a:pt x="31900" y="0"/>
                  </a:lnTo>
                  <a:close/>
                </a:path>
              </a:pathLst>
            </a:custGeom>
            <a:solidFill>
              <a:srgbClr val="92B6FF"/>
            </a:solidFill>
            <a:ln w="2900" cap="flat">
              <a:solidFill>
                <a:srgbClr val="454545"/>
              </a:solidFill>
              <a:round/>
            </a:ln>
          </p:spPr>
          <p:txBody>
            <a:bodyPr wrap="square" lIns="0" tIns="0" rIns="0" bIns="22003" rtlCol="0" anchor="ctr"/>
            <a:lstStyle/>
            <a:p>
              <a:pPr algn="ctr">
                <a:lnSpc>
                  <a:spcPct val="100000"/>
                </a:lnSpc>
              </a:pPr>
              <a:r>
                <a:rPr sz="720">
                  <a:solidFill>
                    <a:srgbClr val="303030"/>
                  </a:solidFill>
                </a:rPr>
                <a:t>Tách chất dựa vào sự phân bố khác nhau của chúng giữa 2 pha động và pha tĩnh</a:t>
              </a:r>
            </a:p>
          </p:txBody>
        </p:sp>
        <p:sp>
          <p:nvSpPr>
            <p:cNvPr id="239" name="SubTopic"/>
            <p:cNvSpPr/>
            <p:nvPr/>
          </p:nvSpPr>
          <p:spPr>
            <a:xfrm>
              <a:off x="6200219" y="5230918"/>
              <a:ext cx="1505216" cy="72500"/>
            </a:xfrm>
            <a:custGeom>
              <a:avLst/>
              <a:gdLst>
                <a:gd name="rtl" fmla="*/ 28478 w 1505216"/>
                <a:gd name="rtt" fmla="*/ 9570 h 72500"/>
                <a:gd name="rtr" fmla="*/ 1475578 w 1505216"/>
                <a:gd name="rtb" fmla="*/ 64670 h 72500"/>
              </a:gdLst>
              <a:ahLst/>
              <a:cxnLst/>
              <a:rect l="rtl" t="rtt" r="rtr" b="rtb"/>
              <a:pathLst>
                <a:path w="1505216" h="72500">
                  <a:moveTo>
                    <a:pt x="18125" y="0"/>
                  </a:moveTo>
                  <a:lnTo>
                    <a:pt x="1487091" y="0"/>
                  </a:lnTo>
                  <a:lnTo>
                    <a:pt x="1505216" y="36250"/>
                  </a:lnTo>
                  <a:lnTo>
                    <a:pt x="1487091" y="72500"/>
                  </a:lnTo>
                  <a:lnTo>
                    <a:pt x="18125" y="72500"/>
                  </a:lnTo>
                  <a:lnTo>
                    <a:pt x="0" y="36250"/>
                  </a:lnTo>
                  <a:lnTo>
                    <a:pt x="18125" y="0"/>
                  </a:lnTo>
                  <a:close/>
                </a:path>
              </a:pathLst>
            </a:custGeom>
            <a:solidFill>
              <a:srgbClr val="92B6FF"/>
            </a:solidFill>
            <a:ln w="2900" cap="flat">
              <a:solidFill>
                <a:srgbClr val="454545"/>
              </a:solidFill>
              <a:round/>
            </a:ln>
          </p:spPr>
          <p:txBody>
            <a:bodyPr wrap="square" lIns="0" tIns="0" rIns="0" bIns="22003" rtlCol="0" anchor="ctr"/>
            <a:lstStyle/>
            <a:p>
              <a:pPr algn="ctr">
                <a:lnSpc>
                  <a:spcPct val="100000"/>
                </a:lnSpc>
              </a:pPr>
              <a:r>
                <a:rPr sz="720">
                  <a:solidFill>
                    <a:srgbClr val="303030"/>
                  </a:solidFill>
                </a:rPr>
                <a:t>Pha động là dung môi và dung dịch mẫu chất cần tách di chuyển qua cột</a:t>
              </a:r>
            </a:p>
          </p:txBody>
        </p:sp>
        <p:sp>
          <p:nvSpPr>
            <p:cNvPr id="241" name="SubTopic"/>
            <p:cNvSpPr/>
            <p:nvPr/>
          </p:nvSpPr>
          <p:spPr>
            <a:xfrm>
              <a:off x="6200219" y="5322268"/>
              <a:ext cx="1547788" cy="127600"/>
            </a:xfrm>
            <a:custGeom>
              <a:avLst/>
              <a:gdLst>
                <a:gd name="rtl" fmla="*/ 48314 w 1547788"/>
                <a:gd name="rtt" fmla="*/ 9570 h 127600"/>
                <a:gd name="rtr" fmla="*/ 1498314 w 1547788"/>
                <a:gd name="rtb" fmla="*/ 119770 h 127600"/>
              </a:gdLst>
              <a:ahLst/>
              <a:cxnLst/>
              <a:rect l="rtl" t="rtt" r="rtr" b="rtb"/>
              <a:pathLst>
                <a:path w="1547788" h="127600">
                  <a:moveTo>
                    <a:pt x="31900" y="0"/>
                  </a:moveTo>
                  <a:lnTo>
                    <a:pt x="1515888" y="0"/>
                  </a:lnTo>
                  <a:lnTo>
                    <a:pt x="1547788" y="63800"/>
                  </a:lnTo>
                  <a:lnTo>
                    <a:pt x="1515888" y="127600"/>
                  </a:lnTo>
                  <a:lnTo>
                    <a:pt x="31900" y="127600"/>
                  </a:lnTo>
                  <a:lnTo>
                    <a:pt x="0" y="63800"/>
                  </a:lnTo>
                  <a:lnTo>
                    <a:pt x="31900" y="0"/>
                  </a:lnTo>
                  <a:close/>
                </a:path>
              </a:pathLst>
            </a:custGeom>
            <a:solidFill>
              <a:srgbClr val="92B6FF"/>
            </a:solidFill>
            <a:ln w="2900" cap="flat">
              <a:solidFill>
                <a:srgbClr val="454545"/>
              </a:solidFill>
              <a:round/>
            </a:ln>
          </p:spPr>
          <p:txBody>
            <a:bodyPr wrap="square" lIns="0" tIns="0" rIns="0" bIns="22003" rtlCol="0" anchor="ctr"/>
            <a:lstStyle/>
            <a:p>
              <a:pPr algn="ctr">
                <a:lnSpc>
                  <a:spcPct val="100000"/>
                </a:lnSpc>
              </a:pPr>
              <a:r>
                <a:rPr sz="720">
                  <a:solidFill>
                    <a:srgbClr val="303030"/>
                  </a:solidFill>
                </a:rPr>
                <a:t>Pha tĩnh là chất rắn có diện tích bề mặt lớn có khả năng hấp phụ khác nhau các chất trong hỗn hợp cần tách</a:t>
              </a:r>
            </a:p>
          </p:txBody>
        </p:sp>
        <p:sp>
          <p:nvSpPr>
            <p:cNvPr id="243" name="SubTopic"/>
            <p:cNvSpPr/>
            <p:nvPr/>
          </p:nvSpPr>
          <p:spPr>
            <a:xfrm>
              <a:off x="6200219" y="5468718"/>
              <a:ext cx="1547788" cy="127600"/>
            </a:xfrm>
            <a:custGeom>
              <a:avLst/>
              <a:gdLst>
                <a:gd name="rtl" fmla="*/ 48314 w 1547788"/>
                <a:gd name="rtt" fmla="*/ 9570 h 127600"/>
                <a:gd name="rtr" fmla="*/ 1498314 w 1547788"/>
                <a:gd name="rtb" fmla="*/ 119770 h 127600"/>
              </a:gdLst>
              <a:ahLst/>
              <a:cxnLst/>
              <a:rect l="rtl" t="rtt" r="rtr" b="rtb"/>
              <a:pathLst>
                <a:path w="1547788" h="127600">
                  <a:moveTo>
                    <a:pt x="31900" y="0"/>
                  </a:moveTo>
                  <a:lnTo>
                    <a:pt x="1515888" y="0"/>
                  </a:lnTo>
                  <a:lnTo>
                    <a:pt x="1547788" y="63800"/>
                  </a:lnTo>
                  <a:lnTo>
                    <a:pt x="1515888" y="127600"/>
                  </a:lnTo>
                  <a:lnTo>
                    <a:pt x="31900" y="127600"/>
                  </a:lnTo>
                  <a:lnTo>
                    <a:pt x="0" y="63800"/>
                  </a:lnTo>
                  <a:lnTo>
                    <a:pt x="31900" y="0"/>
                  </a:lnTo>
                  <a:close/>
                </a:path>
              </a:pathLst>
            </a:custGeom>
            <a:solidFill>
              <a:srgbClr val="92B6FF"/>
            </a:solidFill>
            <a:ln w="2900" cap="flat">
              <a:solidFill>
                <a:srgbClr val="454545"/>
              </a:solidFill>
              <a:round/>
            </a:ln>
          </p:spPr>
          <p:txBody>
            <a:bodyPr wrap="square" lIns="0" tIns="0" rIns="0" bIns="22003" rtlCol="0" anchor="ctr"/>
            <a:lstStyle/>
            <a:p>
              <a:pPr algn="ctr">
                <a:lnSpc>
                  <a:spcPct val="100000"/>
                </a:lnSpc>
              </a:pPr>
              <a:r>
                <a:rPr sz="720">
                  <a:solidFill>
                    <a:srgbClr val="303030"/>
                  </a:solidFill>
                </a:rPr>
                <a:t>Dung môi chạy qua cột, các chất hữu cơ được tách qua từng phân đoạn</a:t>
              </a:r>
            </a:p>
          </p:txBody>
        </p:sp>
        <p:sp>
          <p:nvSpPr>
            <p:cNvPr id="245" name="SubTopic"/>
            <p:cNvSpPr/>
            <p:nvPr/>
          </p:nvSpPr>
          <p:spPr>
            <a:xfrm>
              <a:off x="6300337" y="5615168"/>
              <a:ext cx="1221016" cy="72500"/>
            </a:xfrm>
            <a:custGeom>
              <a:avLst/>
              <a:gdLst>
                <a:gd name="rtl" fmla="*/ 28478 w 1221016"/>
                <a:gd name="rtt" fmla="*/ 9570 h 72500"/>
                <a:gd name="rtr" fmla="*/ 1191378 w 1221016"/>
                <a:gd name="rtb" fmla="*/ 64670 h 72500"/>
              </a:gdLst>
              <a:ahLst/>
              <a:cxnLst/>
              <a:rect l="rtl" t="rtt" r="rtr" b="rtb"/>
              <a:pathLst>
                <a:path w="1221016" h="72500">
                  <a:moveTo>
                    <a:pt x="18125" y="0"/>
                  </a:moveTo>
                  <a:lnTo>
                    <a:pt x="1202891" y="0"/>
                  </a:lnTo>
                  <a:lnTo>
                    <a:pt x="1221016" y="36250"/>
                  </a:lnTo>
                  <a:lnTo>
                    <a:pt x="1202891" y="72500"/>
                  </a:lnTo>
                  <a:lnTo>
                    <a:pt x="18125" y="72500"/>
                  </a:lnTo>
                  <a:lnTo>
                    <a:pt x="0" y="36250"/>
                  </a:lnTo>
                  <a:lnTo>
                    <a:pt x="18125" y="0"/>
                  </a:lnTo>
                  <a:close/>
                </a:path>
              </a:pathLst>
            </a:custGeom>
            <a:solidFill>
              <a:srgbClr val="ECD8E4"/>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Dùng các cột thủy tinh có chứa các chất hấp phụ dạng bột</a:t>
              </a:r>
            </a:p>
          </p:txBody>
        </p:sp>
        <p:sp>
          <p:nvSpPr>
            <p:cNvPr id="247" name="SubTopic"/>
            <p:cNvSpPr/>
            <p:nvPr/>
          </p:nvSpPr>
          <p:spPr>
            <a:xfrm>
              <a:off x="6300337" y="5706518"/>
              <a:ext cx="652616" cy="72500"/>
            </a:xfrm>
            <a:custGeom>
              <a:avLst/>
              <a:gdLst>
                <a:gd name="rtl" fmla="*/ 28478 w 652616"/>
                <a:gd name="rtt" fmla="*/ 9570 h 72500"/>
                <a:gd name="rtr" fmla="*/ 622978 w 652616"/>
                <a:gd name="rtb" fmla="*/ 64670 h 72500"/>
              </a:gdLst>
              <a:ahLst/>
              <a:cxnLst/>
              <a:rect l="rtl" t="rtt" r="rtr" b="rtb"/>
              <a:pathLst>
                <a:path w="652616" h="72500">
                  <a:moveTo>
                    <a:pt x="18125" y="0"/>
                  </a:moveTo>
                  <a:lnTo>
                    <a:pt x="634491" y="0"/>
                  </a:lnTo>
                  <a:lnTo>
                    <a:pt x="652616" y="36250"/>
                  </a:lnTo>
                  <a:lnTo>
                    <a:pt x="634491" y="72500"/>
                  </a:lnTo>
                  <a:lnTo>
                    <a:pt x="18125" y="72500"/>
                  </a:lnTo>
                  <a:lnTo>
                    <a:pt x="0" y="36250"/>
                  </a:lnTo>
                  <a:lnTo>
                    <a:pt x="18125" y="0"/>
                  </a:lnTo>
                  <a:close/>
                </a:path>
              </a:pathLst>
            </a:custGeom>
            <a:solidFill>
              <a:srgbClr val="ECD8E4"/>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Cho hôn hợp cần tách lên cột</a:t>
              </a:r>
            </a:p>
          </p:txBody>
        </p:sp>
        <p:sp>
          <p:nvSpPr>
            <p:cNvPr id="249" name="SubTopic"/>
            <p:cNvSpPr/>
            <p:nvPr/>
          </p:nvSpPr>
          <p:spPr>
            <a:xfrm>
              <a:off x="6300337" y="5797868"/>
              <a:ext cx="1547788" cy="127600"/>
            </a:xfrm>
            <a:custGeom>
              <a:avLst/>
              <a:gdLst>
                <a:gd name="rtl" fmla="*/ 48314 w 1547788"/>
                <a:gd name="rtt" fmla="*/ 9570 h 127600"/>
                <a:gd name="rtr" fmla="*/ 1498314 w 1547788"/>
                <a:gd name="rtb" fmla="*/ 119770 h 127600"/>
              </a:gdLst>
              <a:ahLst/>
              <a:cxnLst/>
              <a:rect l="rtl" t="rtt" r="rtr" b="rtb"/>
              <a:pathLst>
                <a:path w="1547788" h="127600">
                  <a:moveTo>
                    <a:pt x="31900" y="0"/>
                  </a:moveTo>
                  <a:lnTo>
                    <a:pt x="1515888" y="0"/>
                  </a:lnTo>
                  <a:lnTo>
                    <a:pt x="1547788" y="63800"/>
                  </a:lnTo>
                  <a:lnTo>
                    <a:pt x="1515888" y="127600"/>
                  </a:lnTo>
                  <a:lnTo>
                    <a:pt x="31900" y="127600"/>
                  </a:lnTo>
                  <a:lnTo>
                    <a:pt x="0" y="63800"/>
                  </a:lnTo>
                  <a:lnTo>
                    <a:pt x="31900" y="0"/>
                  </a:lnTo>
                  <a:close/>
                </a:path>
              </a:pathLst>
            </a:custGeom>
            <a:solidFill>
              <a:srgbClr val="ECD8E4"/>
            </a:solidFill>
            <a:ln w="2900" cap="flat">
              <a:solidFill>
                <a:srgbClr val="454545"/>
              </a:solidFill>
              <a:round/>
            </a:ln>
          </p:spPr>
          <p:txBody>
            <a:bodyPr wrap="square" lIns="0" tIns="0" rIns="0" bIns="22003" rtlCol="0" anchor="ctr"/>
            <a:lstStyle/>
            <a:p>
              <a:pPr algn="ctr">
                <a:lnSpc>
                  <a:spcPct val="100000"/>
                </a:lnSpc>
              </a:pPr>
              <a:r>
                <a:rPr sz="720">
                  <a:solidFill>
                    <a:srgbClr val="303030"/>
                  </a:solidFill>
                </a:rPr>
                <a:t>Cho dung môi thích hợp chảy liên tục qua cột. Thu các chất ở từng phân đoạn khác nhau</a:t>
              </a:r>
            </a:p>
          </p:txBody>
        </p:sp>
        <p:sp>
          <p:nvSpPr>
            <p:cNvPr id="251" name="SubTopic"/>
            <p:cNvSpPr/>
            <p:nvPr/>
          </p:nvSpPr>
          <p:spPr>
            <a:xfrm>
              <a:off x="6300337" y="5944318"/>
              <a:ext cx="881716" cy="72500"/>
            </a:xfrm>
            <a:custGeom>
              <a:avLst/>
              <a:gdLst>
                <a:gd name="rtl" fmla="*/ 28478 w 881716"/>
                <a:gd name="rtt" fmla="*/ 9570 h 72500"/>
                <a:gd name="rtr" fmla="*/ 852078 w 881716"/>
                <a:gd name="rtb" fmla="*/ 64670 h 72500"/>
              </a:gdLst>
              <a:ahLst/>
              <a:cxnLst/>
              <a:rect l="rtl" t="rtt" r="rtr" b="rtb"/>
              <a:pathLst>
                <a:path w="881716" h="72500">
                  <a:moveTo>
                    <a:pt x="18125" y="0"/>
                  </a:moveTo>
                  <a:lnTo>
                    <a:pt x="863591" y="0"/>
                  </a:lnTo>
                  <a:lnTo>
                    <a:pt x="881716" y="36250"/>
                  </a:lnTo>
                  <a:lnTo>
                    <a:pt x="863591" y="72500"/>
                  </a:lnTo>
                  <a:lnTo>
                    <a:pt x="18125" y="72500"/>
                  </a:lnTo>
                  <a:lnTo>
                    <a:pt x="0" y="36250"/>
                  </a:lnTo>
                  <a:lnTo>
                    <a:pt x="18125" y="0"/>
                  </a:lnTo>
                  <a:close/>
                </a:path>
              </a:pathLst>
            </a:custGeom>
            <a:solidFill>
              <a:srgbClr val="ECD8E4"/>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Cô cạn dung môi thu được chất cần tách</a:t>
              </a:r>
            </a:p>
          </p:txBody>
        </p:sp>
        <p:sp>
          <p:nvSpPr>
            <p:cNvPr id="254" name="SubTopic"/>
            <p:cNvSpPr/>
            <p:nvPr/>
          </p:nvSpPr>
          <p:spPr>
            <a:xfrm>
              <a:off x="6200132" y="6043643"/>
              <a:ext cx="1418100" cy="73950"/>
            </a:xfrm>
            <a:custGeom>
              <a:avLst/>
              <a:gdLst>
                <a:gd name="rtl" fmla="*/ 20300 w 1418100"/>
                <a:gd name="rtt" fmla="*/ 8555 h 73950"/>
                <a:gd name="rtr" fmla="*/ 1397800 w 1418100"/>
                <a:gd name="rtb" fmla="*/ 66555 h 73950"/>
              </a:gdLst>
              <a:ahLst/>
              <a:cxnLst/>
              <a:rect l="rtl" t="rtt" r="rtr" b="rtb"/>
              <a:pathLst>
                <a:path w="1418100" h="73950" stroke="0">
                  <a:moveTo>
                    <a:pt x="0" y="0"/>
                  </a:moveTo>
                  <a:lnTo>
                    <a:pt x="1418100" y="0"/>
                  </a:lnTo>
                  <a:lnTo>
                    <a:pt x="1418100" y="73950"/>
                  </a:lnTo>
                  <a:lnTo>
                    <a:pt x="0" y="73950"/>
                  </a:lnTo>
                  <a:lnTo>
                    <a:pt x="0" y="0"/>
                  </a:lnTo>
                  <a:close/>
                </a:path>
                <a:path w="1418100" h="73950" fill="none">
                  <a:moveTo>
                    <a:pt x="0" y="73950"/>
                  </a:moveTo>
                  <a:lnTo>
                    <a:pt x="1418100" y="73950"/>
                  </a:lnTo>
                </a:path>
              </a:pathLst>
            </a:custGeom>
            <a:solidFill>
              <a:srgbClr val="FFFFFF"/>
            </a:solidFill>
            <a:ln w="2900" cap="flat">
              <a:solidFill>
                <a:srgbClr val="454545"/>
              </a:solidFill>
              <a:round/>
            </a:ln>
          </p:spPr>
          <p:txBody>
            <a:bodyPr wrap="none" lIns="0" tIns="0" rIns="0" bIns="22003" rtlCol="0" anchor="ctr"/>
            <a:lstStyle/>
            <a:p>
              <a:pPr algn="ctr">
                <a:lnSpc>
                  <a:spcPct val="100000"/>
                </a:lnSpc>
              </a:pPr>
              <a:r>
                <a:rPr sz="720" b="1">
                  <a:solidFill>
                    <a:srgbClr val="303030"/>
                  </a:solidFill>
                </a:rPr>
                <a:t>Tách chất hữu cơ có hàm lượng nhỏ và khó tách ra khỏi nhau</a:t>
              </a:r>
            </a:p>
          </p:txBody>
        </p:sp>
        <p:sp>
          <p:nvSpPr>
            <p:cNvPr id="256" name="SubTopic"/>
            <p:cNvSpPr/>
            <p:nvPr/>
          </p:nvSpPr>
          <p:spPr>
            <a:xfrm>
              <a:off x="7743512" y="6035668"/>
              <a:ext cx="603200" cy="72500"/>
            </a:xfrm>
            <a:custGeom>
              <a:avLst/>
              <a:gdLst>
                <a:gd name="rtl" fmla="*/ 24070 w 603200"/>
                <a:gd name="rtt" fmla="*/ 9570 h 72500"/>
                <a:gd name="rtr" fmla="*/ 577970 w 603200"/>
                <a:gd name="rtb" fmla="*/ 64670 h 72500"/>
              </a:gdLst>
              <a:ahLst/>
              <a:cxnLst/>
              <a:rect l="rtl" t="rtt" r="rtr" b="rtb"/>
              <a:pathLst>
                <a:path w="603200" h="72500">
                  <a:moveTo>
                    <a:pt x="11600" y="0"/>
                  </a:moveTo>
                  <a:lnTo>
                    <a:pt x="591600" y="0"/>
                  </a:lnTo>
                  <a:cubicBezTo>
                    <a:pt x="599395" y="0"/>
                    <a:pt x="603200" y="3805"/>
                    <a:pt x="603200" y="11600"/>
                  </a:cubicBezTo>
                  <a:lnTo>
                    <a:pt x="603200" y="60900"/>
                  </a:lnTo>
                  <a:cubicBezTo>
                    <a:pt x="603200" y="68695"/>
                    <a:pt x="599395" y="72500"/>
                    <a:pt x="591600" y="72500"/>
                  </a:cubicBezTo>
                  <a:lnTo>
                    <a:pt x="11600" y="72500"/>
                  </a:lnTo>
                  <a:cubicBezTo>
                    <a:pt x="3805" y="72500"/>
                    <a:pt x="0" y="68695"/>
                    <a:pt x="0" y="60900"/>
                  </a:cubicBezTo>
                  <a:lnTo>
                    <a:pt x="0" y="11600"/>
                  </a:lnTo>
                  <a:cubicBezTo>
                    <a:pt x="0" y="3805"/>
                    <a:pt x="3805" y="0"/>
                    <a:pt x="11600" y="0"/>
                  </a:cubicBezTo>
                  <a:close/>
                </a:path>
              </a:pathLst>
            </a:custGeom>
            <a:solidFill>
              <a:srgbClr val="FFFF00"/>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Tách chất ra khỏi cây thuốc</a:t>
              </a:r>
            </a:p>
          </p:txBody>
        </p:sp>
        <p:sp>
          <p:nvSpPr>
            <p:cNvPr id="258" name="SubTopic"/>
            <p:cNvSpPr/>
            <p:nvPr/>
          </p:nvSpPr>
          <p:spPr>
            <a:xfrm>
              <a:off x="7743512" y="6127018"/>
              <a:ext cx="1290500" cy="72500"/>
            </a:xfrm>
            <a:custGeom>
              <a:avLst/>
              <a:gdLst>
                <a:gd name="rtl" fmla="*/ 24070 w 1290500"/>
                <a:gd name="rtt" fmla="*/ 9570 h 72500"/>
                <a:gd name="rtr" fmla="*/ 1265270 w 1290500"/>
                <a:gd name="rtb" fmla="*/ 64670 h 72500"/>
              </a:gdLst>
              <a:ahLst/>
              <a:cxnLst/>
              <a:rect l="rtl" t="rtt" r="rtr" b="rtb"/>
              <a:pathLst>
                <a:path w="1290500" h="72500">
                  <a:moveTo>
                    <a:pt x="11600" y="0"/>
                  </a:moveTo>
                  <a:lnTo>
                    <a:pt x="1278900" y="0"/>
                  </a:lnTo>
                  <a:cubicBezTo>
                    <a:pt x="1286695" y="0"/>
                    <a:pt x="1290500" y="3805"/>
                    <a:pt x="1290500" y="11600"/>
                  </a:cubicBezTo>
                  <a:lnTo>
                    <a:pt x="1290500" y="60900"/>
                  </a:lnTo>
                  <a:cubicBezTo>
                    <a:pt x="1290500" y="68695"/>
                    <a:pt x="1286695" y="72500"/>
                    <a:pt x="1278900" y="72500"/>
                  </a:cubicBezTo>
                  <a:lnTo>
                    <a:pt x="11600" y="72500"/>
                  </a:lnTo>
                  <a:cubicBezTo>
                    <a:pt x="3805" y="72500"/>
                    <a:pt x="0" y="68695"/>
                    <a:pt x="0" y="60900"/>
                  </a:cubicBezTo>
                  <a:lnTo>
                    <a:pt x="0" y="11600"/>
                  </a:lnTo>
                  <a:cubicBezTo>
                    <a:pt x="0" y="3805"/>
                    <a:pt x="3805" y="0"/>
                    <a:pt x="11600" y="0"/>
                  </a:cubicBezTo>
                  <a:close/>
                </a:path>
              </a:pathLst>
            </a:custGeom>
            <a:solidFill>
              <a:srgbClr val="FFFF00"/>
            </a:solidFill>
            <a:ln w="2900" cap="flat">
              <a:solidFill>
                <a:srgbClr val="454545"/>
              </a:solidFill>
              <a:round/>
            </a:ln>
          </p:spPr>
          <p:txBody>
            <a:bodyPr wrap="none" lIns="0" tIns="0" rIns="0" bIns="22003" rtlCol="0" anchor="ctr"/>
            <a:lstStyle/>
            <a:p>
              <a:pPr algn="ctr">
                <a:lnSpc>
                  <a:spcPct val="100000"/>
                </a:lnSpc>
              </a:pPr>
              <a:r>
                <a:rPr sz="720">
                  <a:solidFill>
                    <a:srgbClr val="303030"/>
                  </a:solidFill>
                </a:rPr>
                <a:t>Tách các chất có hoạt tính sinh học từ cây cỏ trong thiên nhiên</a:t>
              </a:r>
            </a:p>
          </p:txBody>
        </p:sp>
        <p:grpSp>
          <p:nvGrpSpPr>
            <p:cNvPr id="303" name="Group 303"/>
            <p:cNvGrpSpPr/>
            <p:nvPr/>
          </p:nvGrpSpPr>
          <p:grpSpPr>
            <a:xfrm>
              <a:off x="8185944" y="2893427"/>
              <a:ext cx="466900" cy="484300"/>
              <a:chOff x="8185944" y="2893427"/>
              <a:chExt cx="466900" cy="484300"/>
            </a:xfrm>
          </p:grpSpPr>
          <p:sp>
            <p:nvSpPr>
              <p:cNvPr id="260" name="Floating"/>
              <p:cNvSpPr/>
              <p:nvPr/>
            </p:nvSpPr>
            <p:spPr>
              <a:xfrm>
                <a:off x="8185944" y="2893427"/>
                <a:ext cx="466900" cy="484300"/>
              </a:xfrm>
              <a:custGeom>
                <a:avLst/>
                <a:gdLst/>
                <a:ahLst/>
                <a:cxnLst/>
                <a:rect l="0" t="0" r="0" b="0"/>
                <a:pathLst>
                  <a:path w="466900" h="484300">
                    <a:moveTo>
                      <a:pt x="11600" y="0"/>
                    </a:moveTo>
                    <a:lnTo>
                      <a:pt x="455300" y="0"/>
                    </a:lnTo>
                    <a:cubicBezTo>
                      <a:pt x="463095" y="0"/>
                      <a:pt x="466900" y="3805"/>
                      <a:pt x="466900" y="11600"/>
                    </a:cubicBezTo>
                    <a:lnTo>
                      <a:pt x="466900" y="472700"/>
                    </a:lnTo>
                    <a:cubicBezTo>
                      <a:pt x="466900" y="480495"/>
                      <a:pt x="463095" y="484300"/>
                      <a:pt x="455300" y="484300"/>
                    </a:cubicBezTo>
                    <a:lnTo>
                      <a:pt x="11600" y="484300"/>
                    </a:lnTo>
                    <a:cubicBezTo>
                      <a:pt x="3805" y="484300"/>
                      <a:pt x="0" y="480495"/>
                      <a:pt x="0" y="472700"/>
                    </a:cubicBezTo>
                    <a:lnTo>
                      <a:pt x="0" y="11600"/>
                    </a:lnTo>
                    <a:cubicBezTo>
                      <a:pt x="0" y="3805"/>
                      <a:pt x="3805" y="0"/>
                      <a:pt x="11600" y="0"/>
                    </a:cubicBezTo>
                    <a:close/>
                  </a:path>
                </a:pathLst>
              </a:custGeom>
              <a:solidFill>
                <a:srgbClr val="FFFFFF"/>
              </a:solidFill>
              <a:ln w="5800" cap="flat">
                <a:solidFill>
                  <a:srgbClr val="FFFFFF"/>
                </a:solidFill>
                <a:round/>
              </a:ln>
            </p:spPr>
          </p:sp>
          <p:pic>
            <p:nvPicPr>
              <p:cNvPr id="261" name="Image"/>
              <p:cNvPicPr>
                <a:picLocks noChangeAspect="1"/>
              </p:cNvPicPr>
              <p:nvPr/>
            </p:nvPicPr>
            <p:blipFill>
              <a:blip r:embed="rId5"/>
              <a:stretch>
                <a:fillRect/>
              </a:stretch>
            </p:blipFill>
            <p:spPr>
              <a:xfrm>
                <a:off x="8239594" y="2918367"/>
                <a:ext cx="365400" cy="435000"/>
              </a:xfrm>
              <a:prstGeom prst="rect">
                <a:avLst/>
              </a:prstGeom>
            </p:spPr>
          </p:pic>
        </p:grpSp>
        <p:grpSp>
          <p:nvGrpSpPr>
            <p:cNvPr id="304" name="Group 304"/>
            <p:cNvGrpSpPr/>
            <p:nvPr/>
          </p:nvGrpSpPr>
          <p:grpSpPr>
            <a:xfrm>
              <a:off x="7874194" y="5305502"/>
              <a:ext cx="809100" cy="522000"/>
              <a:chOff x="7874194" y="5305502"/>
              <a:chExt cx="809100" cy="522000"/>
            </a:xfrm>
          </p:grpSpPr>
          <p:sp>
            <p:nvSpPr>
              <p:cNvPr id="262" name="Floating"/>
              <p:cNvSpPr/>
              <p:nvPr/>
            </p:nvSpPr>
            <p:spPr>
              <a:xfrm>
                <a:off x="7874194" y="5305502"/>
                <a:ext cx="809100" cy="522000"/>
              </a:xfrm>
              <a:custGeom>
                <a:avLst/>
                <a:gdLst/>
                <a:ahLst/>
                <a:cxnLst/>
                <a:rect l="0" t="0" r="0" b="0"/>
                <a:pathLst>
                  <a:path w="809100" h="522000">
                    <a:moveTo>
                      <a:pt x="11600" y="0"/>
                    </a:moveTo>
                    <a:lnTo>
                      <a:pt x="797500" y="0"/>
                    </a:lnTo>
                    <a:cubicBezTo>
                      <a:pt x="805295" y="0"/>
                      <a:pt x="809100" y="3805"/>
                      <a:pt x="809100" y="11600"/>
                    </a:cubicBezTo>
                    <a:lnTo>
                      <a:pt x="809100" y="510400"/>
                    </a:lnTo>
                    <a:cubicBezTo>
                      <a:pt x="809100" y="518195"/>
                      <a:pt x="805295" y="522000"/>
                      <a:pt x="797500" y="522000"/>
                    </a:cubicBezTo>
                    <a:lnTo>
                      <a:pt x="11600" y="522000"/>
                    </a:lnTo>
                    <a:cubicBezTo>
                      <a:pt x="3805" y="522000"/>
                      <a:pt x="0" y="518195"/>
                      <a:pt x="0" y="510400"/>
                    </a:cubicBezTo>
                    <a:lnTo>
                      <a:pt x="0" y="11600"/>
                    </a:lnTo>
                    <a:cubicBezTo>
                      <a:pt x="0" y="3805"/>
                      <a:pt x="3805" y="0"/>
                      <a:pt x="11600" y="0"/>
                    </a:cubicBezTo>
                    <a:close/>
                  </a:path>
                </a:pathLst>
              </a:custGeom>
              <a:solidFill>
                <a:srgbClr val="FFFFFF"/>
              </a:solidFill>
              <a:ln w="5800" cap="flat">
                <a:solidFill>
                  <a:srgbClr val="00AF54"/>
                </a:solidFill>
                <a:round/>
              </a:ln>
            </p:spPr>
          </p:sp>
          <p:pic>
            <p:nvPicPr>
              <p:cNvPr id="263" name="Image"/>
              <p:cNvPicPr>
                <a:picLocks noChangeAspect="1"/>
              </p:cNvPicPr>
              <p:nvPr/>
            </p:nvPicPr>
            <p:blipFill>
              <a:blip r:embed="rId6"/>
              <a:stretch>
                <a:fillRect/>
              </a:stretch>
            </p:blipFill>
            <p:spPr>
              <a:xfrm>
                <a:off x="7927844" y="5330442"/>
                <a:ext cx="707600" cy="472700"/>
              </a:xfrm>
              <a:prstGeom prst="rect">
                <a:avLst/>
              </a:prstGeom>
            </p:spPr>
          </p:pic>
        </p:grpSp>
        <p:sp>
          <p:nvSpPr>
            <p:cNvPr id="266" name="Floating"/>
            <p:cNvSpPr/>
            <p:nvPr/>
          </p:nvSpPr>
          <p:spPr>
            <a:xfrm>
              <a:off x="3717769" y="2792767"/>
              <a:ext cx="326250" cy="105850"/>
            </a:xfrm>
            <a:custGeom>
              <a:avLst/>
              <a:gdLst>
                <a:gd name="rtl" fmla="*/ 42775 w 326250"/>
                <a:gd name="rtt" fmla="*/ 22765 h 105850"/>
                <a:gd name="rtr" fmla="*/ 77575 w 326250"/>
                <a:gd name="rtb" fmla="*/ 79315 h 105850"/>
              </a:gdLst>
              <a:ahLst/>
              <a:cxnLst/>
              <a:rect l="rtl" t="rtt" r="rtr" b="rtb"/>
              <a:pathLst>
                <a:path w="326250" h="105850">
                  <a:moveTo>
                    <a:pt x="11600" y="0"/>
                  </a:moveTo>
                  <a:lnTo>
                    <a:pt x="314650" y="0"/>
                  </a:lnTo>
                  <a:cubicBezTo>
                    <a:pt x="322445" y="0"/>
                    <a:pt x="326250" y="3805"/>
                    <a:pt x="326250" y="11600"/>
                  </a:cubicBezTo>
                  <a:lnTo>
                    <a:pt x="326250" y="94250"/>
                  </a:lnTo>
                  <a:cubicBezTo>
                    <a:pt x="326250" y="102045"/>
                    <a:pt x="322445" y="105850"/>
                    <a:pt x="314650" y="105850"/>
                  </a:cubicBezTo>
                  <a:lnTo>
                    <a:pt x="11600" y="105850"/>
                  </a:lnTo>
                  <a:cubicBezTo>
                    <a:pt x="3805" y="105850"/>
                    <a:pt x="0" y="102045"/>
                    <a:pt x="0" y="94250"/>
                  </a:cubicBezTo>
                  <a:lnTo>
                    <a:pt x="0" y="11600"/>
                  </a:lnTo>
                  <a:cubicBezTo>
                    <a:pt x="0" y="3805"/>
                    <a:pt x="3805" y="0"/>
                    <a:pt x="11600" y="0"/>
                  </a:cubicBezTo>
                  <a:close/>
                </a:path>
              </a:pathLst>
            </a:custGeom>
            <a:solidFill>
              <a:srgbClr val="FFFFFF"/>
            </a:solidFill>
            <a:ln w="5800" cap="flat">
              <a:solidFill>
                <a:srgbClr val="FFFFFF"/>
              </a:solidFill>
              <a:round/>
            </a:ln>
          </p:spPr>
        </p:sp>
        <p:sp>
          <p:nvSpPr>
            <p:cNvPr id="305" name="shape305"/>
            <p:cNvSpPr/>
            <p:nvPr/>
          </p:nvSpPr>
          <p:spPr>
            <a:xfrm>
              <a:off x="4774384" y="3871814"/>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5800" cap="flat">
              <a:solidFill>
                <a:srgbClr val="454545"/>
              </a:solidFill>
              <a:round/>
            </a:ln>
          </p:spPr>
        </p:sp>
        <p:sp>
          <p:nvSpPr>
            <p:cNvPr id="306" name="shape306"/>
            <p:cNvSpPr/>
            <p:nvPr/>
          </p:nvSpPr>
          <p:spPr>
            <a:xfrm>
              <a:off x="4774384" y="3871814"/>
              <a:ext cx="40600" cy="40600"/>
            </a:xfrm>
            <a:custGeom>
              <a:avLst/>
              <a:gdLst/>
              <a:ahLst/>
              <a:cxnLst/>
              <a:rect l="0" t="0" r="0" b="0"/>
              <a:pathLst>
                <a:path w="40600" h="40600">
                  <a:moveTo>
                    <a:pt x="11600" y="20300"/>
                  </a:moveTo>
                  <a:lnTo>
                    <a:pt x="29000" y="20300"/>
                  </a:lnTo>
                </a:path>
              </a:pathLst>
            </a:custGeom>
            <a:ln w="5800" cap="flat">
              <a:solidFill>
                <a:srgbClr val="454545"/>
              </a:solidFill>
              <a:round/>
            </a:ln>
          </p:spPr>
        </p:sp>
        <p:sp>
          <p:nvSpPr>
            <p:cNvPr id="307" name="shape307"/>
            <p:cNvSpPr/>
            <p:nvPr/>
          </p:nvSpPr>
          <p:spPr>
            <a:xfrm>
              <a:off x="5731384" y="2034936"/>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08" name="shape308"/>
            <p:cNvSpPr/>
            <p:nvPr/>
          </p:nvSpPr>
          <p:spPr>
            <a:xfrm>
              <a:off x="5731384" y="2034936"/>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09" name="shape309"/>
            <p:cNvSpPr/>
            <p:nvPr/>
          </p:nvSpPr>
          <p:spPr>
            <a:xfrm>
              <a:off x="5589284" y="3186644"/>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10" name="shape310"/>
            <p:cNvSpPr/>
            <p:nvPr/>
          </p:nvSpPr>
          <p:spPr>
            <a:xfrm>
              <a:off x="5589284" y="3186644"/>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11" name="shape311"/>
            <p:cNvSpPr/>
            <p:nvPr/>
          </p:nvSpPr>
          <p:spPr>
            <a:xfrm>
              <a:off x="5652388" y="4539268"/>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12" name="shape312"/>
            <p:cNvSpPr/>
            <p:nvPr/>
          </p:nvSpPr>
          <p:spPr>
            <a:xfrm>
              <a:off x="5652388" y="4539268"/>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13" name="shape313"/>
            <p:cNvSpPr/>
            <p:nvPr/>
          </p:nvSpPr>
          <p:spPr>
            <a:xfrm>
              <a:off x="5710388" y="570869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14" name="shape314"/>
            <p:cNvSpPr/>
            <p:nvPr/>
          </p:nvSpPr>
          <p:spPr>
            <a:xfrm>
              <a:off x="5710388" y="570869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15" name="shape315"/>
            <p:cNvSpPr/>
            <p:nvPr/>
          </p:nvSpPr>
          <p:spPr>
            <a:xfrm>
              <a:off x="6099452" y="1785898"/>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16" name="shape316"/>
            <p:cNvSpPr/>
            <p:nvPr/>
          </p:nvSpPr>
          <p:spPr>
            <a:xfrm>
              <a:off x="6099452" y="1785898"/>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17" name="shape317"/>
            <p:cNvSpPr/>
            <p:nvPr/>
          </p:nvSpPr>
          <p:spPr>
            <a:xfrm>
              <a:off x="6174504" y="201427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18" name="shape318"/>
            <p:cNvSpPr/>
            <p:nvPr/>
          </p:nvSpPr>
          <p:spPr>
            <a:xfrm>
              <a:off x="6174504" y="201427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19" name="shape319"/>
            <p:cNvSpPr/>
            <p:nvPr/>
          </p:nvSpPr>
          <p:spPr>
            <a:xfrm>
              <a:off x="6075904" y="228397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20" name="shape320"/>
            <p:cNvSpPr/>
            <p:nvPr/>
          </p:nvSpPr>
          <p:spPr>
            <a:xfrm>
              <a:off x="6075904" y="228397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21" name="shape321"/>
            <p:cNvSpPr/>
            <p:nvPr/>
          </p:nvSpPr>
          <p:spPr>
            <a:xfrm>
              <a:off x="6036706" y="2577871"/>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22" name="shape322"/>
            <p:cNvSpPr/>
            <p:nvPr/>
          </p:nvSpPr>
          <p:spPr>
            <a:xfrm>
              <a:off x="6036706" y="2577871"/>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23" name="shape323"/>
            <p:cNvSpPr/>
            <p:nvPr/>
          </p:nvSpPr>
          <p:spPr>
            <a:xfrm>
              <a:off x="6122273" y="3240431"/>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24" name="shape324"/>
            <p:cNvSpPr/>
            <p:nvPr/>
          </p:nvSpPr>
          <p:spPr>
            <a:xfrm>
              <a:off x="6122273" y="3240431"/>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25" name="shape325"/>
            <p:cNvSpPr/>
            <p:nvPr/>
          </p:nvSpPr>
          <p:spPr>
            <a:xfrm>
              <a:off x="6002563" y="3795418"/>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26" name="shape326"/>
            <p:cNvSpPr/>
            <p:nvPr/>
          </p:nvSpPr>
          <p:spPr>
            <a:xfrm>
              <a:off x="6002563" y="3795418"/>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27" name="shape327"/>
            <p:cNvSpPr/>
            <p:nvPr/>
          </p:nvSpPr>
          <p:spPr>
            <a:xfrm>
              <a:off x="6129024" y="532009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28" name="shape328"/>
            <p:cNvSpPr/>
            <p:nvPr/>
          </p:nvSpPr>
          <p:spPr>
            <a:xfrm>
              <a:off x="6129024" y="532009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29" name="shape329"/>
            <p:cNvSpPr/>
            <p:nvPr/>
          </p:nvSpPr>
          <p:spPr>
            <a:xfrm>
              <a:off x="6190311" y="579569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30" name="shape330"/>
            <p:cNvSpPr/>
            <p:nvPr/>
          </p:nvSpPr>
          <p:spPr>
            <a:xfrm>
              <a:off x="6190311" y="579569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31" name="shape331"/>
            <p:cNvSpPr/>
            <p:nvPr/>
          </p:nvSpPr>
          <p:spPr>
            <a:xfrm>
              <a:off x="6090106" y="609729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32" name="shape332"/>
            <p:cNvSpPr/>
            <p:nvPr/>
          </p:nvSpPr>
          <p:spPr>
            <a:xfrm>
              <a:off x="6090106" y="609729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33" name="shape333"/>
            <p:cNvSpPr/>
            <p:nvPr/>
          </p:nvSpPr>
          <p:spPr>
            <a:xfrm>
              <a:off x="6073468" y="419199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34" name="shape334"/>
            <p:cNvSpPr/>
            <p:nvPr/>
          </p:nvSpPr>
          <p:spPr>
            <a:xfrm>
              <a:off x="6073468" y="419199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35" name="shape335"/>
            <p:cNvSpPr/>
            <p:nvPr/>
          </p:nvSpPr>
          <p:spPr>
            <a:xfrm>
              <a:off x="6137268" y="452549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36" name="shape336"/>
            <p:cNvSpPr/>
            <p:nvPr/>
          </p:nvSpPr>
          <p:spPr>
            <a:xfrm>
              <a:off x="6137268" y="452549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37" name="shape337"/>
            <p:cNvSpPr/>
            <p:nvPr/>
          </p:nvSpPr>
          <p:spPr>
            <a:xfrm>
              <a:off x="6038668" y="488654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38" name="shape338"/>
            <p:cNvSpPr/>
            <p:nvPr/>
          </p:nvSpPr>
          <p:spPr>
            <a:xfrm>
              <a:off x="6038668" y="488654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39" name="shape339"/>
            <p:cNvSpPr/>
            <p:nvPr/>
          </p:nvSpPr>
          <p:spPr>
            <a:xfrm>
              <a:off x="6633253" y="305084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40" name="shape340"/>
            <p:cNvSpPr/>
            <p:nvPr/>
          </p:nvSpPr>
          <p:spPr>
            <a:xfrm>
              <a:off x="6633253" y="305084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41" name="shape341"/>
            <p:cNvSpPr/>
            <p:nvPr/>
          </p:nvSpPr>
          <p:spPr>
            <a:xfrm>
              <a:off x="6612953" y="3430018"/>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42" name="shape342"/>
            <p:cNvSpPr/>
            <p:nvPr/>
          </p:nvSpPr>
          <p:spPr>
            <a:xfrm>
              <a:off x="6612953" y="3430018"/>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43" name="shape343"/>
            <p:cNvSpPr/>
            <p:nvPr/>
          </p:nvSpPr>
          <p:spPr>
            <a:xfrm>
              <a:off x="6493243" y="365839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44" name="shape344"/>
            <p:cNvSpPr/>
            <p:nvPr/>
          </p:nvSpPr>
          <p:spPr>
            <a:xfrm>
              <a:off x="6493243" y="365839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45" name="shape345"/>
            <p:cNvSpPr/>
            <p:nvPr/>
          </p:nvSpPr>
          <p:spPr>
            <a:xfrm>
              <a:off x="6513543" y="393244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46" name="shape346"/>
            <p:cNvSpPr/>
            <p:nvPr/>
          </p:nvSpPr>
          <p:spPr>
            <a:xfrm>
              <a:off x="6513543" y="393244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47" name="shape347"/>
            <p:cNvSpPr/>
            <p:nvPr/>
          </p:nvSpPr>
          <p:spPr>
            <a:xfrm>
              <a:off x="6770048" y="488654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48" name="shape348"/>
            <p:cNvSpPr/>
            <p:nvPr/>
          </p:nvSpPr>
          <p:spPr>
            <a:xfrm>
              <a:off x="6770048" y="488654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49" name="shape349"/>
            <p:cNvSpPr/>
            <p:nvPr/>
          </p:nvSpPr>
          <p:spPr>
            <a:xfrm>
              <a:off x="7633486" y="6097293"/>
              <a:ext cx="40600" cy="40600"/>
            </a:xfrm>
            <a:custGeom>
              <a:avLst/>
              <a:gdLst/>
              <a:ahLst/>
              <a:cxnLst/>
              <a:rect l="0" t="0" r="0" b="0"/>
              <a:pathLst>
                <a:path w="40600" h="40600">
                  <a:moveTo>
                    <a:pt x="40600" y="20300"/>
                  </a:moveTo>
                  <a:cubicBezTo>
                    <a:pt x="40600" y="31511"/>
                    <a:pt x="31511" y="40600"/>
                    <a:pt x="20300" y="40600"/>
                  </a:cubicBezTo>
                  <a:cubicBezTo>
                    <a:pt x="9089" y="40600"/>
                    <a:pt x="0" y="31511"/>
                    <a:pt x="0" y="20300"/>
                  </a:cubicBezTo>
                  <a:cubicBezTo>
                    <a:pt x="0" y="9089"/>
                    <a:pt x="9089" y="0"/>
                    <a:pt x="20300" y="0"/>
                  </a:cubicBezTo>
                  <a:cubicBezTo>
                    <a:pt x="31511" y="0"/>
                    <a:pt x="40600" y="9089"/>
                    <a:pt x="40600" y="20300"/>
                  </a:cubicBezTo>
                  <a:close/>
                </a:path>
              </a:pathLst>
            </a:custGeom>
            <a:solidFill>
              <a:srgbClr val="FFFFFF"/>
            </a:solidFill>
            <a:ln w="2900" cap="flat">
              <a:solidFill>
                <a:srgbClr val="454545"/>
              </a:solidFill>
              <a:round/>
            </a:ln>
          </p:spPr>
        </p:sp>
        <p:sp>
          <p:nvSpPr>
            <p:cNvPr id="350" name="shape350"/>
            <p:cNvSpPr/>
            <p:nvPr/>
          </p:nvSpPr>
          <p:spPr>
            <a:xfrm>
              <a:off x="7633486" y="6097293"/>
              <a:ext cx="40600" cy="40600"/>
            </a:xfrm>
            <a:custGeom>
              <a:avLst/>
              <a:gdLst/>
              <a:ahLst/>
              <a:cxnLst/>
              <a:rect l="0" t="0" r="0" b="0"/>
              <a:pathLst>
                <a:path w="40600" h="40600">
                  <a:moveTo>
                    <a:pt x="11600" y="20300"/>
                  </a:moveTo>
                  <a:lnTo>
                    <a:pt x="29000" y="20300"/>
                  </a:lnTo>
                </a:path>
              </a:pathLst>
            </a:custGeom>
            <a:ln w="2900" cap="flat">
              <a:solidFill>
                <a:srgbClr val="454545"/>
              </a:solidFill>
              <a:round/>
            </a:ln>
          </p:spPr>
        </p:sp>
        <p:sp>
          <p:nvSpPr>
            <p:cNvPr id="351" name="shape351"/>
            <p:cNvSpPr/>
            <p:nvPr/>
          </p:nvSpPr>
          <p:spPr>
            <a:xfrm>
              <a:off x="3787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52" name="shape352"/>
            <p:cNvSpPr/>
            <p:nvPr/>
          </p:nvSpPr>
          <p:spPr>
            <a:xfrm>
              <a:off x="3787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53" name="shape353"/>
            <p:cNvSpPr/>
            <p:nvPr/>
          </p:nvSpPr>
          <p:spPr>
            <a:xfrm>
              <a:off x="3787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54" name="shape354"/>
            <p:cNvSpPr/>
            <p:nvPr/>
          </p:nvSpPr>
          <p:spPr>
            <a:xfrm>
              <a:off x="16605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55" name="shape355"/>
            <p:cNvSpPr/>
            <p:nvPr/>
          </p:nvSpPr>
          <p:spPr>
            <a:xfrm>
              <a:off x="16605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56" name="shape356"/>
            <p:cNvSpPr/>
            <p:nvPr/>
          </p:nvSpPr>
          <p:spPr>
            <a:xfrm>
              <a:off x="16605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57" name="shape357"/>
            <p:cNvSpPr/>
            <p:nvPr/>
          </p:nvSpPr>
          <p:spPr>
            <a:xfrm>
              <a:off x="29423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58" name="shape358"/>
            <p:cNvSpPr/>
            <p:nvPr/>
          </p:nvSpPr>
          <p:spPr>
            <a:xfrm>
              <a:off x="29423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59" name="shape359"/>
            <p:cNvSpPr/>
            <p:nvPr/>
          </p:nvSpPr>
          <p:spPr>
            <a:xfrm>
              <a:off x="29423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60" name="shape360"/>
            <p:cNvSpPr/>
            <p:nvPr/>
          </p:nvSpPr>
          <p:spPr>
            <a:xfrm>
              <a:off x="42241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61" name="shape361"/>
            <p:cNvSpPr/>
            <p:nvPr/>
          </p:nvSpPr>
          <p:spPr>
            <a:xfrm>
              <a:off x="42241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62" name="shape362"/>
            <p:cNvSpPr/>
            <p:nvPr/>
          </p:nvSpPr>
          <p:spPr>
            <a:xfrm>
              <a:off x="42241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63" name="shape363"/>
            <p:cNvSpPr/>
            <p:nvPr/>
          </p:nvSpPr>
          <p:spPr>
            <a:xfrm>
              <a:off x="55059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64" name="shape364"/>
            <p:cNvSpPr/>
            <p:nvPr/>
          </p:nvSpPr>
          <p:spPr>
            <a:xfrm>
              <a:off x="55059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65" name="shape365"/>
            <p:cNvSpPr/>
            <p:nvPr/>
          </p:nvSpPr>
          <p:spPr>
            <a:xfrm>
              <a:off x="55059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66" name="shape366"/>
            <p:cNvSpPr/>
            <p:nvPr/>
          </p:nvSpPr>
          <p:spPr>
            <a:xfrm>
              <a:off x="6787765"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67" name="shape367"/>
            <p:cNvSpPr/>
            <p:nvPr/>
          </p:nvSpPr>
          <p:spPr>
            <a:xfrm>
              <a:off x="6787765"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68" name="shape368"/>
            <p:cNvSpPr/>
            <p:nvPr/>
          </p:nvSpPr>
          <p:spPr>
            <a:xfrm>
              <a:off x="6787765"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69" name="shape369"/>
            <p:cNvSpPr/>
            <p:nvPr/>
          </p:nvSpPr>
          <p:spPr>
            <a:xfrm>
              <a:off x="8069565"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70" name="shape370"/>
            <p:cNvSpPr/>
            <p:nvPr/>
          </p:nvSpPr>
          <p:spPr>
            <a:xfrm>
              <a:off x="8069565"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71" name="shape371"/>
            <p:cNvSpPr/>
            <p:nvPr/>
          </p:nvSpPr>
          <p:spPr>
            <a:xfrm>
              <a:off x="8069565"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72" name="shape372"/>
            <p:cNvSpPr/>
            <p:nvPr/>
          </p:nvSpPr>
          <p:spPr>
            <a:xfrm>
              <a:off x="3787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73" name="shape373"/>
            <p:cNvSpPr/>
            <p:nvPr/>
          </p:nvSpPr>
          <p:spPr>
            <a:xfrm>
              <a:off x="3787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74" name="shape374"/>
            <p:cNvSpPr/>
            <p:nvPr/>
          </p:nvSpPr>
          <p:spPr>
            <a:xfrm>
              <a:off x="3787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75" name="shape375"/>
            <p:cNvSpPr/>
            <p:nvPr/>
          </p:nvSpPr>
          <p:spPr>
            <a:xfrm>
              <a:off x="16605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76" name="shape376"/>
            <p:cNvSpPr/>
            <p:nvPr/>
          </p:nvSpPr>
          <p:spPr>
            <a:xfrm>
              <a:off x="16605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77" name="shape377"/>
            <p:cNvSpPr/>
            <p:nvPr/>
          </p:nvSpPr>
          <p:spPr>
            <a:xfrm>
              <a:off x="16605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78" name="shape378"/>
            <p:cNvSpPr/>
            <p:nvPr/>
          </p:nvSpPr>
          <p:spPr>
            <a:xfrm>
              <a:off x="29423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79" name="shape379"/>
            <p:cNvSpPr/>
            <p:nvPr/>
          </p:nvSpPr>
          <p:spPr>
            <a:xfrm>
              <a:off x="29423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80" name="shape380"/>
            <p:cNvSpPr/>
            <p:nvPr/>
          </p:nvSpPr>
          <p:spPr>
            <a:xfrm>
              <a:off x="29423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81" name="shape381"/>
            <p:cNvSpPr/>
            <p:nvPr/>
          </p:nvSpPr>
          <p:spPr>
            <a:xfrm>
              <a:off x="42241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82" name="shape382"/>
            <p:cNvSpPr/>
            <p:nvPr/>
          </p:nvSpPr>
          <p:spPr>
            <a:xfrm>
              <a:off x="42241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83" name="shape383"/>
            <p:cNvSpPr/>
            <p:nvPr/>
          </p:nvSpPr>
          <p:spPr>
            <a:xfrm>
              <a:off x="42241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84" name="shape384"/>
            <p:cNvSpPr/>
            <p:nvPr/>
          </p:nvSpPr>
          <p:spPr>
            <a:xfrm>
              <a:off x="55059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85" name="shape385"/>
            <p:cNvSpPr/>
            <p:nvPr/>
          </p:nvSpPr>
          <p:spPr>
            <a:xfrm>
              <a:off x="55059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86" name="shape386"/>
            <p:cNvSpPr/>
            <p:nvPr/>
          </p:nvSpPr>
          <p:spPr>
            <a:xfrm>
              <a:off x="55059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87" name="shape387"/>
            <p:cNvSpPr/>
            <p:nvPr/>
          </p:nvSpPr>
          <p:spPr>
            <a:xfrm>
              <a:off x="6787765"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88" name="shape388"/>
            <p:cNvSpPr/>
            <p:nvPr/>
          </p:nvSpPr>
          <p:spPr>
            <a:xfrm>
              <a:off x="6787765"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89" name="shape389"/>
            <p:cNvSpPr/>
            <p:nvPr/>
          </p:nvSpPr>
          <p:spPr>
            <a:xfrm>
              <a:off x="6787765"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90" name="shape390"/>
            <p:cNvSpPr/>
            <p:nvPr/>
          </p:nvSpPr>
          <p:spPr>
            <a:xfrm>
              <a:off x="8069565"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91" name="shape391"/>
            <p:cNvSpPr/>
            <p:nvPr/>
          </p:nvSpPr>
          <p:spPr>
            <a:xfrm>
              <a:off x="8069565"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92" name="shape392"/>
            <p:cNvSpPr/>
            <p:nvPr/>
          </p:nvSpPr>
          <p:spPr>
            <a:xfrm>
              <a:off x="8069565"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93" name="shape393"/>
            <p:cNvSpPr/>
            <p:nvPr/>
          </p:nvSpPr>
          <p:spPr>
            <a:xfrm>
              <a:off x="3787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94" name="shape394"/>
            <p:cNvSpPr/>
            <p:nvPr/>
          </p:nvSpPr>
          <p:spPr>
            <a:xfrm>
              <a:off x="3787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95" name="shape395"/>
            <p:cNvSpPr/>
            <p:nvPr/>
          </p:nvSpPr>
          <p:spPr>
            <a:xfrm>
              <a:off x="3787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96" name="shape396"/>
            <p:cNvSpPr/>
            <p:nvPr/>
          </p:nvSpPr>
          <p:spPr>
            <a:xfrm>
              <a:off x="16605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397" name="shape397"/>
            <p:cNvSpPr/>
            <p:nvPr/>
          </p:nvSpPr>
          <p:spPr>
            <a:xfrm>
              <a:off x="16605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398" name="shape398"/>
            <p:cNvSpPr/>
            <p:nvPr/>
          </p:nvSpPr>
          <p:spPr>
            <a:xfrm>
              <a:off x="16605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399" name="shape399"/>
            <p:cNvSpPr/>
            <p:nvPr/>
          </p:nvSpPr>
          <p:spPr>
            <a:xfrm>
              <a:off x="29423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00" name="shape400"/>
            <p:cNvSpPr/>
            <p:nvPr/>
          </p:nvSpPr>
          <p:spPr>
            <a:xfrm>
              <a:off x="29423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01" name="shape401"/>
            <p:cNvSpPr/>
            <p:nvPr/>
          </p:nvSpPr>
          <p:spPr>
            <a:xfrm>
              <a:off x="29423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02" name="shape402"/>
            <p:cNvSpPr/>
            <p:nvPr/>
          </p:nvSpPr>
          <p:spPr>
            <a:xfrm>
              <a:off x="42241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03" name="shape403"/>
            <p:cNvSpPr/>
            <p:nvPr/>
          </p:nvSpPr>
          <p:spPr>
            <a:xfrm>
              <a:off x="42241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04" name="shape404"/>
            <p:cNvSpPr/>
            <p:nvPr/>
          </p:nvSpPr>
          <p:spPr>
            <a:xfrm>
              <a:off x="42241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05" name="shape405"/>
            <p:cNvSpPr/>
            <p:nvPr/>
          </p:nvSpPr>
          <p:spPr>
            <a:xfrm>
              <a:off x="55059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06" name="shape406"/>
            <p:cNvSpPr/>
            <p:nvPr/>
          </p:nvSpPr>
          <p:spPr>
            <a:xfrm>
              <a:off x="55059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07" name="shape407"/>
            <p:cNvSpPr/>
            <p:nvPr/>
          </p:nvSpPr>
          <p:spPr>
            <a:xfrm>
              <a:off x="55059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08" name="shape408"/>
            <p:cNvSpPr/>
            <p:nvPr/>
          </p:nvSpPr>
          <p:spPr>
            <a:xfrm>
              <a:off x="6787765"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09" name="shape409"/>
            <p:cNvSpPr/>
            <p:nvPr/>
          </p:nvSpPr>
          <p:spPr>
            <a:xfrm>
              <a:off x="6787765"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10" name="shape410"/>
            <p:cNvSpPr/>
            <p:nvPr/>
          </p:nvSpPr>
          <p:spPr>
            <a:xfrm>
              <a:off x="6787765"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11" name="shape411"/>
            <p:cNvSpPr/>
            <p:nvPr/>
          </p:nvSpPr>
          <p:spPr>
            <a:xfrm>
              <a:off x="8069565"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12" name="shape412"/>
            <p:cNvSpPr/>
            <p:nvPr/>
          </p:nvSpPr>
          <p:spPr>
            <a:xfrm>
              <a:off x="8069565"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13" name="shape413"/>
            <p:cNvSpPr/>
            <p:nvPr/>
          </p:nvSpPr>
          <p:spPr>
            <a:xfrm>
              <a:off x="8069565"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14" name="shape414"/>
            <p:cNvSpPr/>
            <p:nvPr/>
          </p:nvSpPr>
          <p:spPr>
            <a:xfrm>
              <a:off x="3787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15" name="shape415"/>
            <p:cNvSpPr/>
            <p:nvPr/>
          </p:nvSpPr>
          <p:spPr>
            <a:xfrm>
              <a:off x="3787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16" name="shape416"/>
            <p:cNvSpPr/>
            <p:nvPr/>
          </p:nvSpPr>
          <p:spPr>
            <a:xfrm>
              <a:off x="3787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17" name="shape417"/>
            <p:cNvSpPr/>
            <p:nvPr/>
          </p:nvSpPr>
          <p:spPr>
            <a:xfrm>
              <a:off x="16605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18" name="shape418"/>
            <p:cNvSpPr/>
            <p:nvPr/>
          </p:nvSpPr>
          <p:spPr>
            <a:xfrm>
              <a:off x="16605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19" name="shape419"/>
            <p:cNvSpPr/>
            <p:nvPr/>
          </p:nvSpPr>
          <p:spPr>
            <a:xfrm>
              <a:off x="16605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20" name="shape420"/>
            <p:cNvSpPr/>
            <p:nvPr/>
          </p:nvSpPr>
          <p:spPr>
            <a:xfrm>
              <a:off x="29423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21" name="shape421"/>
            <p:cNvSpPr/>
            <p:nvPr/>
          </p:nvSpPr>
          <p:spPr>
            <a:xfrm>
              <a:off x="29423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22" name="shape422"/>
            <p:cNvSpPr/>
            <p:nvPr/>
          </p:nvSpPr>
          <p:spPr>
            <a:xfrm>
              <a:off x="29423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23" name="shape423"/>
            <p:cNvSpPr/>
            <p:nvPr/>
          </p:nvSpPr>
          <p:spPr>
            <a:xfrm>
              <a:off x="42241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24" name="shape424"/>
            <p:cNvSpPr/>
            <p:nvPr/>
          </p:nvSpPr>
          <p:spPr>
            <a:xfrm>
              <a:off x="42241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25" name="shape425"/>
            <p:cNvSpPr/>
            <p:nvPr/>
          </p:nvSpPr>
          <p:spPr>
            <a:xfrm>
              <a:off x="42241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26" name="shape426"/>
            <p:cNvSpPr/>
            <p:nvPr/>
          </p:nvSpPr>
          <p:spPr>
            <a:xfrm>
              <a:off x="55059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27" name="shape427"/>
            <p:cNvSpPr/>
            <p:nvPr/>
          </p:nvSpPr>
          <p:spPr>
            <a:xfrm>
              <a:off x="55059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28" name="shape428"/>
            <p:cNvSpPr/>
            <p:nvPr/>
          </p:nvSpPr>
          <p:spPr>
            <a:xfrm>
              <a:off x="55059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29" name="shape429"/>
            <p:cNvSpPr/>
            <p:nvPr/>
          </p:nvSpPr>
          <p:spPr>
            <a:xfrm>
              <a:off x="6787765"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30" name="shape430"/>
            <p:cNvSpPr/>
            <p:nvPr/>
          </p:nvSpPr>
          <p:spPr>
            <a:xfrm>
              <a:off x="6787765"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31" name="shape431"/>
            <p:cNvSpPr/>
            <p:nvPr/>
          </p:nvSpPr>
          <p:spPr>
            <a:xfrm>
              <a:off x="6787765"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32" name="shape432"/>
            <p:cNvSpPr/>
            <p:nvPr/>
          </p:nvSpPr>
          <p:spPr>
            <a:xfrm>
              <a:off x="8069565"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33" name="shape433"/>
            <p:cNvSpPr/>
            <p:nvPr/>
          </p:nvSpPr>
          <p:spPr>
            <a:xfrm>
              <a:off x="8069565"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34" name="shape434"/>
            <p:cNvSpPr/>
            <p:nvPr/>
          </p:nvSpPr>
          <p:spPr>
            <a:xfrm>
              <a:off x="8069565"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35" name="shape435"/>
            <p:cNvSpPr/>
            <p:nvPr/>
          </p:nvSpPr>
          <p:spPr>
            <a:xfrm>
              <a:off x="7274722" y="0"/>
              <a:ext cx="1281800" cy="1281800"/>
            </a:xfrm>
            <a:custGeom>
              <a:avLst/>
              <a:gdLst/>
              <a:ahLst/>
              <a:cxnLst/>
              <a:rect l="0" t="0" r="0" b="0"/>
              <a:pathLst>
                <a:path w="1281800" h="1281800">
                  <a:moveTo>
                    <a:pt x="341003" y="0"/>
                  </a:moveTo>
                  <a:lnTo>
                    <a:pt x="2159683" y="0"/>
                  </a:lnTo>
                  <a:lnTo>
                    <a:pt x="2159683" y="519623"/>
                  </a:lnTo>
                  <a:lnTo>
                    <a:pt x="508321" y="519623"/>
                  </a:lnTo>
                  <a:cubicBezTo>
                    <a:pt x="449137" y="519623"/>
                    <a:pt x="419545" y="519623"/>
                    <a:pt x="397021" y="507922"/>
                  </a:cubicBezTo>
                  <a:cubicBezTo>
                    <a:pt x="378040" y="498063"/>
                    <a:pt x="362563" y="482586"/>
                    <a:pt x="352703" y="463605"/>
                  </a:cubicBezTo>
                  <a:cubicBezTo>
                    <a:pt x="341003" y="441081"/>
                    <a:pt x="341003" y="411488"/>
                    <a:pt x="341003" y="352305"/>
                  </a:cubicBezTo>
                  <a:lnTo>
                    <a:pt x="341003" y="0"/>
                  </a:lnTo>
                </a:path>
              </a:pathLst>
            </a:custGeom>
            <a:solidFill>
              <a:srgbClr val="14AF78"/>
            </a:solidFill>
          </p:spPr>
        </p:sp>
        <p:sp>
          <p:nvSpPr>
            <p:cNvPr id="436" name="shape436"/>
            <p:cNvSpPr/>
            <p:nvPr/>
          </p:nvSpPr>
          <p:spPr>
            <a:xfrm>
              <a:off x="7274722" y="0"/>
              <a:ext cx="1281800" cy="1281800"/>
            </a:xfrm>
            <a:custGeom>
              <a:avLst/>
              <a:gdLst/>
              <a:ahLst/>
              <a:cxnLst/>
              <a:rect l="0" t="0" r="0" b="0"/>
              <a:pathLst>
                <a:path w="1281800" h="1281800">
                  <a:moveTo>
                    <a:pt x="826931" y="153176"/>
                  </a:moveTo>
                  <a:cubicBezTo>
                    <a:pt x="826931" y="118800"/>
                    <a:pt x="854798" y="90934"/>
                    <a:pt x="889173" y="90934"/>
                  </a:cubicBezTo>
                  <a:lnTo>
                    <a:pt x="1037492" y="90934"/>
                  </a:lnTo>
                  <a:cubicBezTo>
                    <a:pt x="1071867" y="90934"/>
                    <a:pt x="1099733" y="118800"/>
                    <a:pt x="1099733" y="153176"/>
                  </a:cubicBezTo>
                  <a:lnTo>
                    <a:pt x="1099733" y="301495"/>
                  </a:lnTo>
                  <a:cubicBezTo>
                    <a:pt x="1099733" y="335870"/>
                    <a:pt x="1071867" y="363736"/>
                    <a:pt x="1037492" y="363736"/>
                  </a:cubicBezTo>
                  <a:lnTo>
                    <a:pt x="889173" y="363736"/>
                  </a:lnTo>
                  <a:cubicBezTo>
                    <a:pt x="854798" y="363736"/>
                    <a:pt x="826931" y="335870"/>
                    <a:pt x="826931" y="301495"/>
                  </a:cubicBezTo>
                  <a:lnTo>
                    <a:pt x="826931" y="153176"/>
                  </a:lnTo>
                </a:path>
              </a:pathLst>
            </a:custGeom>
            <a:gradFill>
              <a:gsLst>
                <a:gs pos="0">
                  <a:srgbClr val="008899"/>
                </a:gs>
                <a:gs pos="100000">
                  <a:srgbClr val="66FF66"/>
                </a:gs>
              </a:gsLst>
              <a:lin ang="13500000" scaled="0"/>
            </a:gradFill>
          </p:spPr>
        </p:sp>
        <p:sp>
          <p:nvSpPr>
            <p:cNvPr id="437" name="shape437"/>
            <p:cNvSpPr/>
            <p:nvPr/>
          </p:nvSpPr>
          <p:spPr>
            <a:xfrm>
              <a:off x="7274722" y="0"/>
              <a:ext cx="1281800" cy="1281800"/>
            </a:xfrm>
            <a:custGeom>
              <a:avLst/>
              <a:gdLst/>
              <a:ahLst/>
              <a:cxnLst/>
              <a:rect l="0" t="0" r="0" b="0"/>
              <a:pathLst>
                <a:path w="1281800" h="1281800">
                  <a:moveTo>
                    <a:pt x="1010250" y="184754"/>
                  </a:moveTo>
                  <a:cubicBezTo>
                    <a:pt x="1015893" y="190397"/>
                    <a:pt x="1015893" y="199547"/>
                    <a:pt x="1010249" y="205190"/>
                  </a:cubicBezTo>
                  <a:lnTo>
                    <a:pt x="937998" y="277441"/>
                  </a:lnTo>
                  <a:cubicBezTo>
                    <a:pt x="932355" y="283084"/>
                    <a:pt x="923206" y="283084"/>
                    <a:pt x="917563" y="277441"/>
                  </a:cubicBezTo>
                  <a:cubicBezTo>
                    <a:pt x="911920" y="271798"/>
                    <a:pt x="911920" y="262649"/>
                    <a:pt x="917563" y="257006"/>
                  </a:cubicBezTo>
                  <a:lnTo>
                    <a:pt x="989814" y="184755"/>
                  </a:lnTo>
                  <a:cubicBezTo>
                    <a:pt x="995457" y="179111"/>
                    <a:pt x="1004607" y="179111"/>
                    <a:pt x="1010250" y="184754"/>
                  </a:cubicBezTo>
                </a:path>
              </a:pathLst>
            </a:custGeom>
            <a:solidFill>
              <a:srgbClr val="F3F8F9"/>
            </a:solidFill>
          </p:spPr>
        </p:sp>
        <p:sp>
          <p:nvSpPr>
            <p:cNvPr id="438" name="shape438"/>
            <p:cNvSpPr/>
            <p:nvPr/>
          </p:nvSpPr>
          <p:spPr>
            <a:xfrm>
              <a:off x="7274722" y="0"/>
              <a:ext cx="1281800" cy="1281800"/>
            </a:xfrm>
            <a:custGeom>
              <a:avLst/>
              <a:gdLst/>
              <a:ahLst/>
              <a:cxnLst/>
              <a:rect l="0" t="0" r="0" b="0"/>
              <a:pathLst>
                <a:path w="1281800" h="1281800">
                  <a:moveTo>
                    <a:pt x="906106" y="193731"/>
                  </a:moveTo>
                  <a:lnTo>
                    <a:pt x="906106" y="268463"/>
                  </a:lnTo>
                  <a:lnTo>
                    <a:pt x="917563" y="257005"/>
                  </a:lnTo>
                  <a:cubicBezTo>
                    <a:pt x="923206" y="251362"/>
                    <a:pt x="932356" y="251362"/>
                    <a:pt x="937999" y="257005"/>
                  </a:cubicBezTo>
                  <a:cubicBezTo>
                    <a:pt x="943642" y="262648"/>
                    <a:pt x="943642" y="271798"/>
                    <a:pt x="937999" y="277441"/>
                  </a:cubicBezTo>
                  <a:lnTo>
                    <a:pt x="914207" y="301232"/>
                  </a:lnTo>
                  <a:cubicBezTo>
                    <a:pt x="900553" y="314887"/>
                    <a:pt x="877205" y="305216"/>
                    <a:pt x="877206" y="285906"/>
                  </a:cubicBezTo>
                  <a:lnTo>
                    <a:pt x="877205" y="176289"/>
                  </a:lnTo>
                  <a:cubicBezTo>
                    <a:pt x="877205" y="156978"/>
                    <a:pt x="900553" y="147307"/>
                    <a:pt x="914207" y="160962"/>
                  </a:cubicBezTo>
                  <a:lnTo>
                    <a:pt x="1021708" y="268463"/>
                  </a:lnTo>
                  <a:lnTo>
                    <a:pt x="1021708" y="193731"/>
                  </a:lnTo>
                  <a:lnTo>
                    <a:pt x="1010250" y="205189"/>
                  </a:lnTo>
                  <a:cubicBezTo>
                    <a:pt x="1004607" y="210833"/>
                    <a:pt x="995457" y="210833"/>
                    <a:pt x="989814" y="205190"/>
                  </a:cubicBezTo>
                  <a:cubicBezTo>
                    <a:pt x="984171" y="199547"/>
                    <a:pt x="984171" y="190397"/>
                    <a:pt x="989815" y="184754"/>
                  </a:cubicBezTo>
                  <a:lnTo>
                    <a:pt x="1013606" y="160963"/>
                  </a:lnTo>
                  <a:cubicBezTo>
                    <a:pt x="1027261" y="147307"/>
                    <a:pt x="1050609" y="156978"/>
                    <a:pt x="1050608" y="176289"/>
                  </a:cubicBezTo>
                  <a:lnTo>
                    <a:pt x="1050608" y="285906"/>
                  </a:lnTo>
                  <a:cubicBezTo>
                    <a:pt x="1050609" y="305216"/>
                    <a:pt x="1027261" y="314887"/>
                    <a:pt x="1013607" y="301232"/>
                  </a:cubicBezTo>
                  <a:lnTo>
                    <a:pt x="906106" y="193731"/>
                  </a:lnTo>
                </a:path>
              </a:pathLst>
            </a:custGeom>
            <a:solidFill>
              <a:srgbClr val="FFFFFF"/>
            </a:solidFill>
          </p:spPr>
        </p:sp>
        <p:sp>
          <p:nvSpPr>
            <p:cNvPr id="439" name="shape439"/>
            <p:cNvSpPr/>
            <p:nvPr/>
          </p:nvSpPr>
          <p:spPr>
            <a:xfrm>
              <a:off x="7274722" y="0"/>
              <a:ext cx="1281800" cy="1281800"/>
            </a:xfrm>
            <a:custGeom>
              <a:avLst/>
              <a:gdLst/>
              <a:ahLst/>
              <a:cxnLst/>
              <a:rect l="0" t="0" r="0" b="0"/>
              <a:pathLst>
                <a:path w="1281800" h="1281800">
                  <a:moveTo>
                    <a:pt x="1261937" y="130718"/>
                  </a:moveTo>
                  <a:lnTo>
                    <a:pt x="1246819" y="130718"/>
                  </a:lnTo>
                  <a:lnTo>
                    <a:pt x="1232838" y="187551"/>
                  </a:lnTo>
                  <a:lnTo>
                    <a:pt x="1215674" y="130718"/>
                  </a:lnTo>
                  <a:lnTo>
                    <a:pt x="1201125" y="130718"/>
                  </a:lnTo>
                  <a:lnTo>
                    <a:pt x="1183961" y="187438"/>
                  </a:lnTo>
                  <a:lnTo>
                    <a:pt x="1169980" y="130718"/>
                  </a:lnTo>
                  <a:lnTo>
                    <a:pt x="1154294" y="130718"/>
                  </a:lnTo>
                  <a:lnTo>
                    <a:pt x="1176004" y="210285"/>
                  </a:lnTo>
                  <a:lnTo>
                    <a:pt x="1190667" y="210285"/>
                  </a:lnTo>
                  <a:lnTo>
                    <a:pt x="1208172" y="152201"/>
                  </a:lnTo>
                  <a:lnTo>
                    <a:pt x="1225677" y="210285"/>
                  </a:lnTo>
                  <a:lnTo>
                    <a:pt x="1240226" y="210285"/>
                  </a:lnTo>
                  <a:lnTo>
                    <a:pt x="1261937" y="130718"/>
                  </a:lnTo>
                  <a:moveTo>
                    <a:pt x="1290331" y="150723"/>
                  </a:moveTo>
                  <a:cubicBezTo>
                    <a:pt x="1273281" y="150723"/>
                    <a:pt x="1261346" y="162090"/>
                    <a:pt x="1261346" y="181072"/>
                  </a:cubicBezTo>
                  <a:cubicBezTo>
                    <a:pt x="1261346" y="200169"/>
                    <a:pt x="1273281" y="211535"/>
                    <a:pt x="1290331" y="211535"/>
                  </a:cubicBezTo>
                  <a:cubicBezTo>
                    <a:pt x="1307495" y="211535"/>
                    <a:pt x="1319430" y="200169"/>
                    <a:pt x="1319430" y="181072"/>
                  </a:cubicBezTo>
                  <a:cubicBezTo>
                    <a:pt x="1319430" y="162090"/>
                    <a:pt x="1307495" y="150723"/>
                    <a:pt x="1290331" y="150723"/>
                  </a:cubicBezTo>
                  <a:moveTo>
                    <a:pt x="1290217" y="163795"/>
                  </a:moveTo>
                  <a:cubicBezTo>
                    <a:pt x="1298743" y="163795"/>
                    <a:pt x="1304994" y="169365"/>
                    <a:pt x="1304994" y="181072"/>
                  </a:cubicBezTo>
                  <a:cubicBezTo>
                    <a:pt x="1304994" y="192098"/>
                    <a:pt x="1299652" y="198464"/>
                    <a:pt x="1290558" y="198464"/>
                  </a:cubicBezTo>
                  <a:cubicBezTo>
                    <a:pt x="1282033" y="198464"/>
                    <a:pt x="1275782" y="192894"/>
                    <a:pt x="1275782" y="181072"/>
                  </a:cubicBezTo>
                  <a:cubicBezTo>
                    <a:pt x="1275782" y="170160"/>
                    <a:pt x="1281124" y="163795"/>
                    <a:pt x="1290217" y="163795"/>
                  </a:cubicBezTo>
                  <a:moveTo>
                    <a:pt x="1360873" y="150723"/>
                  </a:moveTo>
                  <a:cubicBezTo>
                    <a:pt x="1351098" y="150723"/>
                    <a:pt x="1346324" y="154815"/>
                    <a:pt x="1343027" y="160271"/>
                  </a:cubicBezTo>
                  <a:lnTo>
                    <a:pt x="1343027" y="151746"/>
                  </a:lnTo>
                  <a:lnTo>
                    <a:pt x="1329046" y="151746"/>
                  </a:lnTo>
                  <a:lnTo>
                    <a:pt x="1329046" y="210285"/>
                  </a:lnTo>
                  <a:lnTo>
                    <a:pt x="1343141" y="210285"/>
                  </a:lnTo>
                  <a:lnTo>
                    <a:pt x="1343141" y="178685"/>
                  </a:lnTo>
                  <a:cubicBezTo>
                    <a:pt x="1343141" y="169137"/>
                    <a:pt x="1347574" y="163340"/>
                    <a:pt x="1355985" y="163340"/>
                  </a:cubicBezTo>
                  <a:cubicBezTo>
                    <a:pt x="1362919" y="163340"/>
                    <a:pt x="1366898" y="167205"/>
                    <a:pt x="1366898" y="173798"/>
                  </a:cubicBezTo>
                  <a:lnTo>
                    <a:pt x="1366898" y="210285"/>
                  </a:lnTo>
                  <a:lnTo>
                    <a:pt x="1380992" y="210285"/>
                  </a:lnTo>
                  <a:lnTo>
                    <a:pt x="1380992" y="172547"/>
                  </a:lnTo>
                  <a:cubicBezTo>
                    <a:pt x="1380992" y="158566"/>
                    <a:pt x="1374172" y="150723"/>
                    <a:pt x="1360873" y="150723"/>
                  </a:cubicBezTo>
                  <a:moveTo>
                    <a:pt x="1448772" y="129467"/>
                  </a:moveTo>
                  <a:lnTo>
                    <a:pt x="1434678" y="129467"/>
                  </a:lnTo>
                  <a:lnTo>
                    <a:pt x="1434678" y="159476"/>
                  </a:lnTo>
                  <a:cubicBezTo>
                    <a:pt x="1431154" y="153792"/>
                    <a:pt x="1423993" y="150723"/>
                    <a:pt x="1416377" y="150723"/>
                  </a:cubicBezTo>
                  <a:cubicBezTo>
                    <a:pt x="1402055" y="150723"/>
                    <a:pt x="1390120" y="160726"/>
                    <a:pt x="1390120" y="180959"/>
                  </a:cubicBezTo>
                  <a:cubicBezTo>
                    <a:pt x="1390120" y="201533"/>
                    <a:pt x="1402055" y="211535"/>
                    <a:pt x="1416377" y="211535"/>
                  </a:cubicBezTo>
                  <a:cubicBezTo>
                    <a:pt x="1424447" y="211535"/>
                    <a:pt x="1431722" y="208012"/>
                    <a:pt x="1434905" y="201305"/>
                  </a:cubicBezTo>
                  <a:lnTo>
                    <a:pt x="1434905" y="210285"/>
                  </a:lnTo>
                  <a:lnTo>
                    <a:pt x="1448772" y="210285"/>
                  </a:lnTo>
                  <a:lnTo>
                    <a:pt x="1448772" y="129467"/>
                  </a:lnTo>
                  <a:moveTo>
                    <a:pt x="1419673" y="198577"/>
                  </a:moveTo>
                  <a:cubicBezTo>
                    <a:pt x="1411489" y="198577"/>
                    <a:pt x="1404442" y="192780"/>
                    <a:pt x="1404442" y="180959"/>
                  </a:cubicBezTo>
                  <a:cubicBezTo>
                    <a:pt x="1404442" y="169024"/>
                    <a:pt x="1411489" y="163227"/>
                    <a:pt x="1419673" y="163227"/>
                  </a:cubicBezTo>
                  <a:cubicBezTo>
                    <a:pt x="1427289" y="163227"/>
                    <a:pt x="1435019" y="168910"/>
                    <a:pt x="1435019" y="180959"/>
                  </a:cubicBezTo>
                  <a:cubicBezTo>
                    <a:pt x="1435019" y="192894"/>
                    <a:pt x="1427289" y="198577"/>
                    <a:pt x="1419673" y="198577"/>
                  </a:cubicBezTo>
                  <a:moveTo>
                    <a:pt x="1512835" y="185278"/>
                  </a:moveTo>
                  <a:lnTo>
                    <a:pt x="1512835" y="179481"/>
                  </a:lnTo>
                  <a:cubicBezTo>
                    <a:pt x="1512835" y="160158"/>
                    <a:pt x="1500787" y="150723"/>
                    <a:pt x="1486578" y="150723"/>
                  </a:cubicBezTo>
                  <a:cubicBezTo>
                    <a:pt x="1471688" y="150723"/>
                    <a:pt x="1458389" y="160953"/>
                    <a:pt x="1458389" y="181413"/>
                  </a:cubicBezTo>
                  <a:cubicBezTo>
                    <a:pt x="1458389" y="201760"/>
                    <a:pt x="1471460" y="211535"/>
                    <a:pt x="1486237" y="211535"/>
                  </a:cubicBezTo>
                  <a:cubicBezTo>
                    <a:pt x="1498172" y="211535"/>
                    <a:pt x="1509425" y="205056"/>
                    <a:pt x="1512381" y="192666"/>
                  </a:cubicBezTo>
                  <a:lnTo>
                    <a:pt x="1499195" y="192666"/>
                  </a:lnTo>
                  <a:cubicBezTo>
                    <a:pt x="1497149" y="197327"/>
                    <a:pt x="1492375" y="199373"/>
                    <a:pt x="1486805" y="199373"/>
                  </a:cubicBezTo>
                  <a:cubicBezTo>
                    <a:pt x="1478394" y="199373"/>
                    <a:pt x="1472370" y="194826"/>
                    <a:pt x="1472029" y="185278"/>
                  </a:cubicBezTo>
                  <a:lnTo>
                    <a:pt x="1512835" y="185278"/>
                  </a:lnTo>
                  <a:moveTo>
                    <a:pt x="1486464" y="162886"/>
                  </a:moveTo>
                  <a:cubicBezTo>
                    <a:pt x="1494080" y="162886"/>
                    <a:pt x="1498968" y="167205"/>
                    <a:pt x="1498968" y="174934"/>
                  </a:cubicBezTo>
                  <a:lnTo>
                    <a:pt x="1472370" y="174934"/>
                  </a:lnTo>
                  <a:cubicBezTo>
                    <a:pt x="1473620" y="166409"/>
                    <a:pt x="1479758" y="162886"/>
                    <a:pt x="1486464" y="162886"/>
                  </a:cubicBezTo>
                  <a:moveTo>
                    <a:pt x="1555614" y="151064"/>
                  </a:moveTo>
                  <a:lnTo>
                    <a:pt x="1551749" y="151064"/>
                  </a:lnTo>
                  <a:cubicBezTo>
                    <a:pt x="1544929" y="151064"/>
                    <a:pt x="1539473" y="154020"/>
                    <a:pt x="1536518" y="160385"/>
                  </a:cubicBezTo>
                  <a:lnTo>
                    <a:pt x="1536518" y="151746"/>
                  </a:lnTo>
                  <a:lnTo>
                    <a:pt x="1522537" y="151746"/>
                  </a:lnTo>
                  <a:lnTo>
                    <a:pt x="1522537" y="210285"/>
                  </a:lnTo>
                  <a:lnTo>
                    <a:pt x="1536632" y="210285"/>
                  </a:lnTo>
                  <a:lnTo>
                    <a:pt x="1536632" y="181641"/>
                  </a:lnTo>
                  <a:cubicBezTo>
                    <a:pt x="1536632" y="170160"/>
                    <a:pt x="1541974" y="164818"/>
                    <a:pt x="1551863" y="164818"/>
                  </a:cubicBezTo>
                  <a:lnTo>
                    <a:pt x="1555614" y="164818"/>
                  </a:lnTo>
                  <a:lnTo>
                    <a:pt x="1555614" y="151064"/>
                  </a:lnTo>
                  <a:moveTo>
                    <a:pt x="1586361" y="175389"/>
                  </a:moveTo>
                  <a:cubicBezTo>
                    <a:pt x="1579200" y="174366"/>
                    <a:pt x="1574085" y="173457"/>
                    <a:pt x="1574085" y="168910"/>
                  </a:cubicBezTo>
                  <a:cubicBezTo>
                    <a:pt x="1574085" y="165500"/>
                    <a:pt x="1576813" y="162431"/>
                    <a:pt x="1583747" y="162431"/>
                  </a:cubicBezTo>
                  <a:cubicBezTo>
                    <a:pt x="1589771" y="162431"/>
                    <a:pt x="1593863" y="164704"/>
                    <a:pt x="1594432" y="170501"/>
                  </a:cubicBezTo>
                  <a:lnTo>
                    <a:pt x="1608185" y="170501"/>
                  </a:lnTo>
                  <a:cubicBezTo>
                    <a:pt x="1607390" y="157430"/>
                    <a:pt x="1597273" y="150723"/>
                    <a:pt x="1583633" y="150723"/>
                  </a:cubicBezTo>
                  <a:cubicBezTo>
                    <a:pt x="1571471" y="150723"/>
                    <a:pt x="1560331" y="156066"/>
                    <a:pt x="1560331" y="169365"/>
                  </a:cubicBezTo>
                  <a:cubicBezTo>
                    <a:pt x="1560331" y="183800"/>
                    <a:pt x="1573403" y="185733"/>
                    <a:pt x="1584883" y="187665"/>
                  </a:cubicBezTo>
                  <a:cubicBezTo>
                    <a:pt x="1592954" y="189029"/>
                    <a:pt x="1595682" y="189938"/>
                    <a:pt x="1595682" y="193576"/>
                  </a:cubicBezTo>
                  <a:cubicBezTo>
                    <a:pt x="1595682" y="198009"/>
                    <a:pt x="1591476" y="199941"/>
                    <a:pt x="1585452" y="199941"/>
                  </a:cubicBezTo>
                  <a:cubicBezTo>
                    <a:pt x="1578859" y="199941"/>
                    <a:pt x="1573744" y="197441"/>
                    <a:pt x="1572721" y="191530"/>
                  </a:cubicBezTo>
                  <a:lnTo>
                    <a:pt x="1558513" y="191530"/>
                  </a:lnTo>
                  <a:cubicBezTo>
                    <a:pt x="1559536" y="206307"/>
                    <a:pt x="1572607" y="211535"/>
                    <a:pt x="1584770" y="211535"/>
                  </a:cubicBezTo>
                  <a:cubicBezTo>
                    <a:pt x="1597842" y="211535"/>
                    <a:pt x="1609549" y="205284"/>
                    <a:pt x="1609549" y="192098"/>
                  </a:cubicBezTo>
                  <a:cubicBezTo>
                    <a:pt x="1609549" y="178458"/>
                    <a:pt x="1596819" y="176980"/>
                    <a:pt x="1586361" y="175389"/>
                  </a:cubicBezTo>
                  <a:moveTo>
                    <a:pt x="1650504" y="150723"/>
                  </a:moveTo>
                  <a:cubicBezTo>
                    <a:pt x="1640615" y="150723"/>
                    <a:pt x="1636068" y="154815"/>
                    <a:pt x="1632772" y="160385"/>
                  </a:cubicBezTo>
                  <a:lnTo>
                    <a:pt x="1632772" y="129467"/>
                  </a:lnTo>
                  <a:lnTo>
                    <a:pt x="1618677" y="129467"/>
                  </a:lnTo>
                  <a:lnTo>
                    <a:pt x="1618677" y="210285"/>
                  </a:lnTo>
                  <a:lnTo>
                    <a:pt x="1632772" y="210285"/>
                  </a:lnTo>
                  <a:lnTo>
                    <a:pt x="1632772" y="178685"/>
                  </a:lnTo>
                  <a:cubicBezTo>
                    <a:pt x="1632772" y="169137"/>
                    <a:pt x="1637205" y="163340"/>
                    <a:pt x="1645616" y="163340"/>
                  </a:cubicBezTo>
                  <a:cubicBezTo>
                    <a:pt x="1652550" y="163340"/>
                    <a:pt x="1656528" y="167205"/>
                    <a:pt x="1656528" y="173798"/>
                  </a:cubicBezTo>
                  <a:lnTo>
                    <a:pt x="1656528" y="210285"/>
                  </a:lnTo>
                  <a:lnTo>
                    <a:pt x="1670623" y="210285"/>
                  </a:lnTo>
                  <a:lnTo>
                    <a:pt x="1670623" y="172547"/>
                  </a:lnTo>
                  <a:cubicBezTo>
                    <a:pt x="1670623" y="158566"/>
                    <a:pt x="1663803" y="150723"/>
                    <a:pt x="1650504" y="150723"/>
                  </a:cubicBezTo>
                  <a:moveTo>
                    <a:pt x="1708622" y="150723"/>
                  </a:moveTo>
                  <a:cubicBezTo>
                    <a:pt x="1694073" y="150723"/>
                    <a:pt x="1683729" y="157316"/>
                    <a:pt x="1681455" y="170956"/>
                  </a:cubicBezTo>
                  <a:lnTo>
                    <a:pt x="1694868" y="170956"/>
                  </a:lnTo>
                  <a:cubicBezTo>
                    <a:pt x="1696119" y="166523"/>
                    <a:pt x="1698619" y="162317"/>
                    <a:pt x="1707372" y="162317"/>
                  </a:cubicBezTo>
                  <a:cubicBezTo>
                    <a:pt x="1712373" y="162317"/>
                    <a:pt x="1717033" y="163909"/>
                    <a:pt x="1717033" y="168342"/>
                  </a:cubicBezTo>
                  <a:cubicBezTo>
                    <a:pt x="1717033" y="173229"/>
                    <a:pt x="1712487" y="174139"/>
                    <a:pt x="1710213" y="174480"/>
                  </a:cubicBezTo>
                  <a:lnTo>
                    <a:pt x="1698392" y="176185"/>
                  </a:lnTo>
                  <a:cubicBezTo>
                    <a:pt x="1693049" y="176980"/>
                    <a:pt x="1679750" y="179481"/>
                    <a:pt x="1679750" y="194144"/>
                  </a:cubicBezTo>
                  <a:cubicBezTo>
                    <a:pt x="1679750" y="206534"/>
                    <a:pt x="1689298" y="211535"/>
                    <a:pt x="1698619" y="211535"/>
                  </a:cubicBezTo>
                  <a:cubicBezTo>
                    <a:pt x="1704871" y="211535"/>
                    <a:pt x="1712487" y="209262"/>
                    <a:pt x="1717033" y="201760"/>
                  </a:cubicBezTo>
                  <a:lnTo>
                    <a:pt x="1717033" y="210285"/>
                  </a:lnTo>
                  <a:lnTo>
                    <a:pt x="1730787" y="210285"/>
                  </a:lnTo>
                  <a:lnTo>
                    <a:pt x="1730787" y="169706"/>
                  </a:lnTo>
                  <a:cubicBezTo>
                    <a:pt x="1730787" y="155952"/>
                    <a:pt x="1721466" y="150723"/>
                    <a:pt x="1708622" y="150723"/>
                  </a:cubicBezTo>
                  <a:moveTo>
                    <a:pt x="1702257" y="199828"/>
                  </a:moveTo>
                  <a:cubicBezTo>
                    <a:pt x="1697255" y="199828"/>
                    <a:pt x="1693845" y="197668"/>
                    <a:pt x="1693845" y="193007"/>
                  </a:cubicBezTo>
                  <a:cubicBezTo>
                    <a:pt x="1693845" y="186528"/>
                    <a:pt x="1700779" y="185505"/>
                    <a:pt x="1703280" y="185164"/>
                  </a:cubicBezTo>
                  <a:lnTo>
                    <a:pt x="1709190" y="184255"/>
                  </a:lnTo>
                  <a:cubicBezTo>
                    <a:pt x="1712146" y="183800"/>
                    <a:pt x="1714533" y="183459"/>
                    <a:pt x="1716692" y="182550"/>
                  </a:cubicBezTo>
                  <a:lnTo>
                    <a:pt x="1716692" y="185733"/>
                  </a:lnTo>
                  <a:cubicBezTo>
                    <a:pt x="1716692" y="193576"/>
                    <a:pt x="1710782" y="199828"/>
                    <a:pt x="1702257" y="199828"/>
                  </a:cubicBezTo>
                  <a:moveTo>
                    <a:pt x="1776970" y="151064"/>
                  </a:moveTo>
                  <a:lnTo>
                    <a:pt x="1773106" y="151064"/>
                  </a:lnTo>
                  <a:cubicBezTo>
                    <a:pt x="1766285" y="151064"/>
                    <a:pt x="1760829" y="154020"/>
                    <a:pt x="1757874" y="160385"/>
                  </a:cubicBezTo>
                  <a:lnTo>
                    <a:pt x="1757874" y="151746"/>
                  </a:lnTo>
                  <a:lnTo>
                    <a:pt x="1743893" y="151746"/>
                  </a:lnTo>
                  <a:lnTo>
                    <a:pt x="1743893" y="210285"/>
                  </a:lnTo>
                  <a:lnTo>
                    <a:pt x="1757988" y="210285"/>
                  </a:lnTo>
                  <a:lnTo>
                    <a:pt x="1757988" y="181641"/>
                  </a:lnTo>
                  <a:cubicBezTo>
                    <a:pt x="1757988" y="170160"/>
                    <a:pt x="1763330" y="164818"/>
                    <a:pt x="1773219" y="164818"/>
                  </a:cubicBezTo>
                  <a:lnTo>
                    <a:pt x="1776970" y="164818"/>
                  </a:lnTo>
                  <a:lnTo>
                    <a:pt x="1776970" y="151064"/>
                  </a:lnTo>
                  <a:moveTo>
                    <a:pt x="1833776" y="185278"/>
                  </a:moveTo>
                  <a:lnTo>
                    <a:pt x="1833776" y="179481"/>
                  </a:lnTo>
                  <a:cubicBezTo>
                    <a:pt x="1833776" y="160158"/>
                    <a:pt x="1821727" y="150723"/>
                    <a:pt x="1807518" y="150723"/>
                  </a:cubicBezTo>
                  <a:cubicBezTo>
                    <a:pt x="1792628" y="150723"/>
                    <a:pt x="1779329" y="160953"/>
                    <a:pt x="1779329" y="181413"/>
                  </a:cubicBezTo>
                  <a:cubicBezTo>
                    <a:pt x="1779329" y="201760"/>
                    <a:pt x="1792401" y="211535"/>
                    <a:pt x="1807177" y="211535"/>
                  </a:cubicBezTo>
                  <a:cubicBezTo>
                    <a:pt x="1819112" y="211535"/>
                    <a:pt x="1830366" y="205056"/>
                    <a:pt x="1833321" y="192666"/>
                  </a:cubicBezTo>
                  <a:lnTo>
                    <a:pt x="1820135" y="192666"/>
                  </a:lnTo>
                  <a:cubicBezTo>
                    <a:pt x="1818089" y="197327"/>
                    <a:pt x="1813315" y="199373"/>
                    <a:pt x="1807746" y="199373"/>
                  </a:cubicBezTo>
                  <a:cubicBezTo>
                    <a:pt x="1799334" y="199373"/>
                    <a:pt x="1793310" y="194826"/>
                    <a:pt x="1792969" y="185278"/>
                  </a:cubicBezTo>
                  <a:lnTo>
                    <a:pt x="1833776" y="185278"/>
                  </a:lnTo>
                  <a:moveTo>
                    <a:pt x="1807405" y="162886"/>
                  </a:moveTo>
                  <a:cubicBezTo>
                    <a:pt x="1815020" y="162886"/>
                    <a:pt x="1819908" y="167205"/>
                    <a:pt x="1819908" y="174934"/>
                  </a:cubicBezTo>
                  <a:lnTo>
                    <a:pt x="1793310" y="174934"/>
                  </a:lnTo>
                  <a:cubicBezTo>
                    <a:pt x="1794560" y="166409"/>
                    <a:pt x="1800698" y="162886"/>
                    <a:pt x="1807405" y="162886"/>
                  </a:cubicBezTo>
                  <a:moveTo>
                    <a:pt x="1216697" y="323952"/>
                  </a:moveTo>
                  <a:lnTo>
                    <a:pt x="1216697" y="310085"/>
                  </a:lnTo>
                  <a:lnTo>
                    <a:pt x="1175891" y="310085"/>
                  </a:lnTo>
                  <a:lnTo>
                    <a:pt x="1175891" y="290648"/>
                  </a:lnTo>
                  <a:lnTo>
                    <a:pt x="1211469" y="290648"/>
                  </a:lnTo>
                  <a:lnTo>
                    <a:pt x="1211469" y="276780"/>
                  </a:lnTo>
                  <a:lnTo>
                    <a:pt x="1175891" y="276780"/>
                  </a:lnTo>
                  <a:lnTo>
                    <a:pt x="1175891" y="258253"/>
                  </a:lnTo>
                  <a:lnTo>
                    <a:pt x="1214538" y="258253"/>
                  </a:lnTo>
                  <a:lnTo>
                    <a:pt x="1214538" y="244385"/>
                  </a:lnTo>
                  <a:lnTo>
                    <a:pt x="1161114" y="244385"/>
                  </a:lnTo>
                  <a:lnTo>
                    <a:pt x="1161114" y="323952"/>
                  </a:lnTo>
                  <a:lnTo>
                    <a:pt x="1216697" y="323952"/>
                  </a:lnTo>
                  <a:moveTo>
                    <a:pt x="1281033" y="243135"/>
                  </a:moveTo>
                  <a:lnTo>
                    <a:pt x="1266938" y="243135"/>
                  </a:lnTo>
                  <a:lnTo>
                    <a:pt x="1266938" y="273143"/>
                  </a:lnTo>
                  <a:cubicBezTo>
                    <a:pt x="1263415" y="267460"/>
                    <a:pt x="1256254" y="264391"/>
                    <a:pt x="1248638" y="264391"/>
                  </a:cubicBezTo>
                  <a:cubicBezTo>
                    <a:pt x="1234316" y="264391"/>
                    <a:pt x="1222381" y="274393"/>
                    <a:pt x="1222381" y="294626"/>
                  </a:cubicBezTo>
                  <a:cubicBezTo>
                    <a:pt x="1222381" y="315200"/>
                    <a:pt x="1234316" y="325203"/>
                    <a:pt x="1248638" y="325203"/>
                  </a:cubicBezTo>
                  <a:cubicBezTo>
                    <a:pt x="1256708" y="325203"/>
                    <a:pt x="1263983" y="321679"/>
                    <a:pt x="1267166" y="314973"/>
                  </a:cubicBezTo>
                  <a:lnTo>
                    <a:pt x="1267166" y="323952"/>
                  </a:lnTo>
                  <a:lnTo>
                    <a:pt x="1281033" y="323952"/>
                  </a:lnTo>
                  <a:lnTo>
                    <a:pt x="1281033" y="243135"/>
                  </a:lnTo>
                  <a:moveTo>
                    <a:pt x="1251934" y="312245"/>
                  </a:moveTo>
                  <a:cubicBezTo>
                    <a:pt x="1243750" y="312245"/>
                    <a:pt x="1236703" y="306448"/>
                    <a:pt x="1236703" y="294626"/>
                  </a:cubicBezTo>
                  <a:cubicBezTo>
                    <a:pt x="1236703" y="282691"/>
                    <a:pt x="1243750" y="276894"/>
                    <a:pt x="1251934" y="276894"/>
                  </a:cubicBezTo>
                  <a:cubicBezTo>
                    <a:pt x="1259550" y="276894"/>
                    <a:pt x="1267279" y="282577"/>
                    <a:pt x="1267279" y="294626"/>
                  </a:cubicBezTo>
                  <a:cubicBezTo>
                    <a:pt x="1267279" y="306561"/>
                    <a:pt x="1259550" y="312245"/>
                    <a:pt x="1251934" y="312245"/>
                  </a:cubicBezTo>
                  <a:moveTo>
                    <a:pt x="1327711" y="264732"/>
                  </a:moveTo>
                  <a:lnTo>
                    <a:pt x="1323846" y="264732"/>
                  </a:lnTo>
                  <a:cubicBezTo>
                    <a:pt x="1317026" y="264732"/>
                    <a:pt x="1311570" y="267687"/>
                    <a:pt x="1308615" y="274052"/>
                  </a:cubicBezTo>
                  <a:lnTo>
                    <a:pt x="1308615" y="265414"/>
                  </a:lnTo>
                  <a:lnTo>
                    <a:pt x="1294633" y="265414"/>
                  </a:lnTo>
                  <a:lnTo>
                    <a:pt x="1294633" y="323952"/>
                  </a:lnTo>
                  <a:lnTo>
                    <a:pt x="1308728" y="323952"/>
                  </a:lnTo>
                  <a:lnTo>
                    <a:pt x="1308728" y="295308"/>
                  </a:lnTo>
                  <a:cubicBezTo>
                    <a:pt x="1308728" y="283828"/>
                    <a:pt x="1314071" y="278485"/>
                    <a:pt x="1323960" y="278485"/>
                  </a:cubicBezTo>
                  <a:lnTo>
                    <a:pt x="1327711" y="278485"/>
                  </a:lnTo>
                  <a:lnTo>
                    <a:pt x="1327711" y="264732"/>
                  </a:lnTo>
                  <a:moveTo>
                    <a:pt x="1358935" y="264391"/>
                  </a:moveTo>
                  <a:cubicBezTo>
                    <a:pt x="1344386" y="264391"/>
                    <a:pt x="1334042" y="270983"/>
                    <a:pt x="1331769" y="284624"/>
                  </a:cubicBezTo>
                  <a:lnTo>
                    <a:pt x="1345181" y="284624"/>
                  </a:lnTo>
                  <a:cubicBezTo>
                    <a:pt x="1346432" y="280190"/>
                    <a:pt x="1348932" y="275985"/>
                    <a:pt x="1357685" y="275985"/>
                  </a:cubicBezTo>
                  <a:cubicBezTo>
                    <a:pt x="1362686" y="275985"/>
                    <a:pt x="1367347" y="277576"/>
                    <a:pt x="1367347" y="282009"/>
                  </a:cubicBezTo>
                  <a:cubicBezTo>
                    <a:pt x="1367347" y="286897"/>
                    <a:pt x="1362800" y="287806"/>
                    <a:pt x="1360526" y="288147"/>
                  </a:cubicBezTo>
                  <a:lnTo>
                    <a:pt x="1348705" y="289852"/>
                  </a:lnTo>
                  <a:cubicBezTo>
                    <a:pt x="1343363" y="290648"/>
                    <a:pt x="1330064" y="293149"/>
                    <a:pt x="1330064" y="307812"/>
                  </a:cubicBezTo>
                  <a:cubicBezTo>
                    <a:pt x="1330064" y="320201"/>
                    <a:pt x="1339612" y="325203"/>
                    <a:pt x="1348932" y="325203"/>
                  </a:cubicBezTo>
                  <a:cubicBezTo>
                    <a:pt x="1355184" y="325203"/>
                    <a:pt x="1362800" y="322929"/>
                    <a:pt x="1367347" y="315427"/>
                  </a:cubicBezTo>
                  <a:lnTo>
                    <a:pt x="1367347" y="323952"/>
                  </a:lnTo>
                  <a:lnTo>
                    <a:pt x="1381100" y="323952"/>
                  </a:lnTo>
                  <a:lnTo>
                    <a:pt x="1381100" y="283373"/>
                  </a:lnTo>
                  <a:cubicBezTo>
                    <a:pt x="1381100" y="269619"/>
                    <a:pt x="1371780" y="264391"/>
                    <a:pt x="1358935" y="264391"/>
                  </a:cubicBezTo>
                  <a:moveTo>
                    <a:pt x="1352570" y="313495"/>
                  </a:moveTo>
                  <a:cubicBezTo>
                    <a:pt x="1347568" y="313495"/>
                    <a:pt x="1344158" y="311335"/>
                    <a:pt x="1344158" y="306675"/>
                  </a:cubicBezTo>
                  <a:cubicBezTo>
                    <a:pt x="1344158" y="300196"/>
                    <a:pt x="1351092" y="299173"/>
                    <a:pt x="1353593" y="298832"/>
                  </a:cubicBezTo>
                  <a:lnTo>
                    <a:pt x="1359503" y="297923"/>
                  </a:lnTo>
                  <a:cubicBezTo>
                    <a:pt x="1362459" y="297468"/>
                    <a:pt x="1364846" y="297127"/>
                    <a:pt x="1367006" y="296218"/>
                  </a:cubicBezTo>
                  <a:lnTo>
                    <a:pt x="1367006" y="299400"/>
                  </a:lnTo>
                  <a:cubicBezTo>
                    <a:pt x="1367006" y="307243"/>
                    <a:pt x="1361095" y="313495"/>
                    <a:pt x="1352570" y="313495"/>
                  </a:cubicBezTo>
                  <a:moveTo>
                    <a:pt x="1480486" y="265414"/>
                  </a:moveTo>
                  <a:lnTo>
                    <a:pt x="1465936" y="265414"/>
                  </a:lnTo>
                  <a:lnTo>
                    <a:pt x="1453660" y="305084"/>
                  </a:lnTo>
                  <a:lnTo>
                    <a:pt x="1441043" y="265414"/>
                  </a:lnTo>
                  <a:lnTo>
                    <a:pt x="1427289" y="265414"/>
                  </a:lnTo>
                  <a:lnTo>
                    <a:pt x="1414786" y="305084"/>
                  </a:lnTo>
                  <a:lnTo>
                    <a:pt x="1402396" y="265414"/>
                  </a:lnTo>
                  <a:lnTo>
                    <a:pt x="1387392" y="265414"/>
                  </a:lnTo>
                  <a:lnTo>
                    <a:pt x="1407625" y="323952"/>
                  </a:lnTo>
                  <a:lnTo>
                    <a:pt x="1421265" y="323952"/>
                  </a:lnTo>
                  <a:lnTo>
                    <a:pt x="1433882" y="285988"/>
                  </a:lnTo>
                  <a:lnTo>
                    <a:pt x="1446613" y="323952"/>
                  </a:lnTo>
                  <a:lnTo>
                    <a:pt x="1460139" y="323952"/>
                  </a:lnTo>
                  <a:lnTo>
                    <a:pt x="1480486" y="265414"/>
                  </a:lnTo>
                  <a:moveTo>
                    <a:pt x="1570101" y="244385"/>
                  </a:moveTo>
                  <a:lnTo>
                    <a:pt x="1551346" y="244385"/>
                  </a:lnTo>
                  <a:lnTo>
                    <a:pt x="1529294" y="305197"/>
                  </a:lnTo>
                  <a:lnTo>
                    <a:pt x="1507243" y="244385"/>
                  </a:lnTo>
                  <a:lnTo>
                    <a:pt x="1488488" y="244385"/>
                  </a:lnTo>
                  <a:lnTo>
                    <a:pt x="1488488" y="323952"/>
                  </a:lnTo>
                  <a:lnTo>
                    <a:pt x="1502014" y="323952"/>
                  </a:lnTo>
                  <a:lnTo>
                    <a:pt x="1502014" y="267914"/>
                  </a:lnTo>
                  <a:lnTo>
                    <a:pt x="1522474" y="323952"/>
                  </a:lnTo>
                  <a:lnTo>
                    <a:pt x="1535773" y="323952"/>
                  </a:lnTo>
                  <a:lnTo>
                    <a:pt x="1556234" y="267914"/>
                  </a:lnTo>
                  <a:lnTo>
                    <a:pt x="1556234" y="323952"/>
                  </a:lnTo>
                  <a:lnTo>
                    <a:pt x="1570101" y="323952"/>
                  </a:lnTo>
                  <a:lnTo>
                    <a:pt x="1570101" y="244385"/>
                  </a:lnTo>
                  <a:moveTo>
                    <a:pt x="1584128" y="257684"/>
                  </a:moveTo>
                  <a:lnTo>
                    <a:pt x="1599132" y="257684"/>
                  </a:lnTo>
                  <a:lnTo>
                    <a:pt x="1599132" y="241657"/>
                  </a:lnTo>
                  <a:lnTo>
                    <a:pt x="1584128" y="241657"/>
                  </a:lnTo>
                  <a:lnTo>
                    <a:pt x="1584128" y="257684"/>
                  </a:lnTo>
                  <a:moveTo>
                    <a:pt x="1584582" y="323952"/>
                  </a:moveTo>
                  <a:lnTo>
                    <a:pt x="1598677" y="323952"/>
                  </a:lnTo>
                  <a:lnTo>
                    <a:pt x="1598677" y="265414"/>
                  </a:lnTo>
                  <a:lnTo>
                    <a:pt x="1584582" y="265414"/>
                  </a:lnTo>
                  <a:lnTo>
                    <a:pt x="1584582" y="323952"/>
                  </a:lnTo>
                  <a:moveTo>
                    <a:pt x="1643843" y="264391"/>
                  </a:moveTo>
                  <a:cubicBezTo>
                    <a:pt x="1634067" y="264391"/>
                    <a:pt x="1629293" y="268483"/>
                    <a:pt x="1625997" y="273939"/>
                  </a:cubicBezTo>
                  <a:lnTo>
                    <a:pt x="1625997" y="265414"/>
                  </a:lnTo>
                  <a:lnTo>
                    <a:pt x="1612016" y="265414"/>
                  </a:lnTo>
                  <a:lnTo>
                    <a:pt x="1612016" y="323952"/>
                  </a:lnTo>
                  <a:lnTo>
                    <a:pt x="1626111" y="323952"/>
                  </a:lnTo>
                  <a:lnTo>
                    <a:pt x="1626111" y="292353"/>
                  </a:lnTo>
                  <a:cubicBezTo>
                    <a:pt x="1626111" y="282805"/>
                    <a:pt x="1630544" y="277008"/>
                    <a:pt x="1638955" y="277008"/>
                  </a:cubicBezTo>
                  <a:cubicBezTo>
                    <a:pt x="1645889" y="277008"/>
                    <a:pt x="1649867" y="280872"/>
                    <a:pt x="1649867" y="287465"/>
                  </a:cubicBezTo>
                  <a:lnTo>
                    <a:pt x="1649867" y="323952"/>
                  </a:lnTo>
                  <a:lnTo>
                    <a:pt x="1663962" y="323952"/>
                  </a:lnTo>
                  <a:lnTo>
                    <a:pt x="1663962" y="286215"/>
                  </a:lnTo>
                  <a:cubicBezTo>
                    <a:pt x="1663962" y="272234"/>
                    <a:pt x="1657142" y="264391"/>
                    <a:pt x="1643843" y="264391"/>
                  </a:cubicBezTo>
                  <a:moveTo>
                    <a:pt x="1731742" y="243135"/>
                  </a:moveTo>
                  <a:lnTo>
                    <a:pt x="1717647" y="243135"/>
                  </a:lnTo>
                  <a:lnTo>
                    <a:pt x="1717647" y="273143"/>
                  </a:lnTo>
                  <a:cubicBezTo>
                    <a:pt x="1714123" y="267460"/>
                    <a:pt x="1706962" y="264391"/>
                    <a:pt x="1699347" y="264391"/>
                  </a:cubicBezTo>
                  <a:cubicBezTo>
                    <a:pt x="1685025" y="264391"/>
                    <a:pt x="1673089" y="274393"/>
                    <a:pt x="1673089" y="294626"/>
                  </a:cubicBezTo>
                  <a:cubicBezTo>
                    <a:pt x="1673089" y="315200"/>
                    <a:pt x="1685025" y="325203"/>
                    <a:pt x="1699347" y="325203"/>
                  </a:cubicBezTo>
                  <a:cubicBezTo>
                    <a:pt x="1707417" y="325203"/>
                    <a:pt x="1714692" y="321679"/>
                    <a:pt x="1717874" y="314973"/>
                  </a:cubicBezTo>
                  <a:lnTo>
                    <a:pt x="1717874" y="323952"/>
                  </a:lnTo>
                  <a:lnTo>
                    <a:pt x="1731742" y="323952"/>
                  </a:lnTo>
                  <a:lnTo>
                    <a:pt x="1731742" y="243135"/>
                  </a:lnTo>
                  <a:moveTo>
                    <a:pt x="1702643" y="312245"/>
                  </a:moveTo>
                  <a:cubicBezTo>
                    <a:pt x="1694459" y="312245"/>
                    <a:pt x="1687412" y="306448"/>
                    <a:pt x="1687412" y="294626"/>
                  </a:cubicBezTo>
                  <a:cubicBezTo>
                    <a:pt x="1687412" y="282691"/>
                    <a:pt x="1694459" y="276894"/>
                    <a:pt x="1702643" y="276894"/>
                  </a:cubicBezTo>
                  <a:cubicBezTo>
                    <a:pt x="1710259" y="276894"/>
                    <a:pt x="1717988" y="282577"/>
                    <a:pt x="1717988" y="294626"/>
                  </a:cubicBezTo>
                  <a:cubicBezTo>
                    <a:pt x="1717988" y="306561"/>
                    <a:pt x="1710259" y="312245"/>
                    <a:pt x="1702643" y="312245"/>
                  </a:cubicBezTo>
                </a:path>
              </a:pathLst>
            </a:custGeom>
            <a:solidFill>
              <a:srgbClr val="FFFFFF"/>
            </a:solidFill>
          </p:spPr>
        </p:sp>
        <p:sp>
          <p:nvSpPr>
            <p:cNvPr id="440" name="shape440"/>
            <p:cNvSpPr/>
            <p:nvPr/>
          </p:nvSpPr>
          <p:spPr>
            <a:xfrm>
              <a:off x="3787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41" name="shape441"/>
            <p:cNvSpPr/>
            <p:nvPr/>
          </p:nvSpPr>
          <p:spPr>
            <a:xfrm>
              <a:off x="3787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42" name="shape442"/>
            <p:cNvSpPr/>
            <p:nvPr/>
          </p:nvSpPr>
          <p:spPr>
            <a:xfrm>
              <a:off x="3787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43" name="shape443"/>
            <p:cNvSpPr/>
            <p:nvPr/>
          </p:nvSpPr>
          <p:spPr>
            <a:xfrm>
              <a:off x="16605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44" name="shape444"/>
            <p:cNvSpPr/>
            <p:nvPr/>
          </p:nvSpPr>
          <p:spPr>
            <a:xfrm>
              <a:off x="16605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45" name="shape445"/>
            <p:cNvSpPr/>
            <p:nvPr/>
          </p:nvSpPr>
          <p:spPr>
            <a:xfrm>
              <a:off x="16605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46" name="shape446"/>
            <p:cNvSpPr/>
            <p:nvPr/>
          </p:nvSpPr>
          <p:spPr>
            <a:xfrm>
              <a:off x="29423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47" name="shape447"/>
            <p:cNvSpPr/>
            <p:nvPr/>
          </p:nvSpPr>
          <p:spPr>
            <a:xfrm>
              <a:off x="29423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48" name="shape448"/>
            <p:cNvSpPr/>
            <p:nvPr/>
          </p:nvSpPr>
          <p:spPr>
            <a:xfrm>
              <a:off x="29423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49" name="shape449"/>
            <p:cNvSpPr/>
            <p:nvPr/>
          </p:nvSpPr>
          <p:spPr>
            <a:xfrm>
              <a:off x="42241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50" name="shape450"/>
            <p:cNvSpPr/>
            <p:nvPr/>
          </p:nvSpPr>
          <p:spPr>
            <a:xfrm>
              <a:off x="42241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51" name="shape451"/>
            <p:cNvSpPr/>
            <p:nvPr/>
          </p:nvSpPr>
          <p:spPr>
            <a:xfrm>
              <a:off x="42241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52" name="shape452"/>
            <p:cNvSpPr/>
            <p:nvPr/>
          </p:nvSpPr>
          <p:spPr>
            <a:xfrm>
              <a:off x="55059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53" name="shape453"/>
            <p:cNvSpPr/>
            <p:nvPr/>
          </p:nvSpPr>
          <p:spPr>
            <a:xfrm>
              <a:off x="55059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54" name="shape454"/>
            <p:cNvSpPr/>
            <p:nvPr/>
          </p:nvSpPr>
          <p:spPr>
            <a:xfrm>
              <a:off x="55059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55" name="shape455"/>
            <p:cNvSpPr/>
            <p:nvPr/>
          </p:nvSpPr>
          <p:spPr>
            <a:xfrm>
              <a:off x="6787765"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56" name="shape456"/>
            <p:cNvSpPr/>
            <p:nvPr/>
          </p:nvSpPr>
          <p:spPr>
            <a:xfrm>
              <a:off x="6787765"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57" name="shape457"/>
            <p:cNvSpPr/>
            <p:nvPr/>
          </p:nvSpPr>
          <p:spPr>
            <a:xfrm>
              <a:off x="6787765"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58" name="shape458"/>
            <p:cNvSpPr/>
            <p:nvPr/>
          </p:nvSpPr>
          <p:spPr>
            <a:xfrm>
              <a:off x="8069565"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59" name="shape459"/>
            <p:cNvSpPr/>
            <p:nvPr/>
          </p:nvSpPr>
          <p:spPr>
            <a:xfrm>
              <a:off x="8069565"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60" name="shape460"/>
            <p:cNvSpPr/>
            <p:nvPr/>
          </p:nvSpPr>
          <p:spPr>
            <a:xfrm>
              <a:off x="8069565"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61" name="shape461"/>
            <p:cNvSpPr/>
            <p:nvPr/>
          </p:nvSpPr>
          <p:spPr>
            <a:xfrm>
              <a:off x="3787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62" name="shape462"/>
            <p:cNvSpPr/>
            <p:nvPr/>
          </p:nvSpPr>
          <p:spPr>
            <a:xfrm>
              <a:off x="3787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63" name="shape463"/>
            <p:cNvSpPr/>
            <p:nvPr/>
          </p:nvSpPr>
          <p:spPr>
            <a:xfrm>
              <a:off x="3787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64" name="shape464"/>
            <p:cNvSpPr/>
            <p:nvPr/>
          </p:nvSpPr>
          <p:spPr>
            <a:xfrm>
              <a:off x="16605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65" name="shape465"/>
            <p:cNvSpPr/>
            <p:nvPr/>
          </p:nvSpPr>
          <p:spPr>
            <a:xfrm>
              <a:off x="16605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66" name="shape466"/>
            <p:cNvSpPr/>
            <p:nvPr/>
          </p:nvSpPr>
          <p:spPr>
            <a:xfrm>
              <a:off x="16605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67" name="shape467"/>
            <p:cNvSpPr/>
            <p:nvPr/>
          </p:nvSpPr>
          <p:spPr>
            <a:xfrm>
              <a:off x="29423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68" name="shape468"/>
            <p:cNvSpPr/>
            <p:nvPr/>
          </p:nvSpPr>
          <p:spPr>
            <a:xfrm>
              <a:off x="29423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69" name="shape469"/>
            <p:cNvSpPr/>
            <p:nvPr/>
          </p:nvSpPr>
          <p:spPr>
            <a:xfrm>
              <a:off x="29423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70" name="shape470"/>
            <p:cNvSpPr/>
            <p:nvPr/>
          </p:nvSpPr>
          <p:spPr>
            <a:xfrm>
              <a:off x="42241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71" name="shape471"/>
            <p:cNvSpPr/>
            <p:nvPr/>
          </p:nvSpPr>
          <p:spPr>
            <a:xfrm>
              <a:off x="42241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72" name="shape472"/>
            <p:cNvSpPr/>
            <p:nvPr/>
          </p:nvSpPr>
          <p:spPr>
            <a:xfrm>
              <a:off x="42241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73" name="shape473"/>
            <p:cNvSpPr/>
            <p:nvPr/>
          </p:nvSpPr>
          <p:spPr>
            <a:xfrm>
              <a:off x="55059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74" name="shape474"/>
            <p:cNvSpPr/>
            <p:nvPr/>
          </p:nvSpPr>
          <p:spPr>
            <a:xfrm>
              <a:off x="55059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75" name="shape475"/>
            <p:cNvSpPr/>
            <p:nvPr/>
          </p:nvSpPr>
          <p:spPr>
            <a:xfrm>
              <a:off x="55059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76" name="shape476"/>
            <p:cNvSpPr/>
            <p:nvPr/>
          </p:nvSpPr>
          <p:spPr>
            <a:xfrm>
              <a:off x="6787765"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77" name="shape477"/>
            <p:cNvSpPr/>
            <p:nvPr/>
          </p:nvSpPr>
          <p:spPr>
            <a:xfrm>
              <a:off x="6787765"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78" name="shape478"/>
            <p:cNvSpPr/>
            <p:nvPr/>
          </p:nvSpPr>
          <p:spPr>
            <a:xfrm>
              <a:off x="6787765"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79" name="shape479"/>
            <p:cNvSpPr/>
            <p:nvPr/>
          </p:nvSpPr>
          <p:spPr>
            <a:xfrm>
              <a:off x="8069565"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80" name="shape480"/>
            <p:cNvSpPr/>
            <p:nvPr/>
          </p:nvSpPr>
          <p:spPr>
            <a:xfrm>
              <a:off x="8069565"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81" name="shape481"/>
            <p:cNvSpPr/>
            <p:nvPr/>
          </p:nvSpPr>
          <p:spPr>
            <a:xfrm>
              <a:off x="8069565"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82" name="shape482"/>
            <p:cNvSpPr/>
            <p:nvPr/>
          </p:nvSpPr>
          <p:spPr>
            <a:xfrm>
              <a:off x="3787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83" name="shape483"/>
            <p:cNvSpPr/>
            <p:nvPr/>
          </p:nvSpPr>
          <p:spPr>
            <a:xfrm>
              <a:off x="3787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84" name="shape484"/>
            <p:cNvSpPr/>
            <p:nvPr/>
          </p:nvSpPr>
          <p:spPr>
            <a:xfrm>
              <a:off x="3787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85" name="shape485"/>
            <p:cNvSpPr/>
            <p:nvPr/>
          </p:nvSpPr>
          <p:spPr>
            <a:xfrm>
              <a:off x="16605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86" name="shape486"/>
            <p:cNvSpPr/>
            <p:nvPr/>
          </p:nvSpPr>
          <p:spPr>
            <a:xfrm>
              <a:off x="16605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87" name="shape487"/>
            <p:cNvSpPr/>
            <p:nvPr/>
          </p:nvSpPr>
          <p:spPr>
            <a:xfrm>
              <a:off x="16605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88" name="shape488"/>
            <p:cNvSpPr/>
            <p:nvPr/>
          </p:nvSpPr>
          <p:spPr>
            <a:xfrm>
              <a:off x="29423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89" name="shape489"/>
            <p:cNvSpPr/>
            <p:nvPr/>
          </p:nvSpPr>
          <p:spPr>
            <a:xfrm>
              <a:off x="29423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90" name="shape490"/>
            <p:cNvSpPr/>
            <p:nvPr/>
          </p:nvSpPr>
          <p:spPr>
            <a:xfrm>
              <a:off x="29423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91" name="shape491"/>
            <p:cNvSpPr/>
            <p:nvPr/>
          </p:nvSpPr>
          <p:spPr>
            <a:xfrm>
              <a:off x="42241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92" name="shape492"/>
            <p:cNvSpPr/>
            <p:nvPr/>
          </p:nvSpPr>
          <p:spPr>
            <a:xfrm>
              <a:off x="42241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93" name="shape493"/>
            <p:cNvSpPr/>
            <p:nvPr/>
          </p:nvSpPr>
          <p:spPr>
            <a:xfrm>
              <a:off x="42241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94" name="shape494"/>
            <p:cNvSpPr/>
            <p:nvPr/>
          </p:nvSpPr>
          <p:spPr>
            <a:xfrm>
              <a:off x="55059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95" name="shape495"/>
            <p:cNvSpPr/>
            <p:nvPr/>
          </p:nvSpPr>
          <p:spPr>
            <a:xfrm>
              <a:off x="55059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96" name="shape496"/>
            <p:cNvSpPr/>
            <p:nvPr/>
          </p:nvSpPr>
          <p:spPr>
            <a:xfrm>
              <a:off x="55059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497" name="shape497"/>
            <p:cNvSpPr/>
            <p:nvPr/>
          </p:nvSpPr>
          <p:spPr>
            <a:xfrm>
              <a:off x="6787765"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498" name="shape498"/>
            <p:cNvSpPr/>
            <p:nvPr/>
          </p:nvSpPr>
          <p:spPr>
            <a:xfrm>
              <a:off x="6787765"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499" name="shape499"/>
            <p:cNvSpPr/>
            <p:nvPr/>
          </p:nvSpPr>
          <p:spPr>
            <a:xfrm>
              <a:off x="6787765"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00" name="shape500"/>
            <p:cNvSpPr/>
            <p:nvPr/>
          </p:nvSpPr>
          <p:spPr>
            <a:xfrm>
              <a:off x="8069565"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01" name="shape501"/>
            <p:cNvSpPr/>
            <p:nvPr/>
          </p:nvSpPr>
          <p:spPr>
            <a:xfrm>
              <a:off x="8069565"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02" name="shape502"/>
            <p:cNvSpPr/>
            <p:nvPr/>
          </p:nvSpPr>
          <p:spPr>
            <a:xfrm>
              <a:off x="8069565"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03" name="shape503"/>
            <p:cNvSpPr/>
            <p:nvPr/>
          </p:nvSpPr>
          <p:spPr>
            <a:xfrm>
              <a:off x="3787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04" name="shape504"/>
            <p:cNvSpPr/>
            <p:nvPr/>
          </p:nvSpPr>
          <p:spPr>
            <a:xfrm>
              <a:off x="3787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05" name="shape505"/>
            <p:cNvSpPr/>
            <p:nvPr/>
          </p:nvSpPr>
          <p:spPr>
            <a:xfrm>
              <a:off x="3787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06" name="shape506"/>
            <p:cNvSpPr/>
            <p:nvPr/>
          </p:nvSpPr>
          <p:spPr>
            <a:xfrm>
              <a:off x="16605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07" name="shape507"/>
            <p:cNvSpPr/>
            <p:nvPr/>
          </p:nvSpPr>
          <p:spPr>
            <a:xfrm>
              <a:off x="16605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08" name="shape508"/>
            <p:cNvSpPr/>
            <p:nvPr/>
          </p:nvSpPr>
          <p:spPr>
            <a:xfrm>
              <a:off x="16605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09" name="shape509"/>
            <p:cNvSpPr/>
            <p:nvPr/>
          </p:nvSpPr>
          <p:spPr>
            <a:xfrm>
              <a:off x="29423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10" name="shape510"/>
            <p:cNvSpPr/>
            <p:nvPr/>
          </p:nvSpPr>
          <p:spPr>
            <a:xfrm>
              <a:off x="29423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11" name="shape511"/>
            <p:cNvSpPr/>
            <p:nvPr/>
          </p:nvSpPr>
          <p:spPr>
            <a:xfrm>
              <a:off x="29423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12" name="shape512"/>
            <p:cNvSpPr/>
            <p:nvPr/>
          </p:nvSpPr>
          <p:spPr>
            <a:xfrm>
              <a:off x="42241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13" name="shape513"/>
            <p:cNvSpPr/>
            <p:nvPr/>
          </p:nvSpPr>
          <p:spPr>
            <a:xfrm>
              <a:off x="42241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14" name="shape514"/>
            <p:cNvSpPr/>
            <p:nvPr/>
          </p:nvSpPr>
          <p:spPr>
            <a:xfrm>
              <a:off x="42241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15" name="shape515"/>
            <p:cNvSpPr/>
            <p:nvPr/>
          </p:nvSpPr>
          <p:spPr>
            <a:xfrm>
              <a:off x="55059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16" name="shape516"/>
            <p:cNvSpPr/>
            <p:nvPr/>
          </p:nvSpPr>
          <p:spPr>
            <a:xfrm>
              <a:off x="55059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17" name="shape517"/>
            <p:cNvSpPr/>
            <p:nvPr/>
          </p:nvSpPr>
          <p:spPr>
            <a:xfrm>
              <a:off x="55059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18" name="shape518"/>
            <p:cNvSpPr/>
            <p:nvPr/>
          </p:nvSpPr>
          <p:spPr>
            <a:xfrm>
              <a:off x="6787765"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19" name="shape519"/>
            <p:cNvSpPr/>
            <p:nvPr/>
          </p:nvSpPr>
          <p:spPr>
            <a:xfrm>
              <a:off x="6787765"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20" name="shape520"/>
            <p:cNvSpPr/>
            <p:nvPr/>
          </p:nvSpPr>
          <p:spPr>
            <a:xfrm>
              <a:off x="6787765"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21" name="shape521"/>
            <p:cNvSpPr/>
            <p:nvPr/>
          </p:nvSpPr>
          <p:spPr>
            <a:xfrm>
              <a:off x="8069565"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22" name="shape522"/>
            <p:cNvSpPr/>
            <p:nvPr/>
          </p:nvSpPr>
          <p:spPr>
            <a:xfrm>
              <a:off x="8069565"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23" name="shape523"/>
            <p:cNvSpPr/>
            <p:nvPr/>
          </p:nvSpPr>
          <p:spPr>
            <a:xfrm>
              <a:off x="8069565"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24" name="shape524"/>
            <p:cNvSpPr/>
            <p:nvPr/>
          </p:nvSpPr>
          <p:spPr>
            <a:xfrm>
              <a:off x="7274722" y="0"/>
              <a:ext cx="1281800" cy="1281800"/>
            </a:xfrm>
            <a:custGeom>
              <a:avLst/>
              <a:gdLst/>
              <a:ahLst/>
              <a:cxnLst/>
              <a:rect l="0" t="0" r="0" b="0"/>
              <a:pathLst>
                <a:path w="1281800" h="1281800">
                  <a:moveTo>
                    <a:pt x="341003" y="0"/>
                  </a:moveTo>
                  <a:lnTo>
                    <a:pt x="2159683" y="0"/>
                  </a:lnTo>
                  <a:lnTo>
                    <a:pt x="2159683" y="519623"/>
                  </a:lnTo>
                  <a:lnTo>
                    <a:pt x="508321" y="519623"/>
                  </a:lnTo>
                  <a:cubicBezTo>
                    <a:pt x="449137" y="519623"/>
                    <a:pt x="419545" y="519623"/>
                    <a:pt x="397021" y="507922"/>
                  </a:cubicBezTo>
                  <a:cubicBezTo>
                    <a:pt x="378040" y="498063"/>
                    <a:pt x="362563" y="482586"/>
                    <a:pt x="352703" y="463605"/>
                  </a:cubicBezTo>
                  <a:cubicBezTo>
                    <a:pt x="341003" y="441081"/>
                    <a:pt x="341003" y="411488"/>
                    <a:pt x="341003" y="352305"/>
                  </a:cubicBezTo>
                  <a:lnTo>
                    <a:pt x="341003" y="0"/>
                  </a:lnTo>
                </a:path>
              </a:pathLst>
            </a:custGeom>
            <a:solidFill>
              <a:srgbClr val="14AF78"/>
            </a:solidFill>
          </p:spPr>
        </p:sp>
        <p:sp>
          <p:nvSpPr>
            <p:cNvPr id="525" name="shape525"/>
            <p:cNvSpPr/>
            <p:nvPr/>
          </p:nvSpPr>
          <p:spPr>
            <a:xfrm>
              <a:off x="7274722" y="0"/>
              <a:ext cx="1281800" cy="1281800"/>
            </a:xfrm>
            <a:custGeom>
              <a:avLst/>
              <a:gdLst/>
              <a:ahLst/>
              <a:cxnLst/>
              <a:rect l="0" t="0" r="0" b="0"/>
              <a:pathLst>
                <a:path w="1281800" h="1281800">
                  <a:moveTo>
                    <a:pt x="826931" y="153176"/>
                  </a:moveTo>
                  <a:cubicBezTo>
                    <a:pt x="826931" y="118800"/>
                    <a:pt x="854798" y="90934"/>
                    <a:pt x="889173" y="90934"/>
                  </a:cubicBezTo>
                  <a:lnTo>
                    <a:pt x="1037492" y="90934"/>
                  </a:lnTo>
                  <a:cubicBezTo>
                    <a:pt x="1071867" y="90934"/>
                    <a:pt x="1099733" y="118800"/>
                    <a:pt x="1099733" y="153176"/>
                  </a:cubicBezTo>
                  <a:lnTo>
                    <a:pt x="1099733" y="301495"/>
                  </a:lnTo>
                  <a:cubicBezTo>
                    <a:pt x="1099733" y="335870"/>
                    <a:pt x="1071867" y="363736"/>
                    <a:pt x="1037492" y="363736"/>
                  </a:cubicBezTo>
                  <a:lnTo>
                    <a:pt x="889173" y="363736"/>
                  </a:lnTo>
                  <a:cubicBezTo>
                    <a:pt x="854798" y="363736"/>
                    <a:pt x="826931" y="335870"/>
                    <a:pt x="826931" y="301495"/>
                  </a:cubicBezTo>
                  <a:lnTo>
                    <a:pt x="826931" y="153176"/>
                  </a:lnTo>
                </a:path>
              </a:pathLst>
            </a:custGeom>
            <a:gradFill>
              <a:gsLst>
                <a:gs pos="0">
                  <a:srgbClr val="008899"/>
                </a:gs>
                <a:gs pos="100000">
                  <a:srgbClr val="66FF66"/>
                </a:gs>
              </a:gsLst>
              <a:lin ang="13500000" scaled="0"/>
            </a:gradFill>
          </p:spPr>
        </p:sp>
        <p:sp>
          <p:nvSpPr>
            <p:cNvPr id="526" name="shape526"/>
            <p:cNvSpPr/>
            <p:nvPr/>
          </p:nvSpPr>
          <p:spPr>
            <a:xfrm>
              <a:off x="7274722" y="0"/>
              <a:ext cx="1281800" cy="1281800"/>
            </a:xfrm>
            <a:custGeom>
              <a:avLst/>
              <a:gdLst/>
              <a:ahLst/>
              <a:cxnLst/>
              <a:rect l="0" t="0" r="0" b="0"/>
              <a:pathLst>
                <a:path w="1281800" h="1281800">
                  <a:moveTo>
                    <a:pt x="1010250" y="184754"/>
                  </a:moveTo>
                  <a:cubicBezTo>
                    <a:pt x="1015893" y="190397"/>
                    <a:pt x="1015893" y="199547"/>
                    <a:pt x="1010249" y="205190"/>
                  </a:cubicBezTo>
                  <a:lnTo>
                    <a:pt x="937998" y="277441"/>
                  </a:lnTo>
                  <a:cubicBezTo>
                    <a:pt x="932355" y="283084"/>
                    <a:pt x="923206" y="283084"/>
                    <a:pt x="917563" y="277441"/>
                  </a:cubicBezTo>
                  <a:cubicBezTo>
                    <a:pt x="911920" y="271798"/>
                    <a:pt x="911920" y="262649"/>
                    <a:pt x="917563" y="257006"/>
                  </a:cubicBezTo>
                  <a:lnTo>
                    <a:pt x="989814" y="184755"/>
                  </a:lnTo>
                  <a:cubicBezTo>
                    <a:pt x="995457" y="179111"/>
                    <a:pt x="1004607" y="179111"/>
                    <a:pt x="1010250" y="184754"/>
                  </a:cubicBezTo>
                </a:path>
              </a:pathLst>
            </a:custGeom>
            <a:solidFill>
              <a:srgbClr val="F3F8F9"/>
            </a:solidFill>
          </p:spPr>
        </p:sp>
        <p:sp>
          <p:nvSpPr>
            <p:cNvPr id="527" name="shape527"/>
            <p:cNvSpPr/>
            <p:nvPr/>
          </p:nvSpPr>
          <p:spPr>
            <a:xfrm>
              <a:off x="7274722" y="0"/>
              <a:ext cx="1281800" cy="1281800"/>
            </a:xfrm>
            <a:custGeom>
              <a:avLst/>
              <a:gdLst/>
              <a:ahLst/>
              <a:cxnLst/>
              <a:rect l="0" t="0" r="0" b="0"/>
              <a:pathLst>
                <a:path w="1281800" h="1281800">
                  <a:moveTo>
                    <a:pt x="906106" y="193731"/>
                  </a:moveTo>
                  <a:lnTo>
                    <a:pt x="906106" y="268463"/>
                  </a:lnTo>
                  <a:lnTo>
                    <a:pt x="917563" y="257005"/>
                  </a:lnTo>
                  <a:cubicBezTo>
                    <a:pt x="923206" y="251362"/>
                    <a:pt x="932356" y="251362"/>
                    <a:pt x="937999" y="257005"/>
                  </a:cubicBezTo>
                  <a:cubicBezTo>
                    <a:pt x="943642" y="262648"/>
                    <a:pt x="943642" y="271798"/>
                    <a:pt x="937999" y="277441"/>
                  </a:cubicBezTo>
                  <a:lnTo>
                    <a:pt x="914207" y="301232"/>
                  </a:lnTo>
                  <a:cubicBezTo>
                    <a:pt x="900553" y="314887"/>
                    <a:pt x="877205" y="305216"/>
                    <a:pt x="877206" y="285906"/>
                  </a:cubicBezTo>
                  <a:lnTo>
                    <a:pt x="877205" y="176289"/>
                  </a:lnTo>
                  <a:cubicBezTo>
                    <a:pt x="877205" y="156978"/>
                    <a:pt x="900553" y="147307"/>
                    <a:pt x="914207" y="160962"/>
                  </a:cubicBezTo>
                  <a:lnTo>
                    <a:pt x="1021708" y="268463"/>
                  </a:lnTo>
                  <a:lnTo>
                    <a:pt x="1021708" y="193731"/>
                  </a:lnTo>
                  <a:lnTo>
                    <a:pt x="1010250" y="205189"/>
                  </a:lnTo>
                  <a:cubicBezTo>
                    <a:pt x="1004607" y="210833"/>
                    <a:pt x="995457" y="210833"/>
                    <a:pt x="989814" y="205190"/>
                  </a:cubicBezTo>
                  <a:cubicBezTo>
                    <a:pt x="984171" y="199547"/>
                    <a:pt x="984171" y="190397"/>
                    <a:pt x="989815" y="184754"/>
                  </a:cubicBezTo>
                  <a:lnTo>
                    <a:pt x="1013606" y="160963"/>
                  </a:lnTo>
                  <a:cubicBezTo>
                    <a:pt x="1027261" y="147307"/>
                    <a:pt x="1050609" y="156978"/>
                    <a:pt x="1050608" y="176289"/>
                  </a:cubicBezTo>
                  <a:lnTo>
                    <a:pt x="1050608" y="285906"/>
                  </a:lnTo>
                  <a:cubicBezTo>
                    <a:pt x="1050609" y="305216"/>
                    <a:pt x="1027261" y="314887"/>
                    <a:pt x="1013607" y="301232"/>
                  </a:cubicBezTo>
                  <a:lnTo>
                    <a:pt x="906106" y="193731"/>
                  </a:lnTo>
                </a:path>
              </a:pathLst>
            </a:custGeom>
            <a:solidFill>
              <a:srgbClr val="FFFFFF"/>
            </a:solidFill>
          </p:spPr>
        </p:sp>
        <p:sp>
          <p:nvSpPr>
            <p:cNvPr id="528" name="shape528"/>
            <p:cNvSpPr/>
            <p:nvPr/>
          </p:nvSpPr>
          <p:spPr>
            <a:xfrm>
              <a:off x="7274722" y="0"/>
              <a:ext cx="1281800" cy="1281800"/>
            </a:xfrm>
            <a:custGeom>
              <a:avLst/>
              <a:gdLst/>
              <a:ahLst/>
              <a:cxnLst/>
              <a:rect l="0" t="0" r="0" b="0"/>
              <a:pathLst>
                <a:path w="1281800" h="1281800">
                  <a:moveTo>
                    <a:pt x="1261937" y="130718"/>
                  </a:moveTo>
                  <a:lnTo>
                    <a:pt x="1246819" y="130718"/>
                  </a:lnTo>
                  <a:lnTo>
                    <a:pt x="1232838" y="187551"/>
                  </a:lnTo>
                  <a:lnTo>
                    <a:pt x="1215674" y="130718"/>
                  </a:lnTo>
                  <a:lnTo>
                    <a:pt x="1201125" y="130718"/>
                  </a:lnTo>
                  <a:lnTo>
                    <a:pt x="1183961" y="187438"/>
                  </a:lnTo>
                  <a:lnTo>
                    <a:pt x="1169980" y="130718"/>
                  </a:lnTo>
                  <a:lnTo>
                    <a:pt x="1154294" y="130718"/>
                  </a:lnTo>
                  <a:lnTo>
                    <a:pt x="1176004" y="210285"/>
                  </a:lnTo>
                  <a:lnTo>
                    <a:pt x="1190667" y="210285"/>
                  </a:lnTo>
                  <a:lnTo>
                    <a:pt x="1208172" y="152201"/>
                  </a:lnTo>
                  <a:lnTo>
                    <a:pt x="1225677" y="210285"/>
                  </a:lnTo>
                  <a:lnTo>
                    <a:pt x="1240226" y="210285"/>
                  </a:lnTo>
                  <a:lnTo>
                    <a:pt x="1261937" y="130718"/>
                  </a:lnTo>
                  <a:moveTo>
                    <a:pt x="1290331" y="150723"/>
                  </a:moveTo>
                  <a:cubicBezTo>
                    <a:pt x="1273281" y="150723"/>
                    <a:pt x="1261346" y="162090"/>
                    <a:pt x="1261346" y="181072"/>
                  </a:cubicBezTo>
                  <a:cubicBezTo>
                    <a:pt x="1261346" y="200169"/>
                    <a:pt x="1273281" y="211535"/>
                    <a:pt x="1290331" y="211535"/>
                  </a:cubicBezTo>
                  <a:cubicBezTo>
                    <a:pt x="1307495" y="211535"/>
                    <a:pt x="1319430" y="200169"/>
                    <a:pt x="1319430" y="181072"/>
                  </a:cubicBezTo>
                  <a:cubicBezTo>
                    <a:pt x="1319430" y="162090"/>
                    <a:pt x="1307495" y="150723"/>
                    <a:pt x="1290331" y="150723"/>
                  </a:cubicBezTo>
                  <a:moveTo>
                    <a:pt x="1290217" y="163795"/>
                  </a:moveTo>
                  <a:cubicBezTo>
                    <a:pt x="1298743" y="163795"/>
                    <a:pt x="1304994" y="169365"/>
                    <a:pt x="1304994" y="181072"/>
                  </a:cubicBezTo>
                  <a:cubicBezTo>
                    <a:pt x="1304994" y="192098"/>
                    <a:pt x="1299652" y="198464"/>
                    <a:pt x="1290558" y="198464"/>
                  </a:cubicBezTo>
                  <a:cubicBezTo>
                    <a:pt x="1282033" y="198464"/>
                    <a:pt x="1275782" y="192894"/>
                    <a:pt x="1275782" y="181072"/>
                  </a:cubicBezTo>
                  <a:cubicBezTo>
                    <a:pt x="1275782" y="170160"/>
                    <a:pt x="1281124" y="163795"/>
                    <a:pt x="1290217" y="163795"/>
                  </a:cubicBezTo>
                  <a:moveTo>
                    <a:pt x="1360873" y="150723"/>
                  </a:moveTo>
                  <a:cubicBezTo>
                    <a:pt x="1351098" y="150723"/>
                    <a:pt x="1346324" y="154815"/>
                    <a:pt x="1343027" y="160271"/>
                  </a:cubicBezTo>
                  <a:lnTo>
                    <a:pt x="1343027" y="151746"/>
                  </a:lnTo>
                  <a:lnTo>
                    <a:pt x="1329046" y="151746"/>
                  </a:lnTo>
                  <a:lnTo>
                    <a:pt x="1329046" y="210285"/>
                  </a:lnTo>
                  <a:lnTo>
                    <a:pt x="1343141" y="210285"/>
                  </a:lnTo>
                  <a:lnTo>
                    <a:pt x="1343141" y="178685"/>
                  </a:lnTo>
                  <a:cubicBezTo>
                    <a:pt x="1343141" y="169137"/>
                    <a:pt x="1347574" y="163340"/>
                    <a:pt x="1355985" y="163340"/>
                  </a:cubicBezTo>
                  <a:cubicBezTo>
                    <a:pt x="1362919" y="163340"/>
                    <a:pt x="1366898" y="167205"/>
                    <a:pt x="1366898" y="173798"/>
                  </a:cubicBezTo>
                  <a:lnTo>
                    <a:pt x="1366898" y="210285"/>
                  </a:lnTo>
                  <a:lnTo>
                    <a:pt x="1380992" y="210285"/>
                  </a:lnTo>
                  <a:lnTo>
                    <a:pt x="1380992" y="172547"/>
                  </a:lnTo>
                  <a:cubicBezTo>
                    <a:pt x="1380992" y="158566"/>
                    <a:pt x="1374172" y="150723"/>
                    <a:pt x="1360873" y="150723"/>
                  </a:cubicBezTo>
                  <a:moveTo>
                    <a:pt x="1448772" y="129467"/>
                  </a:moveTo>
                  <a:lnTo>
                    <a:pt x="1434678" y="129467"/>
                  </a:lnTo>
                  <a:lnTo>
                    <a:pt x="1434678" y="159476"/>
                  </a:lnTo>
                  <a:cubicBezTo>
                    <a:pt x="1431154" y="153792"/>
                    <a:pt x="1423993" y="150723"/>
                    <a:pt x="1416377" y="150723"/>
                  </a:cubicBezTo>
                  <a:cubicBezTo>
                    <a:pt x="1402055" y="150723"/>
                    <a:pt x="1390120" y="160726"/>
                    <a:pt x="1390120" y="180959"/>
                  </a:cubicBezTo>
                  <a:cubicBezTo>
                    <a:pt x="1390120" y="201533"/>
                    <a:pt x="1402055" y="211535"/>
                    <a:pt x="1416377" y="211535"/>
                  </a:cubicBezTo>
                  <a:cubicBezTo>
                    <a:pt x="1424447" y="211535"/>
                    <a:pt x="1431722" y="208012"/>
                    <a:pt x="1434905" y="201305"/>
                  </a:cubicBezTo>
                  <a:lnTo>
                    <a:pt x="1434905" y="210285"/>
                  </a:lnTo>
                  <a:lnTo>
                    <a:pt x="1448772" y="210285"/>
                  </a:lnTo>
                  <a:lnTo>
                    <a:pt x="1448772" y="129467"/>
                  </a:lnTo>
                  <a:moveTo>
                    <a:pt x="1419673" y="198577"/>
                  </a:moveTo>
                  <a:cubicBezTo>
                    <a:pt x="1411489" y="198577"/>
                    <a:pt x="1404442" y="192780"/>
                    <a:pt x="1404442" y="180959"/>
                  </a:cubicBezTo>
                  <a:cubicBezTo>
                    <a:pt x="1404442" y="169024"/>
                    <a:pt x="1411489" y="163227"/>
                    <a:pt x="1419673" y="163227"/>
                  </a:cubicBezTo>
                  <a:cubicBezTo>
                    <a:pt x="1427289" y="163227"/>
                    <a:pt x="1435019" y="168910"/>
                    <a:pt x="1435019" y="180959"/>
                  </a:cubicBezTo>
                  <a:cubicBezTo>
                    <a:pt x="1435019" y="192894"/>
                    <a:pt x="1427289" y="198577"/>
                    <a:pt x="1419673" y="198577"/>
                  </a:cubicBezTo>
                  <a:moveTo>
                    <a:pt x="1512835" y="185278"/>
                  </a:moveTo>
                  <a:lnTo>
                    <a:pt x="1512835" y="179481"/>
                  </a:lnTo>
                  <a:cubicBezTo>
                    <a:pt x="1512835" y="160158"/>
                    <a:pt x="1500787" y="150723"/>
                    <a:pt x="1486578" y="150723"/>
                  </a:cubicBezTo>
                  <a:cubicBezTo>
                    <a:pt x="1471688" y="150723"/>
                    <a:pt x="1458389" y="160953"/>
                    <a:pt x="1458389" y="181413"/>
                  </a:cubicBezTo>
                  <a:cubicBezTo>
                    <a:pt x="1458389" y="201760"/>
                    <a:pt x="1471460" y="211535"/>
                    <a:pt x="1486237" y="211535"/>
                  </a:cubicBezTo>
                  <a:cubicBezTo>
                    <a:pt x="1498172" y="211535"/>
                    <a:pt x="1509425" y="205056"/>
                    <a:pt x="1512381" y="192666"/>
                  </a:cubicBezTo>
                  <a:lnTo>
                    <a:pt x="1499195" y="192666"/>
                  </a:lnTo>
                  <a:cubicBezTo>
                    <a:pt x="1497149" y="197327"/>
                    <a:pt x="1492375" y="199373"/>
                    <a:pt x="1486805" y="199373"/>
                  </a:cubicBezTo>
                  <a:cubicBezTo>
                    <a:pt x="1478394" y="199373"/>
                    <a:pt x="1472370" y="194826"/>
                    <a:pt x="1472029" y="185278"/>
                  </a:cubicBezTo>
                  <a:lnTo>
                    <a:pt x="1512835" y="185278"/>
                  </a:lnTo>
                  <a:moveTo>
                    <a:pt x="1486464" y="162886"/>
                  </a:moveTo>
                  <a:cubicBezTo>
                    <a:pt x="1494080" y="162886"/>
                    <a:pt x="1498968" y="167205"/>
                    <a:pt x="1498968" y="174934"/>
                  </a:cubicBezTo>
                  <a:lnTo>
                    <a:pt x="1472370" y="174934"/>
                  </a:lnTo>
                  <a:cubicBezTo>
                    <a:pt x="1473620" y="166409"/>
                    <a:pt x="1479758" y="162886"/>
                    <a:pt x="1486464" y="162886"/>
                  </a:cubicBezTo>
                  <a:moveTo>
                    <a:pt x="1555614" y="151064"/>
                  </a:moveTo>
                  <a:lnTo>
                    <a:pt x="1551749" y="151064"/>
                  </a:lnTo>
                  <a:cubicBezTo>
                    <a:pt x="1544929" y="151064"/>
                    <a:pt x="1539473" y="154020"/>
                    <a:pt x="1536518" y="160385"/>
                  </a:cubicBezTo>
                  <a:lnTo>
                    <a:pt x="1536518" y="151746"/>
                  </a:lnTo>
                  <a:lnTo>
                    <a:pt x="1522537" y="151746"/>
                  </a:lnTo>
                  <a:lnTo>
                    <a:pt x="1522537" y="210285"/>
                  </a:lnTo>
                  <a:lnTo>
                    <a:pt x="1536632" y="210285"/>
                  </a:lnTo>
                  <a:lnTo>
                    <a:pt x="1536632" y="181641"/>
                  </a:lnTo>
                  <a:cubicBezTo>
                    <a:pt x="1536632" y="170160"/>
                    <a:pt x="1541974" y="164818"/>
                    <a:pt x="1551863" y="164818"/>
                  </a:cubicBezTo>
                  <a:lnTo>
                    <a:pt x="1555614" y="164818"/>
                  </a:lnTo>
                  <a:lnTo>
                    <a:pt x="1555614" y="151064"/>
                  </a:lnTo>
                  <a:moveTo>
                    <a:pt x="1586361" y="175389"/>
                  </a:moveTo>
                  <a:cubicBezTo>
                    <a:pt x="1579200" y="174366"/>
                    <a:pt x="1574085" y="173457"/>
                    <a:pt x="1574085" y="168910"/>
                  </a:cubicBezTo>
                  <a:cubicBezTo>
                    <a:pt x="1574085" y="165500"/>
                    <a:pt x="1576813" y="162431"/>
                    <a:pt x="1583747" y="162431"/>
                  </a:cubicBezTo>
                  <a:cubicBezTo>
                    <a:pt x="1589771" y="162431"/>
                    <a:pt x="1593863" y="164704"/>
                    <a:pt x="1594432" y="170501"/>
                  </a:cubicBezTo>
                  <a:lnTo>
                    <a:pt x="1608185" y="170501"/>
                  </a:lnTo>
                  <a:cubicBezTo>
                    <a:pt x="1607390" y="157430"/>
                    <a:pt x="1597273" y="150723"/>
                    <a:pt x="1583633" y="150723"/>
                  </a:cubicBezTo>
                  <a:cubicBezTo>
                    <a:pt x="1571471" y="150723"/>
                    <a:pt x="1560331" y="156066"/>
                    <a:pt x="1560331" y="169365"/>
                  </a:cubicBezTo>
                  <a:cubicBezTo>
                    <a:pt x="1560331" y="183800"/>
                    <a:pt x="1573403" y="185733"/>
                    <a:pt x="1584883" y="187665"/>
                  </a:cubicBezTo>
                  <a:cubicBezTo>
                    <a:pt x="1592954" y="189029"/>
                    <a:pt x="1595682" y="189938"/>
                    <a:pt x="1595682" y="193576"/>
                  </a:cubicBezTo>
                  <a:cubicBezTo>
                    <a:pt x="1595682" y="198009"/>
                    <a:pt x="1591476" y="199941"/>
                    <a:pt x="1585452" y="199941"/>
                  </a:cubicBezTo>
                  <a:cubicBezTo>
                    <a:pt x="1578859" y="199941"/>
                    <a:pt x="1573744" y="197441"/>
                    <a:pt x="1572721" y="191530"/>
                  </a:cubicBezTo>
                  <a:lnTo>
                    <a:pt x="1558513" y="191530"/>
                  </a:lnTo>
                  <a:cubicBezTo>
                    <a:pt x="1559536" y="206307"/>
                    <a:pt x="1572607" y="211535"/>
                    <a:pt x="1584770" y="211535"/>
                  </a:cubicBezTo>
                  <a:cubicBezTo>
                    <a:pt x="1597842" y="211535"/>
                    <a:pt x="1609549" y="205284"/>
                    <a:pt x="1609549" y="192098"/>
                  </a:cubicBezTo>
                  <a:cubicBezTo>
                    <a:pt x="1609549" y="178458"/>
                    <a:pt x="1596819" y="176980"/>
                    <a:pt x="1586361" y="175389"/>
                  </a:cubicBezTo>
                  <a:moveTo>
                    <a:pt x="1650504" y="150723"/>
                  </a:moveTo>
                  <a:cubicBezTo>
                    <a:pt x="1640615" y="150723"/>
                    <a:pt x="1636068" y="154815"/>
                    <a:pt x="1632772" y="160385"/>
                  </a:cubicBezTo>
                  <a:lnTo>
                    <a:pt x="1632772" y="129467"/>
                  </a:lnTo>
                  <a:lnTo>
                    <a:pt x="1618677" y="129467"/>
                  </a:lnTo>
                  <a:lnTo>
                    <a:pt x="1618677" y="210285"/>
                  </a:lnTo>
                  <a:lnTo>
                    <a:pt x="1632772" y="210285"/>
                  </a:lnTo>
                  <a:lnTo>
                    <a:pt x="1632772" y="178685"/>
                  </a:lnTo>
                  <a:cubicBezTo>
                    <a:pt x="1632772" y="169137"/>
                    <a:pt x="1637205" y="163340"/>
                    <a:pt x="1645616" y="163340"/>
                  </a:cubicBezTo>
                  <a:cubicBezTo>
                    <a:pt x="1652550" y="163340"/>
                    <a:pt x="1656528" y="167205"/>
                    <a:pt x="1656528" y="173798"/>
                  </a:cubicBezTo>
                  <a:lnTo>
                    <a:pt x="1656528" y="210285"/>
                  </a:lnTo>
                  <a:lnTo>
                    <a:pt x="1670623" y="210285"/>
                  </a:lnTo>
                  <a:lnTo>
                    <a:pt x="1670623" y="172547"/>
                  </a:lnTo>
                  <a:cubicBezTo>
                    <a:pt x="1670623" y="158566"/>
                    <a:pt x="1663803" y="150723"/>
                    <a:pt x="1650504" y="150723"/>
                  </a:cubicBezTo>
                  <a:moveTo>
                    <a:pt x="1708622" y="150723"/>
                  </a:moveTo>
                  <a:cubicBezTo>
                    <a:pt x="1694073" y="150723"/>
                    <a:pt x="1683729" y="157316"/>
                    <a:pt x="1681455" y="170956"/>
                  </a:cubicBezTo>
                  <a:lnTo>
                    <a:pt x="1694868" y="170956"/>
                  </a:lnTo>
                  <a:cubicBezTo>
                    <a:pt x="1696119" y="166523"/>
                    <a:pt x="1698619" y="162317"/>
                    <a:pt x="1707372" y="162317"/>
                  </a:cubicBezTo>
                  <a:cubicBezTo>
                    <a:pt x="1712373" y="162317"/>
                    <a:pt x="1717033" y="163909"/>
                    <a:pt x="1717033" y="168342"/>
                  </a:cubicBezTo>
                  <a:cubicBezTo>
                    <a:pt x="1717033" y="173229"/>
                    <a:pt x="1712487" y="174139"/>
                    <a:pt x="1710213" y="174480"/>
                  </a:cubicBezTo>
                  <a:lnTo>
                    <a:pt x="1698392" y="176185"/>
                  </a:lnTo>
                  <a:cubicBezTo>
                    <a:pt x="1693049" y="176980"/>
                    <a:pt x="1679750" y="179481"/>
                    <a:pt x="1679750" y="194144"/>
                  </a:cubicBezTo>
                  <a:cubicBezTo>
                    <a:pt x="1679750" y="206534"/>
                    <a:pt x="1689298" y="211535"/>
                    <a:pt x="1698619" y="211535"/>
                  </a:cubicBezTo>
                  <a:cubicBezTo>
                    <a:pt x="1704871" y="211535"/>
                    <a:pt x="1712487" y="209262"/>
                    <a:pt x="1717033" y="201760"/>
                  </a:cubicBezTo>
                  <a:lnTo>
                    <a:pt x="1717033" y="210285"/>
                  </a:lnTo>
                  <a:lnTo>
                    <a:pt x="1730787" y="210285"/>
                  </a:lnTo>
                  <a:lnTo>
                    <a:pt x="1730787" y="169706"/>
                  </a:lnTo>
                  <a:cubicBezTo>
                    <a:pt x="1730787" y="155952"/>
                    <a:pt x="1721466" y="150723"/>
                    <a:pt x="1708622" y="150723"/>
                  </a:cubicBezTo>
                  <a:moveTo>
                    <a:pt x="1702257" y="199828"/>
                  </a:moveTo>
                  <a:cubicBezTo>
                    <a:pt x="1697255" y="199828"/>
                    <a:pt x="1693845" y="197668"/>
                    <a:pt x="1693845" y="193007"/>
                  </a:cubicBezTo>
                  <a:cubicBezTo>
                    <a:pt x="1693845" y="186528"/>
                    <a:pt x="1700779" y="185505"/>
                    <a:pt x="1703280" y="185164"/>
                  </a:cubicBezTo>
                  <a:lnTo>
                    <a:pt x="1709190" y="184255"/>
                  </a:lnTo>
                  <a:cubicBezTo>
                    <a:pt x="1712146" y="183800"/>
                    <a:pt x="1714533" y="183459"/>
                    <a:pt x="1716692" y="182550"/>
                  </a:cubicBezTo>
                  <a:lnTo>
                    <a:pt x="1716692" y="185733"/>
                  </a:lnTo>
                  <a:cubicBezTo>
                    <a:pt x="1716692" y="193576"/>
                    <a:pt x="1710782" y="199828"/>
                    <a:pt x="1702257" y="199828"/>
                  </a:cubicBezTo>
                  <a:moveTo>
                    <a:pt x="1776970" y="151064"/>
                  </a:moveTo>
                  <a:lnTo>
                    <a:pt x="1773106" y="151064"/>
                  </a:lnTo>
                  <a:cubicBezTo>
                    <a:pt x="1766285" y="151064"/>
                    <a:pt x="1760829" y="154020"/>
                    <a:pt x="1757874" y="160385"/>
                  </a:cubicBezTo>
                  <a:lnTo>
                    <a:pt x="1757874" y="151746"/>
                  </a:lnTo>
                  <a:lnTo>
                    <a:pt x="1743893" y="151746"/>
                  </a:lnTo>
                  <a:lnTo>
                    <a:pt x="1743893" y="210285"/>
                  </a:lnTo>
                  <a:lnTo>
                    <a:pt x="1757988" y="210285"/>
                  </a:lnTo>
                  <a:lnTo>
                    <a:pt x="1757988" y="181641"/>
                  </a:lnTo>
                  <a:cubicBezTo>
                    <a:pt x="1757988" y="170160"/>
                    <a:pt x="1763330" y="164818"/>
                    <a:pt x="1773219" y="164818"/>
                  </a:cubicBezTo>
                  <a:lnTo>
                    <a:pt x="1776970" y="164818"/>
                  </a:lnTo>
                  <a:lnTo>
                    <a:pt x="1776970" y="151064"/>
                  </a:lnTo>
                  <a:moveTo>
                    <a:pt x="1833776" y="185278"/>
                  </a:moveTo>
                  <a:lnTo>
                    <a:pt x="1833776" y="179481"/>
                  </a:lnTo>
                  <a:cubicBezTo>
                    <a:pt x="1833776" y="160158"/>
                    <a:pt x="1821727" y="150723"/>
                    <a:pt x="1807518" y="150723"/>
                  </a:cubicBezTo>
                  <a:cubicBezTo>
                    <a:pt x="1792628" y="150723"/>
                    <a:pt x="1779329" y="160953"/>
                    <a:pt x="1779329" y="181413"/>
                  </a:cubicBezTo>
                  <a:cubicBezTo>
                    <a:pt x="1779329" y="201760"/>
                    <a:pt x="1792401" y="211535"/>
                    <a:pt x="1807177" y="211535"/>
                  </a:cubicBezTo>
                  <a:cubicBezTo>
                    <a:pt x="1819112" y="211535"/>
                    <a:pt x="1830366" y="205056"/>
                    <a:pt x="1833321" y="192666"/>
                  </a:cubicBezTo>
                  <a:lnTo>
                    <a:pt x="1820135" y="192666"/>
                  </a:lnTo>
                  <a:cubicBezTo>
                    <a:pt x="1818089" y="197327"/>
                    <a:pt x="1813315" y="199373"/>
                    <a:pt x="1807746" y="199373"/>
                  </a:cubicBezTo>
                  <a:cubicBezTo>
                    <a:pt x="1799334" y="199373"/>
                    <a:pt x="1793310" y="194826"/>
                    <a:pt x="1792969" y="185278"/>
                  </a:cubicBezTo>
                  <a:lnTo>
                    <a:pt x="1833776" y="185278"/>
                  </a:lnTo>
                  <a:moveTo>
                    <a:pt x="1807405" y="162886"/>
                  </a:moveTo>
                  <a:cubicBezTo>
                    <a:pt x="1815020" y="162886"/>
                    <a:pt x="1819908" y="167205"/>
                    <a:pt x="1819908" y="174934"/>
                  </a:cubicBezTo>
                  <a:lnTo>
                    <a:pt x="1793310" y="174934"/>
                  </a:lnTo>
                  <a:cubicBezTo>
                    <a:pt x="1794560" y="166409"/>
                    <a:pt x="1800698" y="162886"/>
                    <a:pt x="1807405" y="162886"/>
                  </a:cubicBezTo>
                  <a:moveTo>
                    <a:pt x="1216697" y="323952"/>
                  </a:moveTo>
                  <a:lnTo>
                    <a:pt x="1216697" y="310085"/>
                  </a:lnTo>
                  <a:lnTo>
                    <a:pt x="1175891" y="310085"/>
                  </a:lnTo>
                  <a:lnTo>
                    <a:pt x="1175891" y="290648"/>
                  </a:lnTo>
                  <a:lnTo>
                    <a:pt x="1211469" y="290648"/>
                  </a:lnTo>
                  <a:lnTo>
                    <a:pt x="1211469" y="276780"/>
                  </a:lnTo>
                  <a:lnTo>
                    <a:pt x="1175891" y="276780"/>
                  </a:lnTo>
                  <a:lnTo>
                    <a:pt x="1175891" y="258253"/>
                  </a:lnTo>
                  <a:lnTo>
                    <a:pt x="1214538" y="258253"/>
                  </a:lnTo>
                  <a:lnTo>
                    <a:pt x="1214538" y="244385"/>
                  </a:lnTo>
                  <a:lnTo>
                    <a:pt x="1161114" y="244385"/>
                  </a:lnTo>
                  <a:lnTo>
                    <a:pt x="1161114" y="323952"/>
                  </a:lnTo>
                  <a:lnTo>
                    <a:pt x="1216697" y="323952"/>
                  </a:lnTo>
                  <a:moveTo>
                    <a:pt x="1281033" y="243135"/>
                  </a:moveTo>
                  <a:lnTo>
                    <a:pt x="1266938" y="243135"/>
                  </a:lnTo>
                  <a:lnTo>
                    <a:pt x="1266938" y="273143"/>
                  </a:lnTo>
                  <a:cubicBezTo>
                    <a:pt x="1263415" y="267460"/>
                    <a:pt x="1256254" y="264391"/>
                    <a:pt x="1248638" y="264391"/>
                  </a:cubicBezTo>
                  <a:cubicBezTo>
                    <a:pt x="1234316" y="264391"/>
                    <a:pt x="1222381" y="274393"/>
                    <a:pt x="1222381" y="294626"/>
                  </a:cubicBezTo>
                  <a:cubicBezTo>
                    <a:pt x="1222381" y="315200"/>
                    <a:pt x="1234316" y="325203"/>
                    <a:pt x="1248638" y="325203"/>
                  </a:cubicBezTo>
                  <a:cubicBezTo>
                    <a:pt x="1256708" y="325203"/>
                    <a:pt x="1263983" y="321679"/>
                    <a:pt x="1267166" y="314973"/>
                  </a:cubicBezTo>
                  <a:lnTo>
                    <a:pt x="1267166" y="323952"/>
                  </a:lnTo>
                  <a:lnTo>
                    <a:pt x="1281033" y="323952"/>
                  </a:lnTo>
                  <a:lnTo>
                    <a:pt x="1281033" y="243135"/>
                  </a:lnTo>
                  <a:moveTo>
                    <a:pt x="1251934" y="312245"/>
                  </a:moveTo>
                  <a:cubicBezTo>
                    <a:pt x="1243750" y="312245"/>
                    <a:pt x="1236703" y="306448"/>
                    <a:pt x="1236703" y="294626"/>
                  </a:cubicBezTo>
                  <a:cubicBezTo>
                    <a:pt x="1236703" y="282691"/>
                    <a:pt x="1243750" y="276894"/>
                    <a:pt x="1251934" y="276894"/>
                  </a:cubicBezTo>
                  <a:cubicBezTo>
                    <a:pt x="1259550" y="276894"/>
                    <a:pt x="1267279" y="282577"/>
                    <a:pt x="1267279" y="294626"/>
                  </a:cubicBezTo>
                  <a:cubicBezTo>
                    <a:pt x="1267279" y="306561"/>
                    <a:pt x="1259550" y="312245"/>
                    <a:pt x="1251934" y="312245"/>
                  </a:cubicBezTo>
                  <a:moveTo>
                    <a:pt x="1327711" y="264732"/>
                  </a:moveTo>
                  <a:lnTo>
                    <a:pt x="1323846" y="264732"/>
                  </a:lnTo>
                  <a:cubicBezTo>
                    <a:pt x="1317026" y="264732"/>
                    <a:pt x="1311570" y="267687"/>
                    <a:pt x="1308615" y="274052"/>
                  </a:cubicBezTo>
                  <a:lnTo>
                    <a:pt x="1308615" y="265414"/>
                  </a:lnTo>
                  <a:lnTo>
                    <a:pt x="1294633" y="265414"/>
                  </a:lnTo>
                  <a:lnTo>
                    <a:pt x="1294633" y="323952"/>
                  </a:lnTo>
                  <a:lnTo>
                    <a:pt x="1308728" y="323952"/>
                  </a:lnTo>
                  <a:lnTo>
                    <a:pt x="1308728" y="295308"/>
                  </a:lnTo>
                  <a:cubicBezTo>
                    <a:pt x="1308728" y="283828"/>
                    <a:pt x="1314071" y="278485"/>
                    <a:pt x="1323960" y="278485"/>
                  </a:cubicBezTo>
                  <a:lnTo>
                    <a:pt x="1327711" y="278485"/>
                  </a:lnTo>
                  <a:lnTo>
                    <a:pt x="1327711" y="264732"/>
                  </a:lnTo>
                  <a:moveTo>
                    <a:pt x="1358935" y="264391"/>
                  </a:moveTo>
                  <a:cubicBezTo>
                    <a:pt x="1344386" y="264391"/>
                    <a:pt x="1334042" y="270983"/>
                    <a:pt x="1331769" y="284624"/>
                  </a:cubicBezTo>
                  <a:lnTo>
                    <a:pt x="1345181" y="284624"/>
                  </a:lnTo>
                  <a:cubicBezTo>
                    <a:pt x="1346432" y="280190"/>
                    <a:pt x="1348932" y="275985"/>
                    <a:pt x="1357685" y="275985"/>
                  </a:cubicBezTo>
                  <a:cubicBezTo>
                    <a:pt x="1362686" y="275985"/>
                    <a:pt x="1367347" y="277576"/>
                    <a:pt x="1367347" y="282009"/>
                  </a:cubicBezTo>
                  <a:cubicBezTo>
                    <a:pt x="1367347" y="286897"/>
                    <a:pt x="1362800" y="287806"/>
                    <a:pt x="1360526" y="288147"/>
                  </a:cubicBezTo>
                  <a:lnTo>
                    <a:pt x="1348705" y="289852"/>
                  </a:lnTo>
                  <a:cubicBezTo>
                    <a:pt x="1343363" y="290648"/>
                    <a:pt x="1330064" y="293149"/>
                    <a:pt x="1330064" y="307812"/>
                  </a:cubicBezTo>
                  <a:cubicBezTo>
                    <a:pt x="1330064" y="320201"/>
                    <a:pt x="1339612" y="325203"/>
                    <a:pt x="1348932" y="325203"/>
                  </a:cubicBezTo>
                  <a:cubicBezTo>
                    <a:pt x="1355184" y="325203"/>
                    <a:pt x="1362800" y="322929"/>
                    <a:pt x="1367347" y="315427"/>
                  </a:cubicBezTo>
                  <a:lnTo>
                    <a:pt x="1367347" y="323952"/>
                  </a:lnTo>
                  <a:lnTo>
                    <a:pt x="1381100" y="323952"/>
                  </a:lnTo>
                  <a:lnTo>
                    <a:pt x="1381100" y="283373"/>
                  </a:lnTo>
                  <a:cubicBezTo>
                    <a:pt x="1381100" y="269619"/>
                    <a:pt x="1371780" y="264391"/>
                    <a:pt x="1358935" y="264391"/>
                  </a:cubicBezTo>
                  <a:moveTo>
                    <a:pt x="1352570" y="313495"/>
                  </a:moveTo>
                  <a:cubicBezTo>
                    <a:pt x="1347568" y="313495"/>
                    <a:pt x="1344158" y="311335"/>
                    <a:pt x="1344158" y="306675"/>
                  </a:cubicBezTo>
                  <a:cubicBezTo>
                    <a:pt x="1344158" y="300196"/>
                    <a:pt x="1351092" y="299173"/>
                    <a:pt x="1353593" y="298832"/>
                  </a:cubicBezTo>
                  <a:lnTo>
                    <a:pt x="1359503" y="297923"/>
                  </a:lnTo>
                  <a:cubicBezTo>
                    <a:pt x="1362459" y="297468"/>
                    <a:pt x="1364846" y="297127"/>
                    <a:pt x="1367006" y="296218"/>
                  </a:cubicBezTo>
                  <a:lnTo>
                    <a:pt x="1367006" y="299400"/>
                  </a:lnTo>
                  <a:cubicBezTo>
                    <a:pt x="1367006" y="307243"/>
                    <a:pt x="1361095" y="313495"/>
                    <a:pt x="1352570" y="313495"/>
                  </a:cubicBezTo>
                  <a:moveTo>
                    <a:pt x="1480486" y="265414"/>
                  </a:moveTo>
                  <a:lnTo>
                    <a:pt x="1465936" y="265414"/>
                  </a:lnTo>
                  <a:lnTo>
                    <a:pt x="1453660" y="305084"/>
                  </a:lnTo>
                  <a:lnTo>
                    <a:pt x="1441043" y="265414"/>
                  </a:lnTo>
                  <a:lnTo>
                    <a:pt x="1427289" y="265414"/>
                  </a:lnTo>
                  <a:lnTo>
                    <a:pt x="1414786" y="305084"/>
                  </a:lnTo>
                  <a:lnTo>
                    <a:pt x="1402396" y="265414"/>
                  </a:lnTo>
                  <a:lnTo>
                    <a:pt x="1387392" y="265414"/>
                  </a:lnTo>
                  <a:lnTo>
                    <a:pt x="1407625" y="323952"/>
                  </a:lnTo>
                  <a:lnTo>
                    <a:pt x="1421265" y="323952"/>
                  </a:lnTo>
                  <a:lnTo>
                    <a:pt x="1433882" y="285988"/>
                  </a:lnTo>
                  <a:lnTo>
                    <a:pt x="1446613" y="323952"/>
                  </a:lnTo>
                  <a:lnTo>
                    <a:pt x="1460139" y="323952"/>
                  </a:lnTo>
                  <a:lnTo>
                    <a:pt x="1480486" y="265414"/>
                  </a:lnTo>
                  <a:moveTo>
                    <a:pt x="1570101" y="244385"/>
                  </a:moveTo>
                  <a:lnTo>
                    <a:pt x="1551346" y="244385"/>
                  </a:lnTo>
                  <a:lnTo>
                    <a:pt x="1529294" y="305197"/>
                  </a:lnTo>
                  <a:lnTo>
                    <a:pt x="1507243" y="244385"/>
                  </a:lnTo>
                  <a:lnTo>
                    <a:pt x="1488488" y="244385"/>
                  </a:lnTo>
                  <a:lnTo>
                    <a:pt x="1488488" y="323952"/>
                  </a:lnTo>
                  <a:lnTo>
                    <a:pt x="1502014" y="323952"/>
                  </a:lnTo>
                  <a:lnTo>
                    <a:pt x="1502014" y="267914"/>
                  </a:lnTo>
                  <a:lnTo>
                    <a:pt x="1522474" y="323952"/>
                  </a:lnTo>
                  <a:lnTo>
                    <a:pt x="1535773" y="323952"/>
                  </a:lnTo>
                  <a:lnTo>
                    <a:pt x="1556234" y="267914"/>
                  </a:lnTo>
                  <a:lnTo>
                    <a:pt x="1556234" y="323952"/>
                  </a:lnTo>
                  <a:lnTo>
                    <a:pt x="1570101" y="323952"/>
                  </a:lnTo>
                  <a:lnTo>
                    <a:pt x="1570101" y="244385"/>
                  </a:lnTo>
                  <a:moveTo>
                    <a:pt x="1584128" y="257684"/>
                  </a:moveTo>
                  <a:lnTo>
                    <a:pt x="1599132" y="257684"/>
                  </a:lnTo>
                  <a:lnTo>
                    <a:pt x="1599132" y="241657"/>
                  </a:lnTo>
                  <a:lnTo>
                    <a:pt x="1584128" y="241657"/>
                  </a:lnTo>
                  <a:lnTo>
                    <a:pt x="1584128" y="257684"/>
                  </a:lnTo>
                  <a:moveTo>
                    <a:pt x="1584582" y="323952"/>
                  </a:moveTo>
                  <a:lnTo>
                    <a:pt x="1598677" y="323952"/>
                  </a:lnTo>
                  <a:lnTo>
                    <a:pt x="1598677" y="265414"/>
                  </a:lnTo>
                  <a:lnTo>
                    <a:pt x="1584582" y="265414"/>
                  </a:lnTo>
                  <a:lnTo>
                    <a:pt x="1584582" y="323952"/>
                  </a:lnTo>
                  <a:moveTo>
                    <a:pt x="1643843" y="264391"/>
                  </a:moveTo>
                  <a:cubicBezTo>
                    <a:pt x="1634067" y="264391"/>
                    <a:pt x="1629293" y="268483"/>
                    <a:pt x="1625997" y="273939"/>
                  </a:cubicBezTo>
                  <a:lnTo>
                    <a:pt x="1625997" y="265414"/>
                  </a:lnTo>
                  <a:lnTo>
                    <a:pt x="1612016" y="265414"/>
                  </a:lnTo>
                  <a:lnTo>
                    <a:pt x="1612016" y="323952"/>
                  </a:lnTo>
                  <a:lnTo>
                    <a:pt x="1626111" y="323952"/>
                  </a:lnTo>
                  <a:lnTo>
                    <a:pt x="1626111" y="292353"/>
                  </a:lnTo>
                  <a:cubicBezTo>
                    <a:pt x="1626111" y="282805"/>
                    <a:pt x="1630544" y="277008"/>
                    <a:pt x="1638955" y="277008"/>
                  </a:cubicBezTo>
                  <a:cubicBezTo>
                    <a:pt x="1645889" y="277008"/>
                    <a:pt x="1649867" y="280872"/>
                    <a:pt x="1649867" y="287465"/>
                  </a:cubicBezTo>
                  <a:lnTo>
                    <a:pt x="1649867" y="323952"/>
                  </a:lnTo>
                  <a:lnTo>
                    <a:pt x="1663962" y="323952"/>
                  </a:lnTo>
                  <a:lnTo>
                    <a:pt x="1663962" y="286215"/>
                  </a:lnTo>
                  <a:cubicBezTo>
                    <a:pt x="1663962" y="272234"/>
                    <a:pt x="1657142" y="264391"/>
                    <a:pt x="1643843" y="264391"/>
                  </a:cubicBezTo>
                  <a:moveTo>
                    <a:pt x="1731742" y="243135"/>
                  </a:moveTo>
                  <a:lnTo>
                    <a:pt x="1717647" y="243135"/>
                  </a:lnTo>
                  <a:lnTo>
                    <a:pt x="1717647" y="273143"/>
                  </a:lnTo>
                  <a:cubicBezTo>
                    <a:pt x="1714123" y="267460"/>
                    <a:pt x="1706962" y="264391"/>
                    <a:pt x="1699347" y="264391"/>
                  </a:cubicBezTo>
                  <a:cubicBezTo>
                    <a:pt x="1685025" y="264391"/>
                    <a:pt x="1673089" y="274393"/>
                    <a:pt x="1673089" y="294626"/>
                  </a:cubicBezTo>
                  <a:cubicBezTo>
                    <a:pt x="1673089" y="315200"/>
                    <a:pt x="1685025" y="325203"/>
                    <a:pt x="1699347" y="325203"/>
                  </a:cubicBezTo>
                  <a:cubicBezTo>
                    <a:pt x="1707417" y="325203"/>
                    <a:pt x="1714692" y="321679"/>
                    <a:pt x="1717874" y="314973"/>
                  </a:cubicBezTo>
                  <a:lnTo>
                    <a:pt x="1717874" y="323952"/>
                  </a:lnTo>
                  <a:lnTo>
                    <a:pt x="1731742" y="323952"/>
                  </a:lnTo>
                  <a:lnTo>
                    <a:pt x="1731742" y="243135"/>
                  </a:lnTo>
                  <a:moveTo>
                    <a:pt x="1702643" y="312245"/>
                  </a:moveTo>
                  <a:cubicBezTo>
                    <a:pt x="1694459" y="312245"/>
                    <a:pt x="1687412" y="306448"/>
                    <a:pt x="1687412" y="294626"/>
                  </a:cubicBezTo>
                  <a:cubicBezTo>
                    <a:pt x="1687412" y="282691"/>
                    <a:pt x="1694459" y="276894"/>
                    <a:pt x="1702643" y="276894"/>
                  </a:cubicBezTo>
                  <a:cubicBezTo>
                    <a:pt x="1710259" y="276894"/>
                    <a:pt x="1717988" y="282577"/>
                    <a:pt x="1717988" y="294626"/>
                  </a:cubicBezTo>
                  <a:cubicBezTo>
                    <a:pt x="1717988" y="306561"/>
                    <a:pt x="1710259" y="312245"/>
                    <a:pt x="1702643" y="312245"/>
                  </a:cubicBezTo>
                </a:path>
              </a:pathLst>
            </a:custGeom>
            <a:solidFill>
              <a:srgbClr val="FFFFFF"/>
            </a:solidFill>
          </p:spPr>
        </p:sp>
        <p:sp>
          <p:nvSpPr>
            <p:cNvPr id="529" name="shape529"/>
            <p:cNvSpPr/>
            <p:nvPr/>
          </p:nvSpPr>
          <p:spPr>
            <a:xfrm>
              <a:off x="3787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30" name="shape530"/>
            <p:cNvSpPr/>
            <p:nvPr/>
          </p:nvSpPr>
          <p:spPr>
            <a:xfrm>
              <a:off x="3787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31" name="shape531"/>
            <p:cNvSpPr/>
            <p:nvPr/>
          </p:nvSpPr>
          <p:spPr>
            <a:xfrm>
              <a:off x="3787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32" name="shape532"/>
            <p:cNvSpPr/>
            <p:nvPr/>
          </p:nvSpPr>
          <p:spPr>
            <a:xfrm>
              <a:off x="16605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33" name="shape533"/>
            <p:cNvSpPr/>
            <p:nvPr/>
          </p:nvSpPr>
          <p:spPr>
            <a:xfrm>
              <a:off x="16605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34" name="shape534"/>
            <p:cNvSpPr/>
            <p:nvPr/>
          </p:nvSpPr>
          <p:spPr>
            <a:xfrm>
              <a:off x="16605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35" name="shape535"/>
            <p:cNvSpPr/>
            <p:nvPr/>
          </p:nvSpPr>
          <p:spPr>
            <a:xfrm>
              <a:off x="29423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36" name="shape536"/>
            <p:cNvSpPr/>
            <p:nvPr/>
          </p:nvSpPr>
          <p:spPr>
            <a:xfrm>
              <a:off x="29423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37" name="shape537"/>
            <p:cNvSpPr/>
            <p:nvPr/>
          </p:nvSpPr>
          <p:spPr>
            <a:xfrm>
              <a:off x="29423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38" name="shape538"/>
            <p:cNvSpPr/>
            <p:nvPr/>
          </p:nvSpPr>
          <p:spPr>
            <a:xfrm>
              <a:off x="42241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39" name="shape539"/>
            <p:cNvSpPr/>
            <p:nvPr/>
          </p:nvSpPr>
          <p:spPr>
            <a:xfrm>
              <a:off x="42241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40" name="shape540"/>
            <p:cNvSpPr/>
            <p:nvPr/>
          </p:nvSpPr>
          <p:spPr>
            <a:xfrm>
              <a:off x="42241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41" name="shape541"/>
            <p:cNvSpPr/>
            <p:nvPr/>
          </p:nvSpPr>
          <p:spPr>
            <a:xfrm>
              <a:off x="55059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42" name="shape542"/>
            <p:cNvSpPr/>
            <p:nvPr/>
          </p:nvSpPr>
          <p:spPr>
            <a:xfrm>
              <a:off x="55059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43" name="shape543"/>
            <p:cNvSpPr/>
            <p:nvPr/>
          </p:nvSpPr>
          <p:spPr>
            <a:xfrm>
              <a:off x="55059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44" name="shape544"/>
            <p:cNvSpPr/>
            <p:nvPr/>
          </p:nvSpPr>
          <p:spPr>
            <a:xfrm>
              <a:off x="6787765"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45" name="shape545"/>
            <p:cNvSpPr/>
            <p:nvPr/>
          </p:nvSpPr>
          <p:spPr>
            <a:xfrm>
              <a:off x="6787765"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46" name="shape546"/>
            <p:cNvSpPr/>
            <p:nvPr/>
          </p:nvSpPr>
          <p:spPr>
            <a:xfrm>
              <a:off x="6787765"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47" name="shape547"/>
            <p:cNvSpPr/>
            <p:nvPr/>
          </p:nvSpPr>
          <p:spPr>
            <a:xfrm>
              <a:off x="8069565"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48" name="shape548"/>
            <p:cNvSpPr/>
            <p:nvPr/>
          </p:nvSpPr>
          <p:spPr>
            <a:xfrm>
              <a:off x="8069565"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49" name="shape549"/>
            <p:cNvSpPr/>
            <p:nvPr/>
          </p:nvSpPr>
          <p:spPr>
            <a:xfrm>
              <a:off x="8069565"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50" name="shape550"/>
            <p:cNvSpPr/>
            <p:nvPr/>
          </p:nvSpPr>
          <p:spPr>
            <a:xfrm>
              <a:off x="3787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51" name="shape551"/>
            <p:cNvSpPr/>
            <p:nvPr/>
          </p:nvSpPr>
          <p:spPr>
            <a:xfrm>
              <a:off x="3787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52" name="shape552"/>
            <p:cNvSpPr/>
            <p:nvPr/>
          </p:nvSpPr>
          <p:spPr>
            <a:xfrm>
              <a:off x="3787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53" name="shape553"/>
            <p:cNvSpPr/>
            <p:nvPr/>
          </p:nvSpPr>
          <p:spPr>
            <a:xfrm>
              <a:off x="16605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54" name="shape554"/>
            <p:cNvSpPr/>
            <p:nvPr/>
          </p:nvSpPr>
          <p:spPr>
            <a:xfrm>
              <a:off x="16605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55" name="shape555"/>
            <p:cNvSpPr/>
            <p:nvPr/>
          </p:nvSpPr>
          <p:spPr>
            <a:xfrm>
              <a:off x="16605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56" name="shape556"/>
            <p:cNvSpPr/>
            <p:nvPr/>
          </p:nvSpPr>
          <p:spPr>
            <a:xfrm>
              <a:off x="29423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57" name="shape557"/>
            <p:cNvSpPr/>
            <p:nvPr/>
          </p:nvSpPr>
          <p:spPr>
            <a:xfrm>
              <a:off x="29423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58" name="shape558"/>
            <p:cNvSpPr/>
            <p:nvPr/>
          </p:nvSpPr>
          <p:spPr>
            <a:xfrm>
              <a:off x="29423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59" name="shape559"/>
            <p:cNvSpPr/>
            <p:nvPr/>
          </p:nvSpPr>
          <p:spPr>
            <a:xfrm>
              <a:off x="42241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60" name="shape560"/>
            <p:cNvSpPr/>
            <p:nvPr/>
          </p:nvSpPr>
          <p:spPr>
            <a:xfrm>
              <a:off x="42241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61" name="shape561"/>
            <p:cNvSpPr/>
            <p:nvPr/>
          </p:nvSpPr>
          <p:spPr>
            <a:xfrm>
              <a:off x="42241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62" name="shape562"/>
            <p:cNvSpPr/>
            <p:nvPr/>
          </p:nvSpPr>
          <p:spPr>
            <a:xfrm>
              <a:off x="55059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63" name="shape563"/>
            <p:cNvSpPr/>
            <p:nvPr/>
          </p:nvSpPr>
          <p:spPr>
            <a:xfrm>
              <a:off x="55059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64" name="shape564"/>
            <p:cNvSpPr/>
            <p:nvPr/>
          </p:nvSpPr>
          <p:spPr>
            <a:xfrm>
              <a:off x="55059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65" name="shape565"/>
            <p:cNvSpPr/>
            <p:nvPr/>
          </p:nvSpPr>
          <p:spPr>
            <a:xfrm>
              <a:off x="6787765"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66" name="shape566"/>
            <p:cNvSpPr/>
            <p:nvPr/>
          </p:nvSpPr>
          <p:spPr>
            <a:xfrm>
              <a:off x="6787765"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67" name="shape567"/>
            <p:cNvSpPr/>
            <p:nvPr/>
          </p:nvSpPr>
          <p:spPr>
            <a:xfrm>
              <a:off x="6787765"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68" name="shape568"/>
            <p:cNvSpPr/>
            <p:nvPr/>
          </p:nvSpPr>
          <p:spPr>
            <a:xfrm>
              <a:off x="8069565"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69" name="shape569"/>
            <p:cNvSpPr/>
            <p:nvPr/>
          </p:nvSpPr>
          <p:spPr>
            <a:xfrm>
              <a:off x="8069565"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70" name="shape570"/>
            <p:cNvSpPr/>
            <p:nvPr/>
          </p:nvSpPr>
          <p:spPr>
            <a:xfrm>
              <a:off x="8069565"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71" name="shape571"/>
            <p:cNvSpPr/>
            <p:nvPr/>
          </p:nvSpPr>
          <p:spPr>
            <a:xfrm>
              <a:off x="3787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72" name="shape572"/>
            <p:cNvSpPr/>
            <p:nvPr/>
          </p:nvSpPr>
          <p:spPr>
            <a:xfrm>
              <a:off x="3787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73" name="shape573"/>
            <p:cNvSpPr/>
            <p:nvPr/>
          </p:nvSpPr>
          <p:spPr>
            <a:xfrm>
              <a:off x="3787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74" name="shape574"/>
            <p:cNvSpPr/>
            <p:nvPr/>
          </p:nvSpPr>
          <p:spPr>
            <a:xfrm>
              <a:off x="16605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75" name="shape575"/>
            <p:cNvSpPr/>
            <p:nvPr/>
          </p:nvSpPr>
          <p:spPr>
            <a:xfrm>
              <a:off x="16605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76" name="shape576"/>
            <p:cNvSpPr/>
            <p:nvPr/>
          </p:nvSpPr>
          <p:spPr>
            <a:xfrm>
              <a:off x="16605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77" name="shape577"/>
            <p:cNvSpPr/>
            <p:nvPr/>
          </p:nvSpPr>
          <p:spPr>
            <a:xfrm>
              <a:off x="29423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78" name="shape578"/>
            <p:cNvSpPr/>
            <p:nvPr/>
          </p:nvSpPr>
          <p:spPr>
            <a:xfrm>
              <a:off x="29423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79" name="shape579"/>
            <p:cNvSpPr/>
            <p:nvPr/>
          </p:nvSpPr>
          <p:spPr>
            <a:xfrm>
              <a:off x="29423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80" name="shape580"/>
            <p:cNvSpPr/>
            <p:nvPr/>
          </p:nvSpPr>
          <p:spPr>
            <a:xfrm>
              <a:off x="42241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81" name="shape581"/>
            <p:cNvSpPr/>
            <p:nvPr/>
          </p:nvSpPr>
          <p:spPr>
            <a:xfrm>
              <a:off x="42241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82" name="shape582"/>
            <p:cNvSpPr/>
            <p:nvPr/>
          </p:nvSpPr>
          <p:spPr>
            <a:xfrm>
              <a:off x="42241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83" name="shape583"/>
            <p:cNvSpPr/>
            <p:nvPr/>
          </p:nvSpPr>
          <p:spPr>
            <a:xfrm>
              <a:off x="55059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84" name="shape584"/>
            <p:cNvSpPr/>
            <p:nvPr/>
          </p:nvSpPr>
          <p:spPr>
            <a:xfrm>
              <a:off x="55059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85" name="shape585"/>
            <p:cNvSpPr/>
            <p:nvPr/>
          </p:nvSpPr>
          <p:spPr>
            <a:xfrm>
              <a:off x="55059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86" name="shape586"/>
            <p:cNvSpPr/>
            <p:nvPr/>
          </p:nvSpPr>
          <p:spPr>
            <a:xfrm>
              <a:off x="6787765"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87" name="shape587"/>
            <p:cNvSpPr/>
            <p:nvPr/>
          </p:nvSpPr>
          <p:spPr>
            <a:xfrm>
              <a:off x="6787765"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88" name="shape588"/>
            <p:cNvSpPr/>
            <p:nvPr/>
          </p:nvSpPr>
          <p:spPr>
            <a:xfrm>
              <a:off x="6787765"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89" name="shape589"/>
            <p:cNvSpPr/>
            <p:nvPr/>
          </p:nvSpPr>
          <p:spPr>
            <a:xfrm>
              <a:off x="8069565"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90" name="shape590"/>
            <p:cNvSpPr/>
            <p:nvPr/>
          </p:nvSpPr>
          <p:spPr>
            <a:xfrm>
              <a:off x="8069565"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91" name="shape591"/>
            <p:cNvSpPr/>
            <p:nvPr/>
          </p:nvSpPr>
          <p:spPr>
            <a:xfrm>
              <a:off x="8069565"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92" name="shape592"/>
            <p:cNvSpPr/>
            <p:nvPr/>
          </p:nvSpPr>
          <p:spPr>
            <a:xfrm>
              <a:off x="3787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93" name="shape593"/>
            <p:cNvSpPr/>
            <p:nvPr/>
          </p:nvSpPr>
          <p:spPr>
            <a:xfrm>
              <a:off x="3787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94" name="shape594"/>
            <p:cNvSpPr/>
            <p:nvPr/>
          </p:nvSpPr>
          <p:spPr>
            <a:xfrm>
              <a:off x="3787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95" name="shape595"/>
            <p:cNvSpPr/>
            <p:nvPr/>
          </p:nvSpPr>
          <p:spPr>
            <a:xfrm>
              <a:off x="16605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96" name="shape596"/>
            <p:cNvSpPr/>
            <p:nvPr/>
          </p:nvSpPr>
          <p:spPr>
            <a:xfrm>
              <a:off x="16605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597" name="shape597"/>
            <p:cNvSpPr/>
            <p:nvPr/>
          </p:nvSpPr>
          <p:spPr>
            <a:xfrm>
              <a:off x="16605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598" name="shape598"/>
            <p:cNvSpPr/>
            <p:nvPr/>
          </p:nvSpPr>
          <p:spPr>
            <a:xfrm>
              <a:off x="29423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599" name="shape599"/>
            <p:cNvSpPr/>
            <p:nvPr/>
          </p:nvSpPr>
          <p:spPr>
            <a:xfrm>
              <a:off x="29423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00" name="shape600"/>
            <p:cNvSpPr/>
            <p:nvPr/>
          </p:nvSpPr>
          <p:spPr>
            <a:xfrm>
              <a:off x="29423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01" name="shape601"/>
            <p:cNvSpPr/>
            <p:nvPr/>
          </p:nvSpPr>
          <p:spPr>
            <a:xfrm>
              <a:off x="42241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02" name="shape602"/>
            <p:cNvSpPr/>
            <p:nvPr/>
          </p:nvSpPr>
          <p:spPr>
            <a:xfrm>
              <a:off x="42241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03" name="shape603"/>
            <p:cNvSpPr/>
            <p:nvPr/>
          </p:nvSpPr>
          <p:spPr>
            <a:xfrm>
              <a:off x="42241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04" name="shape604"/>
            <p:cNvSpPr/>
            <p:nvPr/>
          </p:nvSpPr>
          <p:spPr>
            <a:xfrm>
              <a:off x="55059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05" name="shape605"/>
            <p:cNvSpPr/>
            <p:nvPr/>
          </p:nvSpPr>
          <p:spPr>
            <a:xfrm>
              <a:off x="55059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06" name="shape606"/>
            <p:cNvSpPr/>
            <p:nvPr/>
          </p:nvSpPr>
          <p:spPr>
            <a:xfrm>
              <a:off x="55059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07" name="shape607"/>
            <p:cNvSpPr/>
            <p:nvPr/>
          </p:nvSpPr>
          <p:spPr>
            <a:xfrm>
              <a:off x="6787765"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08" name="shape608"/>
            <p:cNvSpPr/>
            <p:nvPr/>
          </p:nvSpPr>
          <p:spPr>
            <a:xfrm>
              <a:off x="6787765"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09" name="shape609"/>
            <p:cNvSpPr/>
            <p:nvPr/>
          </p:nvSpPr>
          <p:spPr>
            <a:xfrm>
              <a:off x="6787765"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10" name="shape610"/>
            <p:cNvSpPr/>
            <p:nvPr/>
          </p:nvSpPr>
          <p:spPr>
            <a:xfrm>
              <a:off x="8069565"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11" name="shape611"/>
            <p:cNvSpPr/>
            <p:nvPr/>
          </p:nvSpPr>
          <p:spPr>
            <a:xfrm>
              <a:off x="8069565"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12" name="shape612"/>
            <p:cNvSpPr/>
            <p:nvPr/>
          </p:nvSpPr>
          <p:spPr>
            <a:xfrm>
              <a:off x="8069565"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13" name="shape613"/>
            <p:cNvSpPr/>
            <p:nvPr/>
          </p:nvSpPr>
          <p:spPr>
            <a:xfrm>
              <a:off x="7274722" y="0"/>
              <a:ext cx="1281800" cy="1281800"/>
            </a:xfrm>
            <a:custGeom>
              <a:avLst/>
              <a:gdLst/>
              <a:ahLst/>
              <a:cxnLst/>
              <a:rect l="0" t="0" r="0" b="0"/>
              <a:pathLst>
                <a:path w="1281800" h="1281800">
                  <a:moveTo>
                    <a:pt x="341003" y="0"/>
                  </a:moveTo>
                  <a:lnTo>
                    <a:pt x="2159683" y="0"/>
                  </a:lnTo>
                  <a:lnTo>
                    <a:pt x="2159683" y="519623"/>
                  </a:lnTo>
                  <a:lnTo>
                    <a:pt x="508321" y="519623"/>
                  </a:lnTo>
                  <a:cubicBezTo>
                    <a:pt x="449137" y="519623"/>
                    <a:pt x="419545" y="519623"/>
                    <a:pt x="397021" y="507922"/>
                  </a:cubicBezTo>
                  <a:cubicBezTo>
                    <a:pt x="378040" y="498063"/>
                    <a:pt x="362563" y="482586"/>
                    <a:pt x="352703" y="463605"/>
                  </a:cubicBezTo>
                  <a:cubicBezTo>
                    <a:pt x="341003" y="441081"/>
                    <a:pt x="341003" y="411488"/>
                    <a:pt x="341003" y="352305"/>
                  </a:cubicBezTo>
                  <a:lnTo>
                    <a:pt x="341003" y="0"/>
                  </a:lnTo>
                </a:path>
              </a:pathLst>
            </a:custGeom>
            <a:solidFill>
              <a:srgbClr val="14AF78"/>
            </a:solidFill>
          </p:spPr>
        </p:sp>
        <p:sp>
          <p:nvSpPr>
            <p:cNvPr id="614" name="shape614"/>
            <p:cNvSpPr/>
            <p:nvPr/>
          </p:nvSpPr>
          <p:spPr>
            <a:xfrm>
              <a:off x="7274722" y="0"/>
              <a:ext cx="1281800" cy="1281800"/>
            </a:xfrm>
            <a:custGeom>
              <a:avLst/>
              <a:gdLst/>
              <a:ahLst/>
              <a:cxnLst/>
              <a:rect l="0" t="0" r="0" b="0"/>
              <a:pathLst>
                <a:path w="1281800" h="1281800">
                  <a:moveTo>
                    <a:pt x="826931" y="153176"/>
                  </a:moveTo>
                  <a:cubicBezTo>
                    <a:pt x="826931" y="118800"/>
                    <a:pt x="854798" y="90934"/>
                    <a:pt x="889173" y="90934"/>
                  </a:cubicBezTo>
                  <a:lnTo>
                    <a:pt x="1037492" y="90934"/>
                  </a:lnTo>
                  <a:cubicBezTo>
                    <a:pt x="1071867" y="90934"/>
                    <a:pt x="1099733" y="118800"/>
                    <a:pt x="1099733" y="153176"/>
                  </a:cubicBezTo>
                  <a:lnTo>
                    <a:pt x="1099733" y="301495"/>
                  </a:lnTo>
                  <a:cubicBezTo>
                    <a:pt x="1099733" y="335870"/>
                    <a:pt x="1071867" y="363736"/>
                    <a:pt x="1037492" y="363736"/>
                  </a:cubicBezTo>
                  <a:lnTo>
                    <a:pt x="889173" y="363736"/>
                  </a:lnTo>
                  <a:cubicBezTo>
                    <a:pt x="854798" y="363736"/>
                    <a:pt x="826931" y="335870"/>
                    <a:pt x="826931" y="301495"/>
                  </a:cubicBezTo>
                  <a:lnTo>
                    <a:pt x="826931" y="153176"/>
                  </a:lnTo>
                </a:path>
              </a:pathLst>
            </a:custGeom>
            <a:gradFill>
              <a:gsLst>
                <a:gs pos="0">
                  <a:srgbClr val="008899"/>
                </a:gs>
                <a:gs pos="100000">
                  <a:srgbClr val="66FF66"/>
                </a:gs>
              </a:gsLst>
              <a:lin ang="13500000" scaled="0"/>
            </a:gradFill>
          </p:spPr>
        </p:sp>
        <p:sp>
          <p:nvSpPr>
            <p:cNvPr id="615" name="shape615"/>
            <p:cNvSpPr/>
            <p:nvPr/>
          </p:nvSpPr>
          <p:spPr>
            <a:xfrm>
              <a:off x="7274722" y="0"/>
              <a:ext cx="1281800" cy="1281800"/>
            </a:xfrm>
            <a:custGeom>
              <a:avLst/>
              <a:gdLst/>
              <a:ahLst/>
              <a:cxnLst/>
              <a:rect l="0" t="0" r="0" b="0"/>
              <a:pathLst>
                <a:path w="1281800" h="1281800">
                  <a:moveTo>
                    <a:pt x="1010250" y="184754"/>
                  </a:moveTo>
                  <a:cubicBezTo>
                    <a:pt x="1015893" y="190397"/>
                    <a:pt x="1015893" y="199547"/>
                    <a:pt x="1010249" y="205190"/>
                  </a:cubicBezTo>
                  <a:lnTo>
                    <a:pt x="937998" y="277441"/>
                  </a:lnTo>
                  <a:cubicBezTo>
                    <a:pt x="932355" y="283084"/>
                    <a:pt x="923206" y="283084"/>
                    <a:pt x="917563" y="277441"/>
                  </a:cubicBezTo>
                  <a:cubicBezTo>
                    <a:pt x="911920" y="271798"/>
                    <a:pt x="911920" y="262649"/>
                    <a:pt x="917563" y="257006"/>
                  </a:cubicBezTo>
                  <a:lnTo>
                    <a:pt x="989814" y="184755"/>
                  </a:lnTo>
                  <a:cubicBezTo>
                    <a:pt x="995457" y="179111"/>
                    <a:pt x="1004607" y="179111"/>
                    <a:pt x="1010250" y="184754"/>
                  </a:cubicBezTo>
                </a:path>
              </a:pathLst>
            </a:custGeom>
            <a:solidFill>
              <a:srgbClr val="F3F8F9"/>
            </a:solidFill>
          </p:spPr>
        </p:sp>
        <p:sp>
          <p:nvSpPr>
            <p:cNvPr id="616" name="shape616"/>
            <p:cNvSpPr/>
            <p:nvPr/>
          </p:nvSpPr>
          <p:spPr>
            <a:xfrm>
              <a:off x="7274722" y="0"/>
              <a:ext cx="1281800" cy="1281800"/>
            </a:xfrm>
            <a:custGeom>
              <a:avLst/>
              <a:gdLst/>
              <a:ahLst/>
              <a:cxnLst/>
              <a:rect l="0" t="0" r="0" b="0"/>
              <a:pathLst>
                <a:path w="1281800" h="1281800">
                  <a:moveTo>
                    <a:pt x="906106" y="193731"/>
                  </a:moveTo>
                  <a:lnTo>
                    <a:pt x="906106" y="268463"/>
                  </a:lnTo>
                  <a:lnTo>
                    <a:pt x="917563" y="257005"/>
                  </a:lnTo>
                  <a:cubicBezTo>
                    <a:pt x="923206" y="251362"/>
                    <a:pt x="932356" y="251362"/>
                    <a:pt x="937999" y="257005"/>
                  </a:cubicBezTo>
                  <a:cubicBezTo>
                    <a:pt x="943642" y="262648"/>
                    <a:pt x="943642" y="271798"/>
                    <a:pt x="937999" y="277441"/>
                  </a:cubicBezTo>
                  <a:lnTo>
                    <a:pt x="914207" y="301232"/>
                  </a:lnTo>
                  <a:cubicBezTo>
                    <a:pt x="900553" y="314887"/>
                    <a:pt x="877205" y="305216"/>
                    <a:pt x="877206" y="285906"/>
                  </a:cubicBezTo>
                  <a:lnTo>
                    <a:pt x="877205" y="176289"/>
                  </a:lnTo>
                  <a:cubicBezTo>
                    <a:pt x="877205" y="156978"/>
                    <a:pt x="900553" y="147307"/>
                    <a:pt x="914207" y="160962"/>
                  </a:cubicBezTo>
                  <a:lnTo>
                    <a:pt x="1021708" y="268463"/>
                  </a:lnTo>
                  <a:lnTo>
                    <a:pt x="1021708" y="193731"/>
                  </a:lnTo>
                  <a:lnTo>
                    <a:pt x="1010250" y="205189"/>
                  </a:lnTo>
                  <a:cubicBezTo>
                    <a:pt x="1004607" y="210833"/>
                    <a:pt x="995457" y="210833"/>
                    <a:pt x="989814" y="205190"/>
                  </a:cubicBezTo>
                  <a:cubicBezTo>
                    <a:pt x="984171" y="199547"/>
                    <a:pt x="984171" y="190397"/>
                    <a:pt x="989815" y="184754"/>
                  </a:cubicBezTo>
                  <a:lnTo>
                    <a:pt x="1013606" y="160963"/>
                  </a:lnTo>
                  <a:cubicBezTo>
                    <a:pt x="1027261" y="147307"/>
                    <a:pt x="1050609" y="156978"/>
                    <a:pt x="1050608" y="176289"/>
                  </a:cubicBezTo>
                  <a:lnTo>
                    <a:pt x="1050608" y="285906"/>
                  </a:lnTo>
                  <a:cubicBezTo>
                    <a:pt x="1050609" y="305216"/>
                    <a:pt x="1027261" y="314887"/>
                    <a:pt x="1013607" y="301232"/>
                  </a:cubicBezTo>
                  <a:lnTo>
                    <a:pt x="906106" y="193731"/>
                  </a:lnTo>
                </a:path>
              </a:pathLst>
            </a:custGeom>
            <a:solidFill>
              <a:srgbClr val="FFFFFF"/>
            </a:solidFill>
          </p:spPr>
        </p:sp>
        <p:sp>
          <p:nvSpPr>
            <p:cNvPr id="617" name="shape617"/>
            <p:cNvSpPr/>
            <p:nvPr/>
          </p:nvSpPr>
          <p:spPr>
            <a:xfrm>
              <a:off x="7274722" y="0"/>
              <a:ext cx="1281800" cy="1281800"/>
            </a:xfrm>
            <a:custGeom>
              <a:avLst/>
              <a:gdLst/>
              <a:ahLst/>
              <a:cxnLst/>
              <a:rect l="0" t="0" r="0" b="0"/>
              <a:pathLst>
                <a:path w="1281800" h="1281800">
                  <a:moveTo>
                    <a:pt x="1261937" y="130718"/>
                  </a:moveTo>
                  <a:lnTo>
                    <a:pt x="1246819" y="130718"/>
                  </a:lnTo>
                  <a:lnTo>
                    <a:pt x="1232838" y="187551"/>
                  </a:lnTo>
                  <a:lnTo>
                    <a:pt x="1215674" y="130718"/>
                  </a:lnTo>
                  <a:lnTo>
                    <a:pt x="1201125" y="130718"/>
                  </a:lnTo>
                  <a:lnTo>
                    <a:pt x="1183961" y="187438"/>
                  </a:lnTo>
                  <a:lnTo>
                    <a:pt x="1169980" y="130718"/>
                  </a:lnTo>
                  <a:lnTo>
                    <a:pt x="1154294" y="130718"/>
                  </a:lnTo>
                  <a:lnTo>
                    <a:pt x="1176004" y="210285"/>
                  </a:lnTo>
                  <a:lnTo>
                    <a:pt x="1190667" y="210285"/>
                  </a:lnTo>
                  <a:lnTo>
                    <a:pt x="1208172" y="152201"/>
                  </a:lnTo>
                  <a:lnTo>
                    <a:pt x="1225677" y="210285"/>
                  </a:lnTo>
                  <a:lnTo>
                    <a:pt x="1240226" y="210285"/>
                  </a:lnTo>
                  <a:lnTo>
                    <a:pt x="1261937" y="130718"/>
                  </a:lnTo>
                  <a:moveTo>
                    <a:pt x="1290331" y="150723"/>
                  </a:moveTo>
                  <a:cubicBezTo>
                    <a:pt x="1273281" y="150723"/>
                    <a:pt x="1261346" y="162090"/>
                    <a:pt x="1261346" y="181072"/>
                  </a:cubicBezTo>
                  <a:cubicBezTo>
                    <a:pt x="1261346" y="200169"/>
                    <a:pt x="1273281" y="211535"/>
                    <a:pt x="1290331" y="211535"/>
                  </a:cubicBezTo>
                  <a:cubicBezTo>
                    <a:pt x="1307495" y="211535"/>
                    <a:pt x="1319430" y="200169"/>
                    <a:pt x="1319430" y="181072"/>
                  </a:cubicBezTo>
                  <a:cubicBezTo>
                    <a:pt x="1319430" y="162090"/>
                    <a:pt x="1307495" y="150723"/>
                    <a:pt x="1290331" y="150723"/>
                  </a:cubicBezTo>
                  <a:moveTo>
                    <a:pt x="1290217" y="163795"/>
                  </a:moveTo>
                  <a:cubicBezTo>
                    <a:pt x="1298743" y="163795"/>
                    <a:pt x="1304994" y="169365"/>
                    <a:pt x="1304994" y="181072"/>
                  </a:cubicBezTo>
                  <a:cubicBezTo>
                    <a:pt x="1304994" y="192098"/>
                    <a:pt x="1299652" y="198464"/>
                    <a:pt x="1290558" y="198464"/>
                  </a:cubicBezTo>
                  <a:cubicBezTo>
                    <a:pt x="1282033" y="198464"/>
                    <a:pt x="1275782" y="192894"/>
                    <a:pt x="1275782" y="181072"/>
                  </a:cubicBezTo>
                  <a:cubicBezTo>
                    <a:pt x="1275782" y="170160"/>
                    <a:pt x="1281124" y="163795"/>
                    <a:pt x="1290217" y="163795"/>
                  </a:cubicBezTo>
                  <a:moveTo>
                    <a:pt x="1360873" y="150723"/>
                  </a:moveTo>
                  <a:cubicBezTo>
                    <a:pt x="1351098" y="150723"/>
                    <a:pt x="1346324" y="154815"/>
                    <a:pt x="1343027" y="160271"/>
                  </a:cubicBezTo>
                  <a:lnTo>
                    <a:pt x="1343027" y="151746"/>
                  </a:lnTo>
                  <a:lnTo>
                    <a:pt x="1329046" y="151746"/>
                  </a:lnTo>
                  <a:lnTo>
                    <a:pt x="1329046" y="210285"/>
                  </a:lnTo>
                  <a:lnTo>
                    <a:pt x="1343141" y="210285"/>
                  </a:lnTo>
                  <a:lnTo>
                    <a:pt x="1343141" y="178685"/>
                  </a:lnTo>
                  <a:cubicBezTo>
                    <a:pt x="1343141" y="169137"/>
                    <a:pt x="1347574" y="163340"/>
                    <a:pt x="1355985" y="163340"/>
                  </a:cubicBezTo>
                  <a:cubicBezTo>
                    <a:pt x="1362919" y="163340"/>
                    <a:pt x="1366898" y="167205"/>
                    <a:pt x="1366898" y="173798"/>
                  </a:cubicBezTo>
                  <a:lnTo>
                    <a:pt x="1366898" y="210285"/>
                  </a:lnTo>
                  <a:lnTo>
                    <a:pt x="1380992" y="210285"/>
                  </a:lnTo>
                  <a:lnTo>
                    <a:pt x="1380992" y="172547"/>
                  </a:lnTo>
                  <a:cubicBezTo>
                    <a:pt x="1380992" y="158566"/>
                    <a:pt x="1374172" y="150723"/>
                    <a:pt x="1360873" y="150723"/>
                  </a:cubicBezTo>
                  <a:moveTo>
                    <a:pt x="1448772" y="129467"/>
                  </a:moveTo>
                  <a:lnTo>
                    <a:pt x="1434678" y="129467"/>
                  </a:lnTo>
                  <a:lnTo>
                    <a:pt x="1434678" y="159476"/>
                  </a:lnTo>
                  <a:cubicBezTo>
                    <a:pt x="1431154" y="153792"/>
                    <a:pt x="1423993" y="150723"/>
                    <a:pt x="1416377" y="150723"/>
                  </a:cubicBezTo>
                  <a:cubicBezTo>
                    <a:pt x="1402055" y="150723"/>
                    <a:pt x="1390120" y="160726"/>
                    <a:pt x="1390120" y="180959"/>
                  </a:cubicBezTo>
                  <a:cubicBezTo>
                    <a:pt x="1390120" y="201533"/>
                    <a:pt x="1402055" y="211535"/>
                    <a:pt x="1416377" y="211535"/>
                  </a:cubicBezTo>
                  <a:cubicBezTo>
                    <a:pt x="1424447" y="211535"/>
                    <a:pt x="1431722" y="208012"/>
                    <a:pt x="1434905" y="201305"/>
                  </a:cubicBezTo>
                  <a:lnTo>
                    <a:pt x="1434905" y="210285"/>
                  </a:lnTo>
                  <a:lnTo>
                    <a:pt x="1448772" y="210285"/>
                  </a:lnTo>
                  <a:lnTo>
                    <a:pt x="1448772" y="129467"/>
                  </a:lnTo>
                  <a:moveTo>
                    <a:pt x="1419673" y="198577"/>
                  </a:moveTo>
                  <a:cubicBezTo>
                    <a:pt x="1411489" y="198577"/>
                    <a:pt x="1404442" y="192780"/>
                    <a:pt x="1404442" y="180959"/>
                  </a:cubicBezTo>
                  <a:cubicBezTo>
                    <a:pt x="1404442" y="169024"/>
                    <a:pt x="1411489" y="163227"/>
                    <a:pt x="1419673" y="163227"/>
                  </a:cubicBezTo>
                  <a:cubicBezTo>
                    <a:pt x="1427289" y="163227"/>
                    <a:pt x="1435019" y="168910"/>
                    <a:pt x="1435019" y="180959"/>
                  </a:cubicBezTo>
                  <a:cubicBezTo>
                    <a:pt x="1435019" y="192894"/>
                    <a:pt x="1427289" y="198577"/>
                    <a:pt x="1419673" y="198577"/>
                  </a:cubicBezTo>
                  <a:moveTo>
                    <a:pt x="1512835" y="185278"/>
                  </a:moveTo>
                  <a:lnTo>
                    <a:pt x="1512835" y="179481"/>
                  </a:lnTo>
                  <a:cubicBezTo>
                    <a:pt x="1512835" y="160158"/>
                    <a:pt x="1500787" y="150723"/>
                    <a:pt x="1486578" y="150723"/>
                  </a:cubicBezTo>
                  <a:cubicBezTo>
                    <a:pt x="1471688" y="150723"/>
                    <a:pt x="1458389" y="160953"/>
                    <a:pt x="1458389" y="181413"/>
                  </a:cubicBezTo>
                  <a:cubicBezTo>
                    <a:pt x="1458389" y="201760"/>
                    <a:pt x="1471460" y="211535"/>
                    <a:pt x="1486237" y="211535"/>
                  </a:cubicBezTo>
                  <a:cubicBezTo>
                    <a:pt x="1498172" y="211535"/>
                    <a:pt x="1509425" y="205056"/>
                    <a:pt x="1512381" y="192666"/>
                  </a:cubicBezTo>
                  <a:lnTo>
                    <a:pt x="1499195" y="192666"/>
                  </a:lnTo>
                  <a:cubicBezTo>
                    <a:pt x="1497149" y="197327"/>
                    <a:pt x="1492375" y="199373"/>
                    <a:pt x="1486805" y="199373"/>
                  </a:cubicBezTo>
                  <a:cubicBezTo>
                    <a:pt x="1478394" y="199373"/>
                    <a:pt x="1472370" y="194826"/>
                    <a:pt x="1472029" y="185278"/>
                  </a:cubicBezTo>
                  <a:lnTo>
                    <a:pt x="1512835" y="185278"/>
                  </a:lnTo>
                  <a:moveTo>
                    <a:pt x="1486464" y="162886"/>
                  </a:moveTo>
                  <a:cubicBezTo>
                    <a:pt x="1494080" y="162886"/>
                    <a:pt x="1498968" y="167205"/>
                    <a:pt x="1498968" y="174934"/>
                  </a:cubicBezTo>
                  <a:lnTo>
                    <a:pt x="1472370" y="174934"/>
                  </a:lnTo>
                  <a:cubicBezTo>
                    <a:pt x="1473620" y="166409"/>
                    <a:pt x="1479758" y="162886"/>
                    <a:pt x="1486464" y="162886"/>
                  </a:cubicBezTo>
                  <a:moveTo>
                    <a:pt x="1555614" y="151064"/>
                  </a:moveTo>
                  <a:lnTo>
                    <a:pt x="1551749" y="151064"/>
                  </a:lnTo>
                  <a:cubicBezTo>
                    <a:pt x="1544929" y="151064"/>
                    <a:pt x="1539473" y="154020"/>
                    <a:pt x="1536518" y="160385"/>
                  </a:cubicBezTo>
                  <a:lnTo>
                    <a:pt x="1536518" y="151746"/>
                  </a:lnTo>
                  <a:lnTo>
                    <a:pt x="1522537" y="151746"/>
                  </a:lnTo>
                  <a:lnTo>
                    <a:pt x="1522537" y="210285"/>
                  </a:lnTo>
                  <a:lnTo>
                    <a:pt x="1536632" y="210285"/>
                  </a:lnTo>
                  <a:lnTo>
                    <a:pt x="1536632" y="181641"/>
                  </a:lnTo>
                  <a:cubicBezTo>
                    <a:pt x="1536632" y="170160"/>
                    <a:pt x="1541974" y="164818"/>
                    <a:pt x="1551863" y="164818"/>
                  </a:cubicBezTo>
                  <a:lnTo>
                    <a:pt x="1555614" y="164818"/>
                  </a:lnTo>
                  <a:lnTo>
                    <a:pt x="1555614" y="151064"/>
                  </a:lnTo>
                  <a:moveTo>
                    <a:pt x="1586361" y="175389"/>
                  </a:moveTo>
                  <a:cubicBezTo>
                    <a:pt x="1579200" y="174366"/>
                    <a:pt x="1574085" y="173457"/>
                    <a:pt x="1574085" y="168910"/>
                  </a:cubicBezTo>
                  <a:cubicBezTo>
                    <a:pt x="1574085" y="165500"/>
                    <a:pt x="1576813" y="162431"/>
                    <a:pt x="1583747" y="162431"/>
                  </a:cubicBezTo>
                  <a:cubicBezTo>
                    <a:pt x="1589771" y="162431"/>
                    <a:pt x="1593863" y="164704"/>
                    <a:pt x="1594432" y="170501"/>
                  </a:cubicBezTo>
                  <a:lnTo>
                    <a:pt x="1608185" y="170501"/>
                  </a:lnTo>
                  <a:cubicBezTo>
                    <a:pt x="1607390" y="157430"/>
                    <a:pt x="1597273" y="150723"/>
                    <a:pt x="1583633" y="150723"/>
                  </a:cubicBezTo>
                  <a:cubicBezTo>
                    <a:pt x="1571471" y="150723"/>
                    <a:pt x="1560331" y="156066"/>
                    <a:pt x="1560331" y="169365"/>
                  </a:cubicBezTo>
                  <a:cubicBezTo>
                    <a:pt x="1560331" y="183800"/>
                    <a:pt x="1573403" y="185733"/>
                    <a:pt x="1584883" y="187665"/>
                  </a:cubicBezTo>
                  <a:cubicBezTo>
                    <a:pt x="1592954" y="189029"/>
                    <a:pt x="1595682" y="189938"/>
                    <a:pt x="1595682" y="193576"/>
                  </a:cubicBezTo>
                  <a:cubicBezTo>
                    <a:pt x="1595682" y="198009"/>
                    <a:pt x="1591476" y="199941"/>
                    <a:pt x="1585452" y="199941"/>
                  </a:cubicBezTo>
                  <a:cubicBezTo>
                    <a:pt x="1578859" y="199941"/>
                    <a:pt x="1573744" y="197441"/>
                    <a:pt x="1572721" y="191530"/>
                  </a:cubicBezTo>
                  <a:lnTo>
                    <a:pt x="1558513" y="191530"/>
                  </a:lnTo>
                  <a:cubicBezTo>
                    <a:pt x="1559536" y="206307"/>
                    <a:pt x="1572607" y="211535"/>
                    <a:pt x="1584770" y="211535"/>
                  </a:cubicBezTo>
                  <a:cubicBezTo>
                    <a:pt x="1597842" y="211535"/>
                    <a:pt x="1609549" y="205284"/>
                    <a:pt x="1609549" y="192098"/>
                  </a:cubicBezTo>
                  <a:cubicBezTo>
                    <a:pt x="1609549" y="178458"/>
                    <a:pt x="1596819" y="176980"/>
                    <a:pt x="1586361" y="175389"/>
                  </a:cubicBezTo>
                  <a:moveTo>
                    <a:pt x="1650504" y="150723"/>
                  </a:moveTo>
                  <a:cubicBezTo>
                    <a:pt x="1640615" y="150723"/>
                    <a:pt x="1636068" y="154815"/>
                    <a:pt x="1632772" y="160385"/>
                  </a:cubicBezTo>
                  <a:lnTo>
                    <a:pt x="1632772" y="129467"/>
                  </a:lnTo>
                  <a:lnTo>
                    <a:pt x="1618677" y="129467"/>
                  </a:lnTo>
                  <a:lnTo>
                    <a:pt x="1618677" y="210285"/>
                  </a:lnTo>
                  <a:lnTo>
                    <a:pt x="1632772" y="210285"/>
                  </a:lnTo>
                  <a:lnTo>
                    <a:pt x="1632772" y="178685"/>
                  </a:lnTo>
                  <a:cubicBezTo>
                    <a:pt x="1632772" y="169137"/>
                    <a:pt x="1637205" y="163340"/>
                    <a:pt x="1645616" y="163340"/>
                  </a:cubicBezTo>
                  <a:cubicBezTo>
                    <a:pt x="1652550" y="163340"/>
                    <a:pt x="1656528" y="167205"/>
                    <a:pt x="1656528" y="173798"/>
                  </a:cubicBezTo>
                  <a:lnTo>
                    <a:pt x="1656528" y="210285"/>
                  </a:lnTo>
                  <a:lnTo>
                    <a:pt x="1670623" y="210285"/>
                  </a:lnTo>
                  <a:lnTo>
                    <a:pt x="1670623" y="172547"/>
                  </a:lnTo>
                  <a:cubicBezTo>
                    <a:pt x="1670623" y="158566"/>
                    <a:pt x="1663803" y="150723"/>
                    <a:pt x="1650504" y="150723"/>
                  </a:cubicBezTo>
                  <a:moveTo>
                    <a:pt x="1708622" y="150723"/>
                  </a:moveTo>
                  <a:cubicBezTo>
                    <a:pt x="1694073" y="150723"/>
                    <a:pt x="1683729" y="157316"/>
                    <a:pt x="1681455" y="170956"/>
                  </a:cubicBezTo>
                  <a:lnTo>
                    <a:pt x="1694868" y="170956"/>
                  </a:lnTo>
                  <a:cubicBezTo>
                    <a:pt x="1696119" y="166523"/>
                    <a:pt x="1698619" y="162317"/>
                    <a:pt x="1707372" y="162317"/>
                  </a:cubicBezTo>
                  <a:cubicBezTo>
                    <a:pt x="1712373" y="162317"/>
                    <a:pt x="1717033" y="163909"/>
                    <a:pt x="1717033" y="168342"/>
                  </a:cubicBezTo>
                  <a:cubicBezTo>
                    <a:pt x="1717033" y="173229"/>
                    <a:pt x="1712487" y="174139"/>
                    <a:pt x="1710213" y="174480"/>
                  </a:cubicBezTo>
                  <a:lnTo>
                    <a:pt x="1698392" y="176185"/>
                  </a:lnTo>
                  <a:cubicBezTo>
                    <a:pt x="1693049" y="176980"/>
                    <a:pt x="1679750" y="179481"/>
                    <a:pt x="1679750" y="194144"/>
                  </a:cubicBezTo>
                  <a:cubicBezTo>
                    <a:pt x="1679750" y="206534"/>
                    <a:pt x="1689298" y="211535"/>
                    <a:pt x="1698619" y="211535"/>
                  </a:cubicBezTo>
                  <a:cubicBezTo>
                    <a:pt x="1704871" y="211535"/>
                    <a:pt x="1712487" y="209262"/>
                    <a:pt x="1717033" y="201760"/>
                  </a:cubicBezTo>
                  <a:lnTo>
                    <a:pt x="1717033" y="210285"/>
                  </a:lnTo>
                  <a:lnTo>
                    <a:pt x="1730787" y="210285"/>
                  </a:lnTo>
                  <a:lnTo>
                    <a:pt x="1730787" y="169706"/>
                  </a:lnTo>
                  <a:cubicBezTo>
                    <a:pt x="1730787" y="155952"/>
                    <a:pt x="1721466" y="150723"/>
                    <a:pt x="1708622" y="150723"/>
                  </a:cubicBezTo>
                  <a:moveTo>
                    <a:pt x="1702257" y="199828"/>
                  </a:moveTo>
                  <a:cubicBezTo>
                    <a:pt x="1697255" y="199828"/>
                    <a:pt x="1693845" y="197668"/>
                    <a:pt x="1693845" y="193007"/>
                  </a:cubicBezTo>
                  <a:cubicBezTo>
                    <a:pt x="1693845" y="186528"/>
                    <a:pt x="1700779" y="185505"/>
                    <a:pt x="1703280" y="185164"/>
                  </a:cubicBezTo>
                  <a:lnTo>
                    <a:pt x="1709190" y="184255"/>
                  </a:lnTo>
                  <a:cubicBezTo>
                    <a:pt x="1712146" y="183800"/>
                    <a:pt x="1714533" y="183459"/>
                    <a:pt x="1716692" y="182550"/>
                  </a:cubicBezTo>
                  <a:lnTo>
                    <a:pt x="1716692" y="185733"/>
                  </a:lnTo>
                  <a:cubicBezTo>
                    <a:pt x="1716692" y="193576"/>
                    <a:pt x="1710782" y="199828"/>
                    <a:pt x="1702257" y="199828"/>
                  </a:cubicBezTo>
                  <a:moveTo>
                    <a:pt x="1776970" y="151064"/>
                  </a:moveTo>
                  <a:lnTo>
                    <a:pt x="1773106" y="151064"/>
                  </a:lnTo>
                  <a:cubicBezTo>
                    <a:pt x="1766285" y="151064"/>
                    <a:pt x="1760829" y="154020"/>
                    <a:pt x="1757874" y="160385"/>
                  </a:cubicBezTo>
                  <a:lnTo>
                    <a:pt x="1757874" y="151746"/>
                  </a:lnTo>
                  <a:lnTo>
                    <a:pt x="1743893" y="151746"/>
                  </a:lnTo>
                  <a:lnTo>
                    <a:pt x="1743893" y="210285"/>
                  </a:lnTo>
                  <a:lnTo>
                    <a:pt x="1757988" y="210285"/>
                  </a:lnTo>
                  <a:lnTo>
                    <a:pt x="1757988" y="181641"/>
                  </a:lnTo>
                  <a:cubicBezTo>
                    <a:pt x="1757988" y="170160"/>
                    <a:pt x="1763330" y="164818"/>
                    <a:pt x="1773219" y="164818"/>
                  </a:cubicBezTo>
                  <a:lnTo>
                    <a:pt x="1776970" y="164818"/>
                  </a:lnTo>
                  <a:lnTo>
                    <a:pt x="1776970" y="151064"/>
                  </a:lnTo>
                  <a:moveTo>
                    <a:pt x="1833776" y="185278"/>
                  </a:moveTo>
                  <a:lnTo>
                    <a:pt x="1833776" y="179481"/>
                  </a:lnTo>
                  <a:cubicBezTo>
                    <a:pt x="1833776" y="160158"/>
                    <a:pt x="1821727" y="150723"/>
                    <a:pt x="1807518" y="150723"/>
                  </a:cubicBezTo>
                  <a:cubicBezTo>
                    <a:pt x="1792628" y="150723"/>
                    <a:pt x="1779329" y="160953"/>
                    <a:pt x="1779329" y="181413"/>
                  </a:cubicBezTo>
                  <a:cubicBezTo>
                    <a:pt x="1779329" y="201760"/>
                    <a:pt x="1792401" y="211535"/>
                    <a:pt x="1807177" y="211535"/>
                  </a:cubicBezTo>
                  <a:cubicBezTo>
                    <a:pt x="1819112" y="211535"/>
                    <a:pt x="1830366" y="205056"/>
                    <a:pt x="1833321" y="192666"/>
                  </a:cubicBezTo>
                  <a:lnTo>
                    <a:pt x="1820135" y="192666"/>
                  </a:lnTo>
                  <a:cubicBezTo>
                    <a:pt x="1818089" y="197327"/>
                    <a:pt x="1813315" y="199373"/>
                    <a:pt x="1807746" y="199373"/>
                  </a:cubicBezTo>
                  <a:cubicBezTo>
                    <a:pt x="1799334" y="199373"/>
                    <a:pt x="1793310" y="194826"/>
                    <a:pt x="1792969" y="185278"/>
                  </a:cubicBezTo>
                  <a:lnTo>
                    <a:pt x="1833776" y="185278"/>
                  </a:lnTo>
                  <a:moveTo>
                    <a:pt x="1807405" y="162886"/>
                  </a:moveTo>
                  <a:cubicBezTo>
                    <a:pt x="1815020" y="162886"/>
                    <a:pt x="1819908" y="167205"/>
                    <a:pt x="1819908" y="174934"/>
                  </a:cubicBezTo>
                  <a:lnTo>
                    <a:pt x="1793310" y="174934"/>
                  </a:lnTo>
                  <a:cubicBezTo>
                    <a:pt x="1794560" y="166409"/>
                    <a:pt x="1800698" y="162886"/>
                    <a:pt x="1807405" y="162886"/>
                  </a:cubicBezTo>
                  <a:moveTo>
                    <a:pt x="1216697" y="323952"/>
                  </a:moveTo>
                  <a:lnTo>
                    <a:pt x="1216697" y="310085"/>
                  </a:lnTo>
                  <a:lnTo>
                    <a:pt x="1175891" y="310085"/>
                  </a:lnTo>
                  <a:lnTo>
                    <a:pt x="1175891" y="290648"/>
                  </a:lnTo>
                  <a:lnTo>
                    <a:pt x="1211469" y="290648"/>
                  </a:lnTo>
                  <a:lnTo>
                    <a:pt x="1211469" y="276780"/>
                  </a:lnTo>
                  <a:lnTo>
                    <a:pt x="1175891" y="276780"/>
                  </a:lnTo>
                  <a:lnTo>
                    <a:pt x="1175891" y="258253"/>
                  </a:lnTo>
                  <a:lnTo>
                    <a:pt x="1214538" y="258253"/>
                  </a:lnTo>
                  <a:lnTo>
                    <a:pt x="1214538" y="244385"/>
                  </a:lnTo>
                  <a:lnTo>
                    <a:pt x="1161114" y="244385"/>
                  </a:lnTo>
                  <a:lnTo>
                    <a:pt x="1161114" y="323952"/>
                  </a:lnTo>
                  <a:lnTo>
                    <a:pt x="1216697" y="323952"/>
                  </a:lnTo>
                  <a:moveTo>
                    <a:pt x="1281033" y="243135"/>
                  </a:moveTo>
                  <a:lnTo>
                    <a:pt x="1266938" y="243135"/>
                  </a:lnTo>
                  <a:lnTo>
                    <a:pt x="1266938" y="273143"/>
                  </a:lnTo>
                  <a:cubicBezTo>
                    <a:pt x="1263415" y="267460"/>
                    <a:pt x="1256254" y="264391"/>
                    <a:pt x="1248638" y="264391"/>
                  </a:cubicBezTo>
                  <a:cubicBezTo>
                    <a:pt x="1234316" y="264391"/>
                    <a:pt x="1222381" y="274393"/>
                    <a:pt x="1222381" y="294626"/>
                  </a:cubicBezTo>
                  <a:cubicBezTo>
                    <a:pt x="1222381" y="315200"/>
                    <a:pt x="1234316" y="325203"/>
                    <a:pt x="1248638" y="325203"/>
                  </a:cubicBezTo>
                  <a:cubicBezTo>
                    <a:pt x="1256708" y="325203"/>
                    <a:pt x="1263983" y="321679"/>
                    <a:pt x="1267166" y="314973"/>
                  </a:cubicBezTo>
                  <a:lnTo>
                    <a:pt x="1267166" y="323952"/>
                  </a:lnTo>
                  <a:lnTo>
                    <a:pt x="1281033" y="323952"/>
                  </a:lnTo>
                  <a:lnTo>
                    <a:pt x="1281033" y="243135"/>
                  </a:lnTo>
                  <a:moveTo>
                    <a:pt x="1251934" y="312245"/>
                  </a:moveTo>
                  <a:cubicBezTo>
                    <a:pt x="1243750" y="312245"/>
                    <a:pt x="1236703" y="306448"/>
                    <a:pt x="1236703" y="294626"/>
                  </a:cubicBezTo>
                  <a:cubicBezTo>
                    <a:pt x="1236703" y="282691"/>
                    <a:pt x="1243750" y="276894"/>
                    <a:pt x="1251934" y="276894"/>
                  </a:cubicBezTo>
                  <a:cubicBezTo>
                    <a:pt x="1259550" y="276894"/>
                    <a:pt x="1267279" y="282577"/>
                    <a:pt x="1267279" y="294626"/>
                  </a:cubicBezTo>
                  <a:cubicBezTo>
                    <a:pt x="1267279" y="306561"/>
                    <a:pt x="1259550" y="312245"/>
                    <a:pt x="1251934" y="312245"/>
                  </a:cubicBezTo>
                  <a:moveTo>
                    <a:pt x="1327711" y="264732"/>
                  </a:moveTo>
                  <a:lnTo>
                    <a:pt x="1323846" y="264732"/>
                  </a:lnTo>
                  <a:cubicBezTo>
                    <a:pt x="1317026" y="264732"/>
                    <a:pt x="1311570" y="267687"/>
                    <a:pt x="1308615" y="274052"/>
                  </a:cubicBezTo>
                  <a:lnTo>
                    <a:pt x="1308615" y="265414"/>
                  </a:lnTo>
                  <a:lnTo>
                    <a:pt x="1294633" y="265414"/>
                  </a:lnTo>
                  <a:lnTo>
                    <a:pt x="1294633" y="323952"/>
                  </a:lnTo>
                  <a:lnTo>
                    <a:pt x="1308728" y="323952"/>
                  </a:lnTo>
                  <a:lnTo>
                    <a:pt x="1308728" y="295308"/>
                  </a:lnTo>
                  <a:cubicBezTo>
                    <a:pt x="1308728" y="283828"/>
                    <a:pt x="1314071" y="278485"/>
                    <a:pt x="1323960" y="278485"/>
                  </a:cubicBezTo>
                  <a:lnTo>
                    <a:pt x="1327711" y="278485"/>
                  </a:lnTo>
                  <a:lnTo>
                    <a:pt x="1327711" y="264732"/>
                  </a:lnTo>
                  <a:moveTo>
                    <a:pt x="1358935" y="264391"/>
                  </a:moveTo>
                  <a:cubicBezTo>
                    <a:pt x="1344386" y="264391"/>
                    <a:pt x="1334042" y="270983"/>
                    <a:pt x="1331769" y="284624"/>
                  </a:cubicBezTo>
                  <a:lnTo>
                    <a:pt x="1345181" y="284624"/>
                  </a:lnTo>
                  <a:cubicBezTo>
                    <a:pt x="1346432" y="280190"/>
                    <a:pt x="1348932" y="275985"/>
                    <a:pt x="1357685" y="275985"/>
                  </a:cubicBezTo>
                  <a:cubicBezTo>
                    <a:pt x="1362686" y="275985"/>
                    <a:pt x="1367347" y="277576"/>
                    <a:pt x="1367347" y="282009"/>
                  </a:cubicBezTo>
                  <a:cubicBezTo>
                    <a:pt x="1367347" y="286897"/>
                    <a:pt x="1362800" y="287806"/>
                    <a:pt x="1360526" y="288147"/>
                  </a:cubicBezTo>
                  <a:lnTo>
                    <a:pt x="1348705" y="289852"/>
                  </a:lnTo>
                  <a:cubicBezTo>
                    <a:pt x="1343363" y="290648"/>
                    <a:pt x="1330064" y="293149"/>
                    <a:pt x="1330064" y="307812"/>
                  </a:cubicBezTo>
                  <a:cubicBezTo>
                    <a:pt x="1330064" y="320201"/>
                    <a:pt x="1339612" y="325203"/>
                    <a:pt x="1348932" y="325203"/>
                  </a:cubicBezTo>
                  <a:cubicBezTo>
                    <a:pt x="1355184" y="325203"/>
                    <a:pt x="1362800" y="322929"/>
                    <a:pt x="1367347" y="315427"/>
                  </a:cubicBezTo>
                  <a:lnTo>
                    <a:pt x="1367347" y="323952"/>
                  </a:lnTo>
                  <a:lnTo>
                    <a:pt x="1381100" y="323952"/>
                  </a:lnTo>
                  <a:lnTo>
                    <a:pt x="1381100" y="283373"/>
                  </a:lnTo>
                  <a:cubicBezTo>
                    <a:pt x="1381100" y="269619"/>
                    <a:pt x="1371780" y="264391"/>
                    <a:pt x="1358935" y="264391"/>
                  </a:cubicBezTo>
                  <a:moveTo>
                    <a:pt x="1352570" y="313495"/>
                  </a:moveTo>
                  <a:cubicBezTo>
                    <a:pt x="1347568" y="313495"/>
                    <a:pt x="1344158" y="311335"/>
                    <a:pt x="1344158" y="306675"/>
                  </a:cubicBezTo>
                  <a:cubicBezTo>
                    <a:pt x="1344158" y="300196"/>
                    <a:pt x="1351092" y="299173"/>
                    <a:pt x="1353593" y="298832"/>
                  </a:cubicBezTo>
                  <a:lnTo>
                    <a:pt x="1359503" y="297923"/>
                  </a:lnTo>
                  <a:cubicBezTo>
                    <a:pt x="1362459" y="297468"/>
                    <a:pt x="1364846" y="297127"/>
                    <a:pt x="1367006" y="296218"/>
                  </a:cubicBezTo>
                  <a:lnTo>
                    <a:pt x="1367006" y="299400"/>
                  </a:lnTo>
                  <a:cubicBezTo>
                    <a:pt x="1367006" y="307243"/>
                    <a:pt x="1361095" y="313495"/>
                    <a:pt x="1352570" y="313495"/>
                  </a:cubicBezTo>
                  <a:moveTo>
                    <a:pt x="1480486" y="265414"/>
                  </a:moveTo>
                  <a:lnTo>
                    <a:pt x="1465936" y="265414"/>
                  </a:lnTo>
                  <a:lnTo>
                    <a:pt x="1453660" y="305084"/>
                  </a:lnTo>
                  <a:lnTo>
                    <a:pt x="1441043" y="265414"/>
                  </a:lnTo>
                  <a:lnTo>
                    <a:pt x="1427289" y="265414"/>
                  </a:lnTo>
                  <a:lnTo>
                    <a:pt x="1414786" y="305084"/>
                  </a:lnTo>
                  <a:lnTo>
                    <a:pt x="1402396" y="265414"/>
                  </a:lnTo>
                  <a:lnTo>
                    <a:pt x="1387392" y="265414"/>
                  </a:lnTo>
                  <a:lnTo>
                    <a:pt x="1407625" y="323952"/>
                  </a:lnTo>
                  <a:lnTo>
                    <a:pt x="1421265" y="323952"/>
                  </a:lnTo>
                  <a:lnTo>
                    <a:pt x="1433882" y="285988"/>
                  </a:lnTo>
                  <a:lnTo>
                    <a:pt x="1446613" y="323952"/>
                  </a:lnTo>
                  <a:lnTo>
                    <a:pt x="1460139" y="323952"/>
                  </a:lnTo>
                  <a:lnTo>
                    <a:pt x="1480486" y="265414"/>
                  </a:lnTo>
                  <a:moveTo>
                    <a:pt x="1570101" y="244385"/>
                  </a:moveTo>
                  <a:lnTo>
                    <a:pt x="1551346" y="244385"/>
                  </a:lnTo>
                  <a:lnTo>
                    <a:pt x="1529294" y="305197"/>
                  </a:lnTo>
                  <a:lnTo>
                    <a:pt x="1507243" y="244385"/>
                  </a:lnTo>
                  <a:lnTo>
                    <a:pt x="1488488" y="244385"/>
                  </a:lnTo>
                  <a:lnTo>
                    <a:pt x="1488488" y="323952"/>
                  </a:lnTo>
                  <a:lnTo>
                    <a:pt x="1502014" y="323952"/>
                  </a:lnTo>
                  <a:lnTo>
                    <a:pt x="1502014" y="267914"/>
                  </a:lnTo>
                  <a:lnTo>
                    <a:pt x="1522474" y="323952"/>
                  </a:lnTo>
                  <a:lnTo>
                    <a:pt x="1535773" y="323952"/>
                  </a:lnTo>
                  <a:lnTo>
                    <a:pt x="1556234" y="267914"/>
                  </a:lnTo>
                  <a:lnTo>
                    <a:pt x="1556234" y="323952"/>
                  </a:lnTo>
                  <a:lnTo>
                    <a:pt x="1570101" y="323952"/>
                  </a:lnTo>
                  <a:lnTo>
                    <a:pt x="1570101" y="244385"/>
                  </a:lnTo>
                  <a:moveTo>
                    <a:pt x="1584128" y="257684"/>
                  </a:moveTo>
                  <a:lnTo>
                    <a:pt x="1599132" y="257684"/>
                  </a:lnTo>
                  <a:lnTo>
                    <a:pt x="1599132" y="241657"/>
                  </a:lnTo>
                  <a:lnTo>
                    <a:pt x="1584128" y="241657"/>
                  </a:lnTo>
                  <a:lnTo>
                    <a:pt x="1584128" y="257684"/>
                  </a:lnTo>
                  <a:moveTo>
                    <a:pt x="1584582" y="323952"/>
                  </a:moveTo>
                  <a:lnTo>
                    <a:pt x="1598677" y="323952"/>
                  </a:lnTo>
                  <a:lnTo>
                    <a:pt x="1598677" y="265414"/>
                  </a:lnTo>
                  <a:lnTo>
                    <a:pt x="1584582" y="265414"/>
                  </a:lnTo>
                  <a:lnTo>
                    <a:pt x="1584582" y="323952"/>
                  </a:lnTo>
                  <a:moveTo>
                    <a:pt x="1643843" y="264391"/>
                  </a:moveTo>
                  <a:cubicBezTo>
                    <a:pt x="1634067" y="264391"/>
                    <a:pt x="1629293" y="268483"/>
                    <a:pt x="1625997" y="273939"/>
                  </a:cubicBezTo>
                  <a:lnTo>
                    <a:pt x="1625997" y="265414"/>
                  </a:lnTo>
                  <a:lnTo>
                    <a:pt x="1612016" y="265414"/>
                  </a:lnTo>
                  <a:lnTo>
                    <a:pt x="1612016" y="323952"/>
                  </a:lnTo>
                  <a:lnTo>
                    <a:pt x="1626111" y="323952"/>
                  </a:lnTo>
                  <a:lnTo>
                    <a:pt x="1626111" y="292353"/>
                  </a:lnTo>
                  <a:cubicBezTo>
                    <a:pt x="1626111" y="282805"/>
                    <a:pt x="1630544" y="277008"/>
                    <a:pt x="1638955" y="277008"/>
                  </a:cubicBezTo>
                  <a:cubicBezTo>
                    <a:pt x="1645889" y="277008"/>
                    <a:pt x="1649867" y="280872"/>
                    <a:pt x="1649867" y="287465"/>
                  </a:cubicBezTo>
                  <a:lnTo>
                    <a:pt x="1649867" y="323952"/>
                  </a:lnTo>
                  <a:lnTo>
                    <a:pt x="1663962" y="323952"/>
                  </a:lnTo>
                  <a:lnTo>
                    <a:pt x="1663962" y="286215"/>
                  </a:lnTo>
                  <a:cubicBezTo>
                    <a:pt x="1663962" y="272234"/>
                    <a:pt x="1657142" y="264391"/>
                    <a:pt x="1643843" y="264391"/>
                  </a:cubicBezTo>
                  <a:moveTo>
                    <a:pt x="1731742" y="243135"/>
                  </a:moveTo>
                  <a:lnTo>
                    <a:pt x="1717647" y="243135"/>
                  </a:lnTo>
                  <a:lnTo>
                    <a:pt x="1717647" y="273143"/>
                  </a:lnTo>
                  <a:cubicBezTo>
                    <a:pt x="1714123" y="267460"/>
                    <a:pt x="1706962" y="264391"/>
                    <a:pt x="1699347" y="264391"/>
                  </a:cubicBezTo>
                  <a:cubicBezTo>
                    <a:pt x="1685025" y="264391"/>
                    <a:pt x="1673089" y="274393"/>
                    <a:pt x="1673089" y="294626"/>
                  </a:cubicBezTo>
                  <a:cubicBezTo>
                    <a:pt x="1673089" y="315200"/>
                    <a:pt x="1685025" y="325203"/>
                    <a:pt x="1699347" y="325203"/>
                  </a:cubicBezTo>
                  <a:cubicBezTo>
                    <a:pt x="1707417" y="325203"/>
                    <a:pt x="1714692" y="321679"/>
                    <a:pt x="1717874" y="314973"/>
                  </a:cubicBezTo>
                  <a:lnTo>
                    <a:pt x="1717874" y="323952"/>
                  </a:lnTo>
                  <a:lnTo>
                    <a:pt x="1731742" y="323952"/>
                  </a:lnTo>
                  <a:lnTo>
                    <a:pt x="1731742" y="243135"/>
                  </a:lnTo>
                  <a:moveTo>
                    <a:pt x="1702643" y="312245"/>
                  </a:moveTo>
                  <a:cubicBezTo>
                    <a:pt x="1694459" y="312245"/>
                    <a:pt x="1687412" y="306448"/>
                    <a:pt x="1687412" y="294626"/>
                  </a:cubicBezTo>
                  <a:cubicBezTo>
                    <a:pt x="1687412" y="282691"/>
                    <a:pt x="1694459" y="276894"/>
                    <a:pt x="1702643" y="276894"/>
                  </a:cubicBezTo>
                  <a:cubicBezTo>
                    <a:pt x="1710259" y="276894"/>
                    <a:pt x="1717988" y="282577"/>
                    <a:pt x="1717988" y="294626"/>
                  </a:cubicBezTo>
                  <a:cubicBezTo>
                    <a:pt x="1717988" y="306561"/>
                    <a:pt x="1710259" y="312245"/>
                    <a:pt x="1702643" y="312245"/>
                  </a:cubicBezTo>
                </a:path>
              </a:pathLst>
            </a:custGeom>
            <a:solidFill>
              <a:srgbClr val="FFFFFF"/>
            </a:solidFill>
          </p:spPr>
        </p:sp>
        <p:sp>
          <p:nvSpPr>
            <p:cNvPr id="618" name="shape618"/>
            <p:cNvSpPr/>
            <p:nvPr/>
          </p:nvSpPr>
          <p:spPr>
            <a:xfrm>
              <a:off x="3787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19" name="shape619"/>
            <p:cNvSpPr/>
            <p:nvPr/>
          </p:nvSpPr>
          <p:spPr>
            <a:xfrm>
              <a:off x="3787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20" name="shape620"/>
            <p:cNvSpPr/>
            <p:nvPr/>
          </p:nvSpPr>
          <p:spPr>
            <a:xfrm>
              <a:off x="3787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21" name="shape621"/>
            <p:cNvSpPr/>
            <p:nvPr/>
          </p:nvSpPr>
          <p:spPr>
            <a:xfrm>
              <a:off x="16605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22" name="shape622"/>
            <p:cNvSpPr/>
            <p:nvPr/>
          </p:nvSpPr>
          <p:spPr>
            <a:xfrm>
              <a:off x="16605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23" name="shape623"/>
            <p:cNvSpPr/>
            <p:nvPr/>
          </p:nvSpPr>
          <p:spPr>
            <a:xfrm>
              <a:off x="16605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24" name="shape624"/>
            <p:cNvSpPr/>
            <p:nvPr/>
          </p:nvSpPr>
          <p:spPr>
            <a:xfrm>
              <a:off x="29423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25" name="shape625"/>
            <p:cNvSpPr/>
            <p:nvPr/>
          </p:nvSpPr>
          <p:spPr>
            <a:xfrm>
              <a:off x="29423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26" name="shape626"/>
            <p:cNvSpPr/>
            <p:nvPr/>
          </p:nvSpPr>
          <p:spPr>
            <a:xfrm>
              <a:off x="29423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27" name="shape627"/>
            <p:cNvSpPr/>
            <p:nvPr/>
          </p:nvSpPr>
          <p:spPr>
            <a:xfrm>
              <a:off x="42241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28" name="shape628"/>
            <p:cNvSpPr/>
            <p:nvPr/>
          </p:nvSpPr>
          <p:spPr>
            <a:xfrm>
              <a:off x="42241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29" name="shape629"/>
            <p:cNvSpPr/>
            <p:nvPr/>
          </p:nvSpPr>
          <p:spPr>
            <a:xfrm>
              <a:off x="42241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30" name="shape630"/>
            <p:cNvSpPr/>
            <p:nvPr/>
          </p:nvSpPr>
          <p:spPr>
            <a:xfrm>
              <a:off x="5505966"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31" name="shape631"/>
            <p:cNvSpPr/>
            <p:nvPr/>
          </p:nvSpPr>
          <p:spPr>
            <a:xfrm>
              <a:off x="5505966"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32" name="shape632"/>
            <p:cNvSpPr/>
            <p:nvPr/>
          </p:nvSpPr>
          <p:spPr>
            <a:xfrm>
              <a:off x="5505966"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33" name="shape633"/>
            <p:cNvSpPr/>
            <p:nvPr/>
          </p:nvSpPr>
          <p:spPr>
            <a:xfrm>
              <a:off x="6787765"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34" name="shape634"/>
            <p:cNvSpPr/>
            <p:nvPr/>
          </p:nvSpPr>
          <p:spPr>
            <a:xfrm>
              <a:off x="6787765"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35" name="shape635"/>
            <p:cNvSpPr/>
            <p:nvPr/>
          </p:nvSpPr>
          <p:spPr>
            <a:xfrm>
              <a:off x="6787765"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36" name="shape636"/>
            <p:cNvSpPr/>
            <p:nvPr/>
          </p:nvSpPr>
          <p:spPr>
            <a:xfrm>
              <a:off x="8069565" y="14676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37" name="shape637"/>
            <p:cNvSpPr/>
            <p:nvPr/>
          </p:nvSpPr>
          <p:spPr>
            <a:xfrm>
              <a:off x="8069565" y="14676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38" name="shape638"/>
            <p:cNvSpPr/>
            <p:nvPr/>
          </p:nvSpPr>
          <p:spPr>
            <a:xfrm>
              <a:off x="8069565" y="14676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39" name="shape639"/>
            <p:cNvSpPr/>
            <p:nvPr/>
          </p:nvSpPr>
          <p:spPr>
            <a:xfrm>
              <a:off x="3787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40" name="shape640"/>
            <p:cNvSpPr/>
            <p:nvPr/>
          </p:nvSpPr>
          <p:spPr>
            <a:xfrm>
              <a:off x="3787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41" name="shape641"/>
            <p:cNvSpPr/>
            <p:nvPr/>
          </p:nvSpPr>
          <p:spPr>
            <a:xfrm>
              <a:off x="3787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42" name="shape642"/>
            <p:cNvSpPr/>
            <p:nvPr/>
          </p:nvSpPr>
          <p:spPr>
            <a:xfrm>
              <a:off x="16605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43" name="shape643"/>
            <p:cNvSpPr/>
            <p:nvPr/>
          </p:nvSpPr>
          <p:spPr>
            <a:xfrm>
              <a:off x="16605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44" name="shape644"/>
            <p:cNvSpPr/>
            <p:nvPr/>
          </p:nvSpPr>
          <p:spPr>
            <a:xfrm>
              <a:off x="16605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45" name="shape645"/>
            <p:cNvSpPr/>
            <p:nvPr/>
          </p:nvSpPr>
          <p:spPr>
            <a:xfrm>
              <a:off x="29423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46" name="shape646"/>
            <p:cNvSpPr/>
            <p:nvPr/>
          </p:nvSpPr>
          <p:spPr>
            <a:xfrm>
              <a:off x="29423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47" name="shape647"/>
            <p:cNvSpPr/>
            <p:nvPr/>
          </p:nvSpPr>
          <p:spPr>
            <a:xfrm>
              <a:off x="29423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48" name="shape648"/>
            <p:cNvSpPr/>
            <p:nvPr/>
          </p:nvSpPr>
          <p:spPr>
            <a:xfrm>
              <a:off x="42241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49" name="shape649"/>
            <p:cNvSpPr/>
            <p:nvPr/>
          </p:nvSpPr>
          <p:spPr>
            <a:xfrm>
              <a:off x="42241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50" name="shape650"/>
            <p:cNvSpPr/>
            <p:nvPr/>
          </p:nvSpPr>
          <p:spPr>
            <a:xfrm>
              <a:off x="42241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51" name="shape651"/>
            <p:cNvSpPr/>
            <p:nvPr/>
          </p:nvSpPr>
          <p:spPr>
            <a:xfrm>
              <a:off x="5505966"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52" name="shape652"/>
            <p:cNvSpPr/>
            <p:nvPr/>
          </p:nvSpPr>
          <p:spPr>
            <a:xfrm>
              <a:off x="5505966"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53" name="shape653"/>
            <p:cNvSpPr/>
            <p:nvPr/>
          </p:nvSpPr>
          <p:spPr>
            <a:xfrm>
              <a:off x="5505966"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54" name="shape654"/>
            <p:cNvSpPr/>
            <p:nvPr/>
          </p:nvSpPr>
          <p:spPr>
            <a:xfrm>
              <a:off x="6787765"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55" name="shape655"/>
            <p:cNvSpPr/>
            <p:nvPr/>
          </p:nvSpPr>
          <p:spPr>
            <a:xfrm>
              <a:off x="6787765"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56" name="shape656"/>
            <p:cNvSpPr/>
            <p:nvPr/>
          </p:nvSpPr>
          <p:spPr>
            <a:xfrm>
              <a:off x="6787765"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57" name="shape657"/>
            <p:cNvSpPr/>
            <p:nvPr/>
          </p:nvSpPr>
          <p:spPr>
            <a:xfrm>
              <a:off x="8069565" y="27494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58" name="shape658"/>
            <p:cNvSpPr/>
            <p:nvPr/>
          </p:nvSpPr>
          <p:spPr>
            <a:xfrm>
              <a:off x="8069565" y="27494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59" name="shape659"/>
            <p:cNvSpPr/>
            <p:nvPr/>
          </p:nvSpPr>
          <p:spPr>
            <a:xfrm>
              <a:off x="8069565" y="27494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60" name="shape660"/>
            <p:cNvSpPr/>
            <p:nvPr/>
          </p:nvSpPr>
          <p:spPr>
            <a:xfrm>
              <a:off x="3787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61" name="shape661"/>
            <p:cNvSpPr/>
            <p:nvPr/>
          </p:nvSpPr>
          <p:spPr>
            <a:xfrm>
              <a:off x="3787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62" name="shape662"/>
            <p:cNvSpPr/>
            <p:nvPr/>
          </p:nvSpPr>
          <p:spPr>
            <a:xfrm>
              <a:off x="3787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63" name="shape663"/>
            <p:cNvSpPr/>
            <p:nvPr/>
          </p:nvSpPr>
          <p:spPr>
            <a:xfrm>
              <a:off x="16605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64" name="shape664"/>
            <p:cNvSpPr/>
            <p:nvPr/>
          </p:nvSpPr>
          <p:spPr>
            <a:xfrm>
              <a:off x="16605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65" name="shape665"/>
            <p:cNvSpPr/>
            <p:nvPr/>
          </p:nvSpPr>
          <p:spPr>
            <a:xfrm>
              <a:off x="16605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66" name="shape666"/>
            <p:cNvSpPr/>
            <p:nvPr/>
          </p:nvSpPr>
          <p:spPr>
            <a:xfrm>
              <a:off x="29423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67" name="shape667"/>
            <p:cNvSpPr/>
            <p:nvPr/>
          </p:nvSpPr>
          <p:spPr>
            <a:xfrm>
              <a:off x="29423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68" name="shape668"/>
            <p:cNvSpPr/>
            <p:nvPr/>
          </p:nvSpPr>
          <p:spPr>
            <a:xfrm>
              <a:off x="29423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69" name="shape669"/>
            <p:cNvSpPr/>
            <p:nvPr/>
          </p:nvSpPr>
          <p:spPr>
            <a:xfrm>
              <a:off x="42241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70" name="shape670"/>
            <p:cNvSpPr/>
            <p:nvPr/>
          </p:nvSpPr>
          <p:spPr>
            <a:xfrm>
              <a:off x="42241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71" name="shape671"/>
            <p:cNvSpPr/>
            <p:nvPr/>
          </p:nvSpPr>
          <p:spPr>
            <a:xfrm>
              <a:off x="42241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72" name="shape672"/>
            <p:cNvSpPr/>
            <p:nvPr/>
          </p:nvSpPr>
          <p:spPr>
            <a:xfrm>
              <a:off x="5505966"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73" name="shape673"/>
            <p:cNvSpPr/>
            <p:nvPr/>
          </p:nvSpPr>
          <p:spPr>
            <a:xfrm>
              <a:off x="5505966"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74" name="shape674"/>
            <p:cNvSpPr/>
            <p:nvPr/>
          </p:nvSpPr>
          <p:spPr>
            <a:xfrm>
              <a:off x="5505966"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75" name="shape675"/>
            <p:cNvSpPr/>
            <p:nvPr/>
          </p:nvSpPr>
          <p:spPr>
            <a:xfrm>
              <a:off x="6787765"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76" name="shape676"/>
            <p:cNvSpPr/>
            <p:nvPr/>
          </p:nvSpPr>
          <p:spPr>
            <a:xfrm>
              <a:off x="6787765"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77" name="shape677"/>
            <p:cNvSpPr/>
            <p:nvPr/>
          </p:nvSpPr>
          <p:spPr>
            <a:xfrm>
              <a:off x="6787765"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78" name="shape678"/>
            <p:cNvSpPr/>
            <p:nvPr/>
          </p:nvSpPr>
          <p:spPr>
            <a:xfrm>
              <a:off x="8069565" y="40312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79" name="shape679"/>
            <p:cNvSpPr/>
            <p:nvPr/>
          </p:nvSpPr>
          <p:spPr>
            <a:xfrm>
              <a:off x="8069565" y="40312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80" name="shape680"/>
            <p:cNvSpPr/>
            <p:nvPr/>
          </p:nvSpPr>
          <p:spPr>
            <a:xfrm>
              <a:off x="8069565" y="40312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81" name="shape681"/>
            <p:cNvSpPr/>
            <p:nvPr/>
          </p:nvSpPr>
          <p:spPr>
            <a:xfrm>
              <a:off x="3787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82" name="shape682"/>
            <p:cNvSpPr/>
            <p:nvPr/>
          </p:nvSpPr>
          <p:spPr>
            <a:xfrm>
              <a:off x="3787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83" name="shape683"/>
            <p:cNvSpPr/>
            <p:nvPr/>
          </p:nvSpPr>
          <p:spPr>
            <a:xfrm>
              <a:off x="3787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84" name="shape684"/>
            <p:cNvSpPr/>
            <p:nvPr/>
          </p:nvSpPr>
          <p:spPr>
            <a:xfrm>
              <a:off x="16605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85" name="shape685"/>
            <p:cNvSpPr/>
            <p:nvPr/>
          </p:nvSpPr>
          <p:spPr>
            <a:xfrm>
              <a:off x="16605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86" name="shape686"/>
            <p:cNvSpPr/>
            <p:nvPr/>
          </p:nvSpPr>
          <p:spPr>
            <a:xfrm>
              <a:off x="16605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87" name="shape687"/>
            <p:cNvSpPr/>
            <p:nvPr/>
          </p:nvSpPr>
          <p:spPr>
            <a:xfrm>
              <a:off x="29423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88" name="shape688"/>
            <p:cNvSpPr/>
            <p:nvPr/>
          </p:nvSpPr>
          <p:spPr>
            <a:xfrm>
              <a:off x="29423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89" name="shape689"/>
            <p:cNvSpPr/>
            <p:nvPr/>
          </p:nvSpPr>
          <p:spPr>
            <a:xfrm>
              <a:off x="29423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90" name="shape690"/>
            <p:cNvSpPr/>
            <p:nvPr/>
          </p:nvSpPr>
          <p:spPr>
            <a:xfrm>
              <a:off x="42241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91" name="shape691"/>
            <p:cNvSpPr/>
            <p:nvPr/>
          </p:nvSpPr>
          <p:spPr>
            <a:xfrm>
              <a:off x="42241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92" name="shape692"/>
            <p:cNvSpPr/>
            <p:nvPr/>
          </p:nvSpPr>
          <p:spPr>
            <a:xfrm>
              <a:off x="42241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93" name="shape693"/>
            <p:cNvSpPr/>
            <p:nvPr/>
          </p:nvSpPr>
          <p:spPr>
            <a:xfrm>
              <a:off x="5505966"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94" name="shape694"/>
            <p:cNvSpPr/>
            <p:nvPr/>
          </p:nvSpPr>
          <p:spPr>
            <a:xfrm>
              <a:off x="5505966"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95" name="shape695"/>
            <p:cNvSpPr/>
            <p:nvPr/>
          </p:nvSpPr>
          <p:spPr>
            <a:xfrm>
              <a:off x="5505966"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96" name="shape696"/>
            <p:cNvSpPr/>
            <p:nvPr/>
          </p:nvSpPr>
          <p:spPr>
            <a:xfrm>
              <a:off x="6787765"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697" name="shape697"/>
            <p:cNvSpPr/>
            <p:nvPr/>
          </p:nvSpPr>
          <p:spPr>
            <a:xfrm>
              <a:off x="6787765"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698" name="shape698"/>
            <p:cNvSpPr/>
            <p:nvPr/>
          </p:nvSpPr>
          <p:spPr>
            <a:xfrm>
              <a:off x="6787765"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699" name="shape699"/>
            <p:cNvSpPr/>
            <p:nvPr/>
          </p:nvSpPr>
          <p:spPr>
            <a:xfrm>
              <a:off x="8069565" y="5313045"/>
              <a:ext cx="92800" cy="92800"/>
            </a:xfrm>
            <a:custGeom>
              <a:avLst/>
              <a:gdLst/>
              <a:ahLst/>
              <a:cxnLst/>
              <a:rect l="0" t="0" r="0" b="0"/>
              <a:pathLst>
                <a:path w="92800" h="92800">
                  <a:moveTo>
                    <a:pt x="40323" y="186948"/>
                  </a:moveTo>
                  <a:lnTo>
                    <a:pt x="24943" y="202328"/>
                  </a:lnTo>
                  <a:cubicBezTo>
                    <a:pt x="20882" y="206389"/>
                    <a:pt x="17924" y="209350"/>
                    <a:pt x="15782" y="211872"/>
                  </a:cubicBezTo>
                  <a:cubicBezTo>
                    <a:pt x="13656" y="214376"/>
                    <a:pt x="12455" y="216314"/>
                    <a:pt x="11815" y="218284"/>
                  </a:cubicBezTo>
                  <a:cubicBezTo>
                    <a:pt x="10618" y="221970"/>
                    <a:pt x="10618" y="225940"/>
                    <a:pt x="11815" y="229626"/>
                  </a:cubicBezTo>
                  <a:cubicBezTo>
                    <a:pt x="12455" y="231596"/>
                    <a:pt x="13656" y="233534"/>
                    <a:pt x="15782" y="236039"/>
                  </a:cubicBezTo>
                  <a:cubicBezTo>
                    <a:pt x="17924" y="238561"/>
                    <a:pt x="20882" y="241522"/>
                    <a:pt x="24943" y="245583"/>
                  </a:cubicBezTo>
                  <a:lnTo>
                    <a:pt x="40323" y="260962"/>
                  </a:lnTo>
                  <a:cubicBezTo>
                    <a:pt x="44384" y="265024"/>
                    <a:pt x="47344" y="267982"/>
                    <a:pt x="49867" y="270123"/>
                  </a:cubicBezTo>
                  <a:cubicBezTo>
                    <a:pt x="52371" y="272249"/>
                    <a:pt x="54309" y="273450"/>
                    <a:pt x="56279" y="274090"/>
                  </a:cubicBezTo>
                  <a:cubicBezTo>
                    <a:pt x="59965" y="275288"/>
                    <a:pt x="63935" y="275288"/>
                    <a:pt x="67621" y="274090"/>
                  </a:cubicBezTo>
                  <a:cubicBezTo>
                    <a:pt x="69591" y="273450"/>
                    <a:pt x="71529" y="272249"/>
                    <a:pt x="74034" y="270123"/>
                  </a:cubicBezTo>
                  <a:cubicBezTo>
                    <a:pt x="76556" y="267982"/>
                    <a:pt x="79516" y="265024"/>
                    <a:pt x="83578" y="260962"/>
                  </a:cubicBezTo>
                  <a:lnTo>
                    <a:pt x="98957" y="245583"/>
                  </a:lnTo>
                  <a:cubicBezTo>
                    <a:pt x="103018" y="241522"/>
                    <a:pt x="105977" y="238561"/>
                    <a:pt x="108118" y="236039"/>
                  </a:cubicBezTo>
                  <a:cubicBezTo>
                    <a:pt x="110244" y="233534"/>
                    <a:pt x="111445" y="231596"/>
                    <a:pt x="112085" y="229626"/>
                  </a:cubicBezTo>
                  <a:cubicBezTo>
                    <a:pt x="113283" y="225940"/>
                    <a:pt x="113283" y="221970"/>
                    <a:pt x="112085" y="218284"/>
                  </a:cubicBezTo>
                  <a:cubicBezTo>
                    <a:pt x="111445" y="216314"/>
                    <a:pt x="110244" y="214376"/>
                    <a:pt x="108118" y="211872"/>
                  </a:cubicBezTo>
                  <a:cubicBezTo>
                    <a:pt x="105977" y="209350"/>
                    <a:pt x="103018" y="206389"/>
                    <a:pt x="98957" y="202328"/>
                  </a:cubicBezTo>
                  <a:lnTo>
                    <a:pt x="83578" y="186948"/>
                  </a:lnTo>
                  <a:cubicBezTo>
                    <a:pt x="79516" y="182887"/>
                    <a:pt x="76556" y="179929"/>
                    <a:pt x="74034" y="177787"/>
                  </a:cubicBezTo>
                  <a:cubicBezTo>
                    <a:pt x="71529" y="175661"/>
                    <a:pt x="69591" y="174460"/>
                    <a:pt x="67621" y="173820"/>
                  </a:cubicBezTo>
                  <a:cubicBezTo>
                    <a:pt x="63935" y="172623"/>
                    <a:pt x="59965" y="172623"/>
                    <a:pt x="56279" y="173820"/>
                  </a:cubicBezTo>
                  <a:cubicBezTo>
                    <a:pt x="54309" y="174460"/>
                    <a:pt x="52371" y="175661"/>
                    <a:pt x="49867" y="177787"/>
                  </a:cubicBezTo>
                  <a:cubicBezTo>
                    <a:pt x="47344" y="179929"/>
                    <a:pt x="44384" y="182887"/>
                    <a:pt x="40323" y="186948"/>
                  </a:cubicBezTo>
                  <a:moveTo>
                    <a:pt x="9876" y="230256"/>
                  </a:moveTo>
                  <a:cubicBezTo>
                    <a:pt x="11389" y="234912"/>
                    <a:pt x="15426" y="238950"/>
                    <a:pt x="23501" y="247025"/>
                  </a:cubicBezTo>
                  <a:lnTo>
                    <a:pt x="38881" y="262404"/>
                  </a:lnTo>
                  <a:cubicBezTo>
                    <a:pt x="46956" y="270479"/>
                    <a:pt x="50993" y="274517"/>
                    <a:pt x="55649" y="276030"/>
                  </a:cubicBezTo>
                  <a:cubicBezTo>
                    <a:pt x="59744" y="277360"/>
                    <a:pt x="64156" y="277360"/>
                    <a:pt x="68251" y="276030"/>
                  </a:cubicBezTo>
                  <a:cubicBezTo>
                    <a:pt x="72907" y="274517"/>
                    <a:pt x="76945" y="270479"/>
                    <a:pt x="85020" y="262404"/>
                  </a:cubicBezTo>
                  <a:lnTo>
                    <a:pt x="100399" y="247025"/>
                  </a:lnTo>
                  <a:cubicBezTo>
                    <a:pt x="108474" y="238950"/>
                    <a:pt x="112512" y="234912"/>
                    <a:pt x="114025" y="230256"/>
                  </a:cubicBezTo>
                  <a:cubicBezTo>
                    <a:pt x="115355" y="226161"/>
                    <a:pt x="115355" y="221750"/>
                    <a:pt x="114025" y="217654"/>
                  </a:cubicBezTo>
                  <a:cubicBezTo>
                    <a:pt x="112512" y="212998"/>
                    <a:pt x="108474" y="208961"/>
                    <a:pt x="100399" y="200886"/>
                  </a:cubicBezTo>
                  <a:lnTo>
                    <a:pt x="85020" y="185506"/>
                  </a:lnTo>
                  <a:cubicBezTo>
                    <a:pt x="76945" y="177431"/>
                    <a:pt x="72907" y="173394"/>
                    <a:pt x="68251" y="171881"/>
                  </a:cubicBezTo>
                  <a:cubicBezTo>
                    <a:pt x="64156" y="170550"/>
                    <a:pt x="59744" y="170550"/>
                    <a:pt x="55649" y="171881"/>
                  </a:cubicBezTo>
                  <a:cubicBezTo>
                    <a:pt x="50993" y="173394"/>
                    <a:pt x="46956" y="177431"/>
                    <a:pt x="38881" y="185506"/>
                  </a:cubicBezTo>
                  <a:lnTo>
                    <a:pt x="23501" y="200886"/>
                  </a:lnTo>
                  <a:cubicBezTo>
                    <a:pt x="15426" y="208961"/>
                    <a:pt x="11389" y="212998"/>
                    <a:pt x="9876" y="217654"/>
                  </a:cubicBezTo>
                  <a:cubicBezTo>
                    <a:pt x="8545" y="221750"/>
                    <a:pt x="8545" y="226161"/>
                    <a:pt x="9876" y="230256"/>
                  </a:cubicBezTo>
                </a:path>
              </a:pathLst>
            </a:custGeom>
            <a:solidFill>
              <a:srgbClr val="999999">
                <a:alpha val="30000"/>
              </a:srgbClr>
            </a:solidFill>
          </p:spPr>
        </p:sp>
        <p:sp>
          <p:nvSpPr>
            <p:cNvPr id="700" name="shape700"/>
            <p:cNvSpPr/>
            <p:nvPr/>
          </p:nvSpPr>
          <p:spPr>
            <a:xfrm>
              <a:off x="8069565" y="5313045"/>
              <a:ext cx="92800" cy="92800"/>
            </a:xfrm>
            <a:custGeom>
              <a:avLst/>
              <a:gdLst/>
              <a:ahLst/>
              <a:cxnLst/>
              <a:rect l="0" t="0" r="0" b="0"/>
              <a:pathLst>
                <a:path w="92800" h="92800">
                  <a:moveTo>
                    <a:pt x="41280" y="228363"/>
                  </a:moveTo>
                  <a:lnTo>
                    <a:pt x="57458" y="244541"/>
                  </a:lnTo>
                  <a:lnTo>
                    <a:pt x="57458" y="239580"/>
                  </a:lnTo>
                  <a:cubicBezTo>
                    <a:pt x="57458" y="237137"/>
                    <a:pt x="59439" y="235156"/>
                    <a:pt x="61882" y="235156"/>
                  </a:cubicBezTo>
                  <a:cubicBezTo>
                    <a:pt x="64325" y="235156"/>
                    <a:pt x="66306" y="237137"/>
                    <a:pt x="66306" y="239580"/>
                  </a:cubicBezTo>
                  <a:lnTo>
                    <a:pt x="66306" y="249881"/>
                  </a:lnTo>
                  <a:cubicBezTo>
                    <a:pt x="66306" y="255793"/>
                    <a:pt x="59158" y="258754"/>
                    <a:pt x="54978" y="254573"/>
                  </a:cubicBezTo>
                  <a:lnTo>
                    <a:pt x="31247" y="230843"/>
                  </a:lnTo>
                  <a:cubicBezTo>
                    <a:pt x="27067" y="226663"/>
                    <a:pt x="30027" y="219515"/>
                    <a:pt x="35939" y="219515"/>
                  </a:cubicBezTo>
                  <a:lnTo>
                    <a:pt x="82484" y="219515"/>
                  </a:lnTo>
                  <a:lnTo>
                    <a:pt x="66306" y="203336"/>
                  </a:lnTo>
                  <a:lnTo>
                    <a:pt x="66306" y="208297"/>
                  </a:lnTo>
                  <a:cubicBezTo>
                    <a:pt x="66306" y="210741"/>
                    <a:pt x="64325" y="212721"/>
                    <a:pt x="61882" y="212721"/>
                  </a:cubicBezTo>
                  <a:cubicBezTo>
                    <a:pt x="59439" y="212721"/>
                    <a:pt x="57458" y="210741"/>
                    <a:pt x="57458" y="208297"/>
                  </a:cubicBezTo>
                  <a:lnTo>
                    <a:pt x="57458" y="197996"/>
                  </a:lnTo>
                  <a:cubicBezTo>
                    <a:pt x="57458" y="192084"/>
                    <a:pt x="64606" y="189123"/>
                    <a:pt x="68786" y="193304"/>
                  </a:cubicBezTo>
                  <a:lnTo>
                    <a:pt x="92517" y="217034"/>
                  </a:lnTo>
                  <a:cubicBezTo>
                    <a:pt x="96697" y="221215"/>
                    <a:pt x="93736" y="228363"/>
                    <a:pt x="87824" y="228363"/>
                  </a:cubicBezTo>
                  <a:lnTo>
                    <a:pt x="41280" y="228363"/>
                  </a:lnTo>
                </a:path>
              </a:pathLst>
            </a:custGeom>
            <a:solidFill>
              <a:srgbClr val="999999">
                <a:alpha val="30000"/>
              </a:srgbClr>
            </a:solidFill>
          </p:spPr>
        </p:sp>
        <p:sp>
          <p:nvSpPr>
            <p:cNvPr id="701" name="shape701"/>
            <p:cNvSpPr/>
            <p:nvPr/>
          </p:nvSpPr>
          <p:spPr>
            <a:xfrm>
              <a:off x="8069565" y="5313045"/>
              <a:ext cx="1281800" cy="1281800"/>
            </a:xfrm>
            <a:custGeom>
              <a:avLst/>
              <a:gdLst/>
              <a:ahLst/>
              <a:cxnLst/>
              <a:rect l="0" t="0" r="0" b="0"/>
              <a:pathLst>
                <a:path w="1281800" h="1281800">
                  <a:moveTo>
                    <a:pt x="106811" y="139719"/>
                  </a:moveTo>
                  <a:lnTo>
                    <a:pt x="103402" y="143128"/>
                  </a:lnTo>
                  <a:lnTo>
                    <a:pt x="113065" y="159097"/>
                  </a:lnTo>
                  <a:lnTo>
                    <a:pt x="96379" y="150152"/>
                  </a:lnTo>
                  <a:lnTo>
                    <a:pt x="93098" y="153433"/>
                  </a:lnTo>
                  <a:lnTo>
                    <a:pt x="102018" y="170094"/>
                  </a:lnTo>
                  <a:lnTo>
                    <a:pt x="86074" y="160456"/>
                  </a:lnTo>
                  <a:lnTo>
                    <a:pt x="82537" y="163994"/>
                  </a:lnTo>
                  <a:lnTo>
                    <a:pt x="105376" y="177040"/>
                  </a:lnTo>
                  <a:lnTo>
                    <a:pt x="108682" y="173734"/>
                  </a:lnTo>
                  <a:lnTo>
                    <a:pt x="99531" y="156688"/>
                  </a:lnTo>
                  <a:lnTo>
                    <a:pt x="116577" y="165839"/>
                  </a:lnTo>
                  <a:lnTo>
                    <a:pt x="119858" y="162558"/>
                  </a:lnTo>
                  <a:lnTo>
                    <a:pt x="106811" y="139719"/>
                  </a:lnTo>
                  <a:moveTo>
                    <a:pt x="117726" y="137828"/>
                  </a:moveTo>
                  <a:cubicBezTo>
                    <a:pt x="113881" y="141673"/>
                    <a:pt x="113753" y="146927"/>
                    <a:pt x="118033" y="151208"/>
                  </a:cubicBezTo>
                  <a:cubicBezTo>
                    <a:pt x="122339" y="155514"/>
                    <a:pt x="127594" y="155386"/>
                    <a:pt x="131439" y="151541"/>
                  </a:cubicBezTo>
                  <a:cubicBezTo>
                    <a:pt x="135309" y="147671"/>
                    <a:pt x="135438" y="142416"/>
                    <a:pt x="131131" y="138110"/>
                  </a:cubicBezTo>
                  <a:cubicBezTo>
                    <a:pt x="126851" y="133829"/>
                    <a:pt x="121596" y="133957"/>
                    <a:pt x="117726" y="137828"/>
                  </a:cubicBezTo>
                  <a:moveTo>
                    <a:pt x="120648" y="140801"/>
                  </a:moveTo>
                  <a:cubicBezTo>
                    <a:pt x="122570" y="138879"/>
                    <a:pt x="125236" y="138725"/>
                    <a:pt x="127876" y="141365"/>
                  </a:cubicBezTo>
                  <a:cubicBezTo>
                    <a:pt x="130362" y="143851"/>
                    <a:pt x="130593" y="146491"/>
                    <a:pt x="128543" y="148542"/>
                  </a:cubicBezTo>
                  <a:cubicBezTo>
                    <a:pt x="126620" y="150464"/>
                    <a:pt x="123954" y="150618"/>
                    <a:pt x="121288" y="147952"/>
                  </a:cubicBezTo>
                  <a:cubicBezTo>
                    <a:pt x="118828" y="145492"/>
                    <a:pt x="118597" y="142852"/>
                    <a:pt x="120648" y="140801"/>
                  </a:cubicBezTo>
                  <a:moveTo>
                    <a:pt x="133633" y="121920"/>
                  </a:moveTo>
                  <a:cubicBezTo>
                    <a:pt x="131428" y="124125"/>
                    <a:pt x="131275" y="126124"/>
                    <a:pt x="131762" y="128098"/>
                  </a:cubicBezTo>
                  <a:lnTo>
                    <a:pt x="129839" y="126176"/>
                  </a:lnTo>
                  <a:lnTo>
                    <a:pt x="126686" y="129328"/>
                  </a:lnTo>
                  <a:lnTo>
                    <a:pt x="139887" y="142529"/>
                  </a:lnTo>
                  <a:lnTo>
                    <a:pt x="143065" y="139351"/>
                  </a:lnTo>
                  <a:lnTo>
                    <a:pt x="135940" y="132225"/>
                  </a:lnTo>
                  <a:cubicBezTo>
                    <a:pt x="133787" y="130072"/>
                    <a:pt x="133479" y="127765"/>
                    <a:pt x="135376" y="125868"/>
                  </a:cubicBezTo>
                  <a:cubicBezTo>
                    <a:pt x="136939" y="124304"/>
                    <a:pt x="138708" y="124279"/>
                    <a:pt x="140195" y="125765"/>
                  </a:cubicBezTo>
                  <a:lnTo>
                    <a:pt x="148423" y="133993"/>
                  </a:lnTo>
                  <a:lnTo>
                    <a:pt x="151601" y="130815"/>
                  </a:lnTo>
                  <a:lnTo>
                    <a:pt x="143091" y="122305"/>
                  </a:lnTo>
                  <a:cubicBezTo>
                    <a:pt x="139938" y="119152"/>
                    <a:pt x="136632" y="118921"/>
                    <a:pt x="133633" y="121920"/>
                  </a:cubicBezTo>
                  <a:moveTo>
                    <a:pt x="148661" y="97305"/>
                  </a:moveTo>
                  <a:lnTo>
                    <a:pt x="145483" y="100484"/>
                  </a:lnTo>
                  <a:lnTo>
                    <a:pt x="152250" y="107251"/>
                  </a:lnTo>
                  <a:cubicBezTo>
                    <a:pt x="150174" y="106764"/>
                    <a:pt x="147867" y="107687"/>
                    <a:pt x="146149" y="109404"/>
                  </a:cubicBezTo>
                  <a:cubicBezTo>
                    <a:pt x="142920" y="112634"/>
                    <a:pt x="142484" y="117581"/>
                    <a:pt x="147047" y="122143"/>
                  </a:cubicBezTo>
                  <a:cubicBezTo>
                    <a:pt x="151686" y="126783"/>
                    <a:pt x="156633" y="126347"/>
                    <a:pt x="159863" y="123117"/>
                  </a:cubicBezTo>
                  <a:cubicBezTo>
                    <a:pt x="161683" y="121297"/>
                    <a:pt x="162528" y="118862"/>
                    <a:pt x="161734" y="116632"/>
                  </a:cubicBezTo>
                  <a:lnTo>
                    <a:pt x="163759" y="118657"/>
                  </a:lnTo>
                  <a:lnTo>
                    <a:pt x="166886" y="115530"/>
                  </a:lnTo>
                  <a:lnTo>
                    <a:pt x="148661" y="97305"/>
                  </a:lnTo>
                  <a:moveTo>
                    <a:pt x="157684" y="119452"/>
                  </a:moveTo>
                  <a:cubicBezTo>
                    <a:pt x="155838" y="121297"/>
                    <a:pt x="152942" y="121579"/>
                    <a:pt x="150276" y="118914"/>
                  </a:cubicBezTo>
                  <a:cubicBezTo>
                    <a:pt x="147585" y="116222"/>
                    <a:pt x="147867" y="113326"/>
                    <a:pt x="149712" y="111480"/>
                  </a:cubicBezTo>
                  <a:cubicBezTo>
                    <a:pt x="151430" y="109763"/>
                    <a:pt x="154454" y="109301"/>
                    <a:pt x="157171" y="112019"/>
                  </a:cubicBezTo>
                  <a:cubicBezTo>
                    <a:pt x="159863" y="114710"/>
                    <a:pt x="159401" y="117734"/>
                    <a:pt x="157684" y="119452"/>
                  </a:cubicBezTo>
                  <a:moveTo>
                    <a:pt x="175694" y="95444"/>
                  </a:moveTo>
                  <a:lnTo>
                    <a:pt x="174387" y="94137"/>
                  </a:lnTo>
                  <a:cubicBezTo>
                    <a:pt x="170029" y="89779"/>
                    <a:pt x="165185" y="90369"/>
                    <a:pt x="161981" y="93573"/>
                  </a:cubicBezTo>
                  <a:cubicBezTo>
                    <a:pt x="158623" y="96930"/>
                    <a:pt x="157931" y="102236"/>
                    <a:pt x="162544" y="106850"/>
                  </a:cubicBezTo>
                  <a:cubicBezTo>
                    <a:pt x="167133" y="111439"/>
                    <a:pt x="172285" y="110695"/>
                    <a:pt x="175617" y="107363"/>
                  </a:cubicBezTo>
                  <a:cubicBezTo>
                    <a:pt x="178309" y="104671"/>
                    <a:pt x="179385" y="100673"/>
                    <a:pt x="177258" y="97212"/>
                  </a:cubicBezTo>
                  <a:lnTo>
                    <a:pt x="174284" y="100186"/>
                  </a:lnTo>
                  <a:cubicBezTo>
                    <a:pt x="174874" y="101698"/>
                    <a:pt x="174259" y="103236"/>
                    <a:pt x="173003" y="104492"/>
                  </a:cubicBezTo>
                  <a:cubicBezTo>
                    <a:pt x="171106" y="106389"/>
                    <a:pt x="168722" y="106722"/>
                    <a:pt x="166492" y="104646"/>
                  </a:cubicBezTo>
                  <a:lnTo>
                    <a:pt x="175694" y="95444"/>
                  </a:lnTo>
                  <a:moveTo>
                    <a:pt x="164698" y="96341"/>
                  </a:moveTo>
                  <a:cubicBezTo>
                    <a:pt x="166415" y="94624"/>
                    <a:pt x="168491" y="94495"/>
                    <a:pt x="170234" y="96239"/>
                  </a:cubicBezTo>
                  <a:lnTo>
                    <a:pt x="164236" y="102236"/>
                  </a:lnTo>
                  <a:cubicBezTo>
                    <a:pt x="162596" y="100032"/>
                    <a:pt x="163185" y="97853"/>
                    <a:pt x="164698" y="96341"/>
                  </a:cubicBezTo>
                  <a:moveTo>
                    <a:pt x="177625" y="78082"/>
                  </a:moveTo>
                  <a:lnTo>
                    <a:pt x="176754" y="78953"/>
                  </a:lnTo>
                  <a:cubicBezTo>
                    <a:pt x="175216" y="80491"/>
                    <a:pt x="174652" y="82388"/>
                    <a:pt x="175421" y="84490"/>
                  </a:cubicBezTo>
                  <a:lnTo>
                    <a:pt x="173473" y="82542"/>
                  </a:lnTo>
                  <a:lnTo>
                    <a:pt x="170320" y="85695"/>
                  </a:lnTo>
                  <a:lnTo>
                    <a:pt x="183521" y="98896"/>
                  </a:lnTo>
                  <a:lnTo>
                    <a:pt x="186699" y="95717"/>
                  </a:lnTo>
                  <a:lnTo>
                    <a:pt x="180240" y="89258"/>
                  </a:lnTo>
                  <a:cubicBezTo>
                    <a:pt x="177651" y="86669"/>
                    <a:pt x="177651" y="84260"/>
                    <a:pt x="179881" y="82029"/>
                  </a:cubicBezTo>
                  <a:lnTo>
                    <a:pt x="180727" y="81183"/>
                  </a:lnTo>
                  <a:lnTo>
                    <a:pt x="177625" y="78082"/>
                  </a:lnTo>
                  <a:moveTo>
                    <a:pt x="190044" y="76634"/>
                  </a:moveTo>
                  <a:cubicBezTo>
                    <a:pt x="188198" y="78018"/>
                    <a:pt x="186840" y="78967"/>
                    <a:pt x="185814" y="77941"/>
                  </a:cubicBezTo>
                  <a:cubicBezTo>
                    <a:pt x="185045" y="77172"/>
                    <a:pt x="184968" y="75865"/>
                    <a:pt x="186532" y="74301"/>
                  </a:cubicBezTo>
                  <a:cubicBezTo>
                    <a:pt x="187891" y="72943"/>
                    <a:pt x="189326" y="72533"/>
                    <a:pt x="190761" y="73712"/>
                  </a:cubicBezTo>
                  <a:lnTo>
                    <a:pt x="193863" y="70610"/>
                  </a:lnTo>
                  <a:cubicBezTo>
                    <a:pt x="190736" y="67842"/>
                    <a:pt x="186942" y="68611"/>
                    <a:pt x="183866" y="71687"/>
                  </a:cubicBezTo>
                  <a:cubicBezTo>
                    <a:pt x="181124" y="74430"/>
                    <a:pt x="179816" y="78146"/>
                    <a:pt x="182815" y="81145"/>
                  </a:cubicBezTo>
                  <a:cubicBezTo>
                    <a:pt x="186071" y="84401"/>
                    <a:pt x="189454" y="81889"/>
                    <a:pt x="192479" y="79736"/>
                  </a:cubicBezTo>
                  <a:cubicBezTo>
                    <a:pt x="194606" y="78223"/>
                    <a:pt x="195427" y="77813"/>
                    <a:pt x="196247" y="78634"/>
                  </a:cubicBezTo>
                  <a:cubicBezTo>
                    <a:pt x="197246" y="79633"/>
                    <a:pt x="196734" y="81017"/>
                    <a:pt x="195375" y="82376"/>
                  </a:cubicBezTo>
                  <a:cubicBezTo>
                    <a:pt x="193888" y="83862"/>
                    <a:pt x="192171" y="84452"/>
                    <a:pt x="190608" y="83350"/>
                  </a:cubicBezTo>
                  <a:lnTo>
                    <a:pt x="187404" y="86554"/>
                  </a:lnTo>
                  <a:cubicBezTo>
                    <a:pt x="190966" y="89656"/>
                    <a:pt x="195093" y="87887"/>
                    <a:pt x="197836" y="85144"/>
                  </a:cubicBezTo>
                  <a:cubicBezTo>
                    <a:pt x="200784" y="82196"/>
                    <a:pt x="202014" y="78146"/>
                    <a:pt x="199041" y="75173"/>
                  </a:cubicBezTo>
                  <a:cubicBezTo>
                    <a:pt x="195965" y="72097"/>
                    <a:pt x="192761" y="74635"/>
                    <a:pt x="190044" y="76634"/>
                  </a:cubicBezTo>
                  <a:moveTo>
                    <a:pt x="198946" y="56607"/>
                  </a:moveTo>
                  <a:cubicBezTo>
                    <a:pt x="196716" y="58838"/>
                    <a:pt x="196613" y="60785"/>
                    <a:pt x="197126" y="62785"/>
                  </a:cubicBezTo>
                  <a:lnTo>
                    <a:pt x="190154" y="55813"/>
                  </a:lnTo>
                  <a:lnTo>
                    <a:pt x="186975" y="58991"/>
                  </a:lnTo>
                  <a:lnTo>
                    <a:pt x="205200" y="77216"/>
                  </a:lnTo>
                  <a:lnTo>
                    <a:pt x="208379" y="74038"/>
                  </a:lnTo>
                  <a:lnTo>
                    <a:pt x="201253" y="66912"/>
                  </a:lnTo>
                  <a:cubicBezTo>
                    <a:pt x="199100" y="64758"/>
                    <a:pt x="198792" y="62452"/>
                    <a:pt x="200689" y="60555"/>
                  </a:cubicBezTo>
                  <a:cubicBezTo>
                    <a:pt x="202252" y="58991"/>
                    <a:pt x="204021" y="58966"/>
                    <a:pt x="205508" y="60452"/>
                  </a:cubicBezTo>
                  <a:lnTo>
                    <a:pt x="213736" y="68680"/>
                  </a:lnTo>
                  <a:lnTo>
                    <a:pt x="216914" y="65502"/>
                  </a:lnTo>
                  <a:lnTo>
                    <a:pt x="208404" y="56992"/>
                  </a:lnTo>
                  <a:cubicBezTo>
                    <a:pt x="205252" y="53839"/>
                    <a:pt x="201945" y="53608"/>
                    <a:pt x="198946" y="56607"/>
                  </a:cubicBezTo>
                  <a:moveTo>
                    <a:pt x="212052" y="43501"/>
                  </a:moveTo>
                  <a:cubicBezTo>
                    <a:pt x="208771" y="46782"/>
                    <a:pt x="207925" y="50602"/>
                    <a:pt x="210488" y="54190"/>
                  </a:cubicBezTo>
                  <a:lnTo>
                    <a:pt x="213513" y="51166"/>
                  </a:lnTo>
                  <a:cubicBezTo>
                    <a:pt x="212795" y="49884"/>
                    <a:pt x="212411" y="48371"/>
                    <a:pt x="214385" y="46398"/>
                  </a:cubicBezTo>
                  <a:cubicBezTo>
                    <a:pt x="215512" y="45270"/>
                    <a:pt x="216922" y="44578"/>
                    <a:pt x="217922" y="45578"/>
                  </a:cubicBezTo>
                  <a:cubicBezTo>
                    <a:pt x="219024" y="46680"/>
                    <a:pt x="218204" y="47910"/>
                    <a:pt x="217768" y="48500"/>
                  </a:cubicBezTo>
                  <a:lnTo>
                    <a:pt x="215487" y="51550"/>
                  </a:lnTo>
                  <a:cubicBezTo>
                    <a:pt x="214461" y="52934"/>
                    <a:pt x="212026" y="56497"/>
                    <a:pt x="215333" y="59804"/>
                  </a:cubicBezTo>
                  <a:cubicBezTo>
                    <a:pt x="218127" y="62598"/>
                    <a:pt x="221408" y="61572"/>
                    <a:pt x="223510" y="59470"/>
                  </a:cubicBezTo>
                  <a:cubicBezTo>
                    <a:pt x="224920" y="58061"/>
                    <a:pt x="226124" y="55831"/>
                    <a:pt x="225458" y="53114"/>
                  </a:cubicBezTo>
                  <a:lnTo>
                    <a:pt x="227380" y="55036"/>
                  </a:lnTo>
                  <a:lnTo>
                    <a:pt x="230482" y="51934"/>
                  </a:lnTo>
                  <a:lnTo>
                    <a:pt x="221331" y="42784"/>
                  </a:lnTo>
                  <a:cubicBezTo>
                    <a:pt x="218229" y="39682"/>
                    <a:pt x="214948" y="40605"/>
                    <a:pt x="212052" y="43501"/>
                  </a:cubicBezTo>
                  <a:moveTo>
                    <a:pt x="221690" y="56010"/>
                  </a:moveTo>
                  <a:cubicBezTo>
                    <a:pt x="220562" y="57138"/>
                    <a:pt x="219306" y="57420"/>
                    <a:pt x="218255" y="56369"/>
                  </a:cubicBezTo>
                  <a:cubicBezTo>
                    <a:pt x="216794" y="54908"/>
                    <a:pt x="218127" y="53114"/>
                    <a:pt x="218614" y="52473"/>
                  </a:cubicBezTo>
                  <a:lnTo>
                    <a:pt x="219742" y="50935"/>
                  </a:lnTo>
                  <a:cubicBezTo>
                    <a:pt x="220306" y="50166"/>
                    <a:pt x="220767" y="49551"/>
                    <a:pt x="221049" y="48859"/>
                  </a:cubicBezTo>
                  <a:lnTo>
                    <a:pt x="221767" y="49576"/>
                  </a:lnTo>
                  <a:cubicBezTo>
                    <a:pt x="223535" y="51345"/>
                    <a:pt x="223612" y="54088"/>
                    <a:pt x="221690" y="56010"/>
                  </a:cubicBezTo>
                  <a:moveTo>
                    <a:pt x="227543" y="28164"/>
                  </a:moveTo>
                  <a:lnTo>
                    <a:pt x="226671" y="29036"/>
                  </a:lnTo>
                  <a:cubicBezTo>
                    <a:pt x="225133" y="30574"/>
                    <a:pt x="224569" y="32471"/>
                    <a:pt x="225338" y="34573"/>
                  </a:cubicBezTo>
                  <a:lnTo>
                    <a:pt x="223390" y="32624"/>
                  </a:lnTo>
                  <a:lnTo>
                    <a:pt x="220237" y="35777"/>
                  </a:lnTo>
                  <a:lnTo>
                    <a:pt x="233438" y="48978"/>
                  </a:lnTo>
                  <a:lnTo>
                    <a:pt x="236617" y="45800"/>
                  </a:lnTo>
                  <a:lnTo>
                    <a:pt x="230157" y="39340"/>
                  </a:lnTo>
                  <a:cubicBezTo>
                    <a:pt x="227568" y="36751"/>
                    <a:pt x="227568" y="34342"/>
                    <a:pt x="229798" y="32112"/>
                  </a:cubicBezTo>
                  <a:lnTo>
                    <a:pt x="230644" y="31266"/>
                  </a:lnTo>
                  <a:lnTo>
                    <a:pt x="227543" y="28164"/>
                  </a:lnTo>
                  <a:moveTo>
                    <a:pt x="248067" y="23071"/>
                  </a:moveTo>
                  <a:lnTo>
                    <a:pt x="246760" y="21763"/>
                  </a:lnTo>
                  <a:cubicBezTo>
                    <a:pt x="242402" y="17406"/>
                    <a:pt x="237558" y="17995"/>
                    <a:pt x="234354" y="21199"/>
                  </a:cubicBezTo>
                  <a:cubicBezTo>
                    <a:pt x="230996" y="24557"/>
                    <a:pt x="230304" y="29863"/>
                    <a:pt x="234918" y="34477"/>
                  </a:cubicBezTo>
                  <a:cubicBezTo>
                    <a:pt x="239506" y="39065"/>
                    <a:pt x="244658" y="38322"/>
                    <a:pt x="247990" y="34990"/>
                  </a:cubicBezTo>
                  <a:cubicBezTo>
                    <a:pt x="250682" y="32298"/>
                    <a:pt x="251758" y="28300"/>
                    <a:pt x="249631" y="24839"/>
                  </a:cubicBezTo>
                  <a:lnTo>
                    <a:pt x="246657" y="27813"/>
                  </a:lnTo>
                  <a:cubicBezTo>
                    <a:pt x="247247" y="29325"/>
                    <a:pt x="246632" y="30863"/>
                    <a:pt x="245376" y="32119"/>
                  </a:cubicBezTo>
                  <a:cubicBezTo>
                    <a:pt x="243479" y="34016"/>
                    <a:pt x="241095" y="34349"/>
                    <a:pt x="238865" y="32273"/>
                  </a:cubicBezTo>
                  <a:lnTo>
                    <a:pt x="248067" y="23071"/>
                  </a:lnTo>
                  <a:moveTo>
                    <a:pt x="237071" y="23968"/>
                  </a:moveTo>
                  <a:cubicBezTo>
                    <a:pt x="238788" y="22250"/>
                    <a:pt x="240864" y="22122"/>
                    <a:pt x="242607" y="23865"/>
                  </a:cubicBezTo>
                  <a:lnTo>
                    <a:pt x="236609" y="29863"/>
                  </a:lnTo>
                  <a:cubicBezTo>
                    <a:pt x="234969" y="27659"/>
                    <a:pt x="235559" y="25480"/>
                    <a:pt x="237071" y="23968"/>
                  </a:cubicBezTo>
                  <a:moveTo>
                    <a:pt x="141210" y="194522"/>
                  </a:moveTo>
                  <a:lnTo>
                    <a:pt x="138083" y="191395"/>
                  </a:lnTo>
                  <a:lnTo>
                    <a:pt x="128881" y="200597"/>
                  </a:lnTo>
                  <a:lnTo>
                    <a:pt x="124498" y="196214"/>
                  </a:lnTo>
                  <a:lnTo>
                    <a:pt x="132521" y="188191"/>
                  </a:lnTo>
                  <a:lnTo>
                    <a:pt x="129394" y="185064"/>
                  </a:lnTo>
                  <a:lnTo>
                    <a:pt x="121371" y="193086"/>
                  </a:lnTo>
                  <a:lnTo>
                    <a:pt x="117192" y="188908"/>
                  </a:lnTo>
                  <a:lnTo>
                    <a:pt x="125908" y="180193"/>
                  </a:lnTo>
                  <a:lnTo>
                    <a:pt x="122780" y="177066"/>
                  </a:lnTo>
                  <a:lnTo>
                    <a:pt x="110733" y="189113"/>
                  </a:lnTo>
                  <a:lnTo>
                    <a:pt x="128676" y="207056"/>
                  </a:lnTo>
                  <a:lnTo>
                    <a:pt x="141210" y="194522"/>
                  </a:lnTo>
                  <a:moveTo>
                    <a:pt x="137494" y="161788"/>
                  </a:moveTo>
                  <a:lnTo>
                    <a:pt x="134316" y="164967"/>
                  </a:lnTo>
                  <a:lnTo>
                    <a:pt x="141083" y="171734"/>
                  </a:lnTo>
                  <a:cubicBezTo>
                    <a:pt x="139006" y="171247"/>
                    <a:pt x="136699" y="172170"/>
                    <a:pt x="134982" y="173887"/>
                  </a:cubicBezTo>
                  <a:cubicBezTo>
                    <a:pt x="131752" y="177117"/>
                    <a:pt x="131317" y="182064"/>
                    <a:pt x="135879" y="186626"/>
                  </a:cubicBezTo>
                  <a:cubicBezTo>
                    <a:pt x="140519" y="191266"/>
                    <a:pt x="145466" y="190830"/>
                    <a:pt x="148695" y="187600"/>
                  </a:cubicBezTo>
                  <a:cubicBezTo>
                    <a:pt x="150516" y="185781"/>
                    <a:pt x="151361" y="183346"/>
                    <a:pt x="150567" y="181115"/>
                  </a:cubicBezTo>
                  <a:lnTo>
                    <a:pt x="152592" y="183141"/>
                  </a:lnTo>
                  <a:lnTo>
                    <a:pt x="155719" y="180013"/>
                  </a:lnTo>
                  <a:lnTo>
                    <a:pt x="137494" y="161788"/>
                  </a:lnTo>
                  <a:moveTo>
                    <a:pt x="146517" y="183935"/>
                  </a:moveTo>
                  <a:cubicBezTo>
                    <a:pt x="144671" y="185781"/>
                    <a:pt x="141775" y="186063"/>
                    <a:pt x="139109" y="183397"/>
                  </a:cubicBezTo>
                  <a:cubicBezTo>
                    <a:pt x="136417" y="180705"/>
                    <a:pt x="136699" y="177809"/>
                    <a:pt x="138545" y="175963"/>
                  </a:cubicBezTo>
                  <a:cubicBezTo>
                    <a:pt x="140262" y="174246"/>
                    <a:pt x="143287" y="173785"/>
                    <a:pt x="146004" y="176502"/>
                  </a:cubicBezTo>
                  <a:cubicBezTo>
                    <a:pt x="148695" y="179193"/>
                    <a:pt x="148234" y="182218"/>
                    <a:pt x="146517" y="183935"/>
                  </a:cubicBezTo>
                  <a:moveTo>
                    <a:pt x="152890" y="156133"/>
                  </a:moveTo>
                  <a:lnTo>
                    <a:pt x="152018" y="157005"/>
                  </a:lnTo>
                  <a:cubicBezTo>
                    <a:pt x="150480" y="158543"/>
                    <a:pt x="149916" y="160440"/>
                    <a:pt x="150685" y="162541"/>
                  </a:cubicBezTo>
                  <a:lnTo>
                    <a:pt x="148737" y="160593"/>
                  </a:lnTo>
                  <a:lnTo>
                    <a:pt x="145584" y="163746"/>
                  </a:lnTo>
                  <a:lnTo>
                    <a:pt x="158785" y="176947"/>
                  </a:lnTo>
                  <a:lnTo>
                    <a:pt x="161964" y="173769"/>
                  </a:lnTo>
                  <a:lnTo>
                    <a:pt x="155504" y="167309"/>
                  </a:lnTo>
                  <a:cubicBezTo>
                    <a:pt x="152915" y="164720"/>
                    <a:pt x="152915" y="162311"/>
                    <a:pt x="155145" y="160081"/>
                  </a:cubicBezTo>
                  <a:lnTo>
                    <a:pt x="155991" y="159235"/>
                  </a:lnTo>
                  <a:lnTo>
                    <a:pt x="152890" y="156133"/>
                  </a:lnTo>
                  <a:moveTo>
                    <a:pt x="159854" y="149014"/>
                  </a:moveTo>
                  <a:cubicBezTo>
                    <a:pt x="156574" y="152296"/>
                    <a:pt x="155728" y="156115"/>
                    <a:pt x="158291" y="159703"/>
                  </a:cubicBezTo>
                  <a:lnTo>
                    <a:pt x="161316" y="156679"/>
                  </a:lnTo>
                  <a:cubicBezTo>
                    <a:pt x="160598" y="155397"/>
                    <a:pt x="160213" y="153885"/>
                    <a:pt x="162187" y="151911"/>
                  </a:cubicBezTo>
                  <a:cubicBezTo>
                    <a:pt x="163315" y="150783"/>
                    <a:pt x="164725" y="150091"/>
                    <a:pt x="165724" y="151091"/>
                  </a:cubicBezTo>
                  <a:cubicBezTo>
                    <a:pt x="166827" y="152193"/>
                    <a:pt x="166006" y="153423"/>
                    <a:pt x="165571" y="154013"/>
                  </a:cubicBezTo>
                  <a:lnTo>
                    <a:pt x="163289" y="157063"/>
                  </a:lnTo>
                  <a:cubicBezTo>
                    <a:pt x="162264" y="158447"/>
                    <a:pt x="159829" y="162010"/>
                    <a:pt x="163135" y="165317"/>
                  </a:cubicBezTo>
                  <a:cubicBezTo>
                    <a:pt x="165929" y="168111"/>
                    <a:pt x="169210" y="167086"/>
                    <a:pt x="171312" y="164984"/>
                  </a:cubicBezTo>
                  <a:cubicBezTo>
                    <a:pt x="172722" y="163574"/>
                    <a:pt x="173927" y="161344"/>
                    <a:pt x="173261" y="158627"/>
                  </a:cubicBezTo>
                  <a:lnTo>
                    <a:pt x="175183" y="160549"/>
                  </a:lnTo>
                  <a:lnTo>
                    <a:pt x="178284" y="157448"/>
                  </a:lnTo>
                  <a:lnTo>
                    <a:pt x="169134" y="148297"/>
                  </a:lnTo>
                  <a:cubicBezTo>
                    <a:pt x="166032" y="145195"/>
                    <a:pt x="162751" y="146118"/>
                    <a:pt x="159854" y="149014"/>
                  </a:cubicBezTo>
                  <a:moveTo>
                    <a:pt x="169492" y="161523"/>
                  </a:moveTo>
                  <a:cubicBezTo>
                    <a:pt x="168364" y="162651"/>
                    <a:pt x="167108" y="162933"/>
                    <a:pt x="166057" y="161882"/>
                  </a:cubicBezTo>
                  <a:cubicBezTo>
                    <a:pt x="164596" y="160421"/>
                    <a:pt x="165929" y="158627"/>
                    <a:pt x="166417" y="157986"/>
                  </a:cubicBezTo>
                  <a:lnTo>
                    <a:pt x="167544" y="156448"/>
                  </a:lnTo>
                  <a:cubicBezTo>
                    <a:pt x="168108" y="155679"/>
                    <a:pt x="168569" y="155064"/>
                    <a:pt x="168852" y="154372"/>
                  </a:cubicBezTo>
                  <a:lnTo>
                    <a:pt x="169569" y="155089"/>
                  </a:lnTo>
                  <a:cubicBezTo>
                    <a:pt x="171338" y="156858"/>
                    <a:pt x="171415" y="159601"/>
                    <a:pt x="169492" y="161523"/>
                  </a:cubicBezTo>
                  <a:moveTo>
                    <a:pt x="187495" y="121835"/>
                  </a:moveTo>
                  <a:lnTo>
                    <a:pt x="184214" y="125116"/>
                  </a:lnTo>
                  <a:lnTo>
                    <a:pt x="190392" y="136830"/>
                  </a:lnTo>
                  <a:lnTo>
                    <a:pt x="178601" y="130730"/>
                  </a:lnTo>
                  <a:lnTo>
                    <a:pt x="175499" y="133832"/>
                  </a:lnTo>
                  <a:lnTo>
                    <a:pt x="181625" y="145597"/>
                  </a:lnTo>
                  <a:lnTo>
                    <a:pt x="169885" y="139445"/>
                  </a:lnTo>
                  <a:lnTo>
                    <a:pt x="166502" y="142828"/>
                  </a:lnTo>
                  <a:lnTo>
                    <a:pt x="184265" y="151467"/>
                  </a:lnTo>
                  <a:lnTo>
                    <a:pt x="187341" y="148391"/>
                  </a:lnTo>
                  <a:lnTo>
                    <a:pt x="181625" y="136984"/>
                  </a:lnTo>
                  <a:lnTo>
                    <a:pt x="193057" y="142675"/>
                  </a:lnTo>
                  <a:lnTo>
                    <a:pt x="196108" y="139624"/>
                  </a:lnTo>
                  <a:lnTo>
                    <a:pt x="187495" y="121835"/>
                  </a:lnTo>
                  <a:moveTo>
                    <a:pt x="202961" y="96885"/>
                  </a:moveTo>
                  <a:lnTo>
                    <a:pt x="198732" y="101115"/>
                  </a:lnTo>
                  <a:lnTo>
                    <a:pt x="207472" y="119801"/>
                  </a:lnTo>
                  <a:lnTo>
                    <a:pt x="188786" y="111060"/>
                  </a:lnTo>
                  <a:lnTo>
                    <a:pt x="184557" y="115290"/>
                  </a:lnTo>
                  <a:lnTo>
                    <a:pt x="202500" y="133232"/>
                  </a:lnTo>
                  <a:lnTo>
                    <a:pt x="205550" y="130182"/>
                  </a:lnTo>
                  <a:lnTo>
                    <a:pt x="192913" y="117545"/>
                  </a:lnTo>
                  <a:lnTo>
                    <a:pt x="210164" y="125568"/>
                  </a:lnTo>
                  <a:lnTo>
                    <a:pt x="213163" y="122569"/>
                  </a:lnTo>
                  <a:lnTo>
                    <a:pt x="205140" y="105318"/>
                  </a:lnTo>
                  <a:lnTo>
                    <a:pt x="217777" y="117955"/>
                  </a:lnTo>
                  <a:lnTo>
                    <a:pt x="220904" y="114828"/>
                  </a:lnTo>
                  <a:lnTo>
                    <a:pt x="202961" y="96885"/>
                  </a:lnTo>
                  <a:moveTo>
                    <a:pt x="209124" y="96720"/>
                  </a:moveTo>
                  <a:lnTo>
                    <a:pt x="212508" y="93337"/>
                  </a:lnTo>
                  <a:lnTo>
                    <a:pt x="208893" y="89723"/>
                  </a:lnTo>
                  <a:lnTo>
                    <a:pt x="205510" y="93106"/>
                  </a:lnTo>
                  <a:lnTo>
                    <a:pt x="209124" y="96720"/>
                  </a:lnTo>
                  <a:moveTo>
                    <a:pt x="224171" y="111562"/>
                  </a:moveTo>
                  <a:lnTo>
                    <a:pt x="227349" y="108383"/>
                  </a:lnTo>
                  <a:lnTo>
                    <a:pt x="214148" y="95182"/>
                  </a:lnTo>
                  <a:lnTo>
                    <a:pt x="210970" y="98361"/>
                  </a:lnTo>
                  <a:lnTo>
                    <a:pt x="224171" y="111562"/>
                  </a:lnTo>
                  <a:moveTo>
                    <a:pt x="224102" y="84767"/>
                  </a:moveTo>
                  <a:cubicBezTo>
                    <a:pt x="221898" y="86972"/>
                    <a:pt x="221744" y="88971"/>
                    <a:pt x="222231" y="90945"/>
                  </a:cubicBezTo>
                  <a:lnTo>
                    <a:pt x="220308" y="89022"/>
                  </a:lnTo>
                  <a:lnTo>
                    <a:pt x="217155" y="92175"/>
                  </a:lnTo>
                  <a:lnTo>
                    <a:pt x="230356" y="105376"/>
                  </a:lnTo>
                  <a:lnTo>
                    <a:pt x="233535" y="102197"/>
                  </a:lnTo>
                  <a:lnTo>
                    <a:pt x="226409" y="95072"/>
                  </a:lnTo>
                  <a:cubicBezTo>
                    <a:pt x="224256" y="92918"/>
                    <a:pt x="223948" y="90611"/>
                    <a:pt x="225845" y="88714"/>
                  </a:cubicBezTo>
                  <a:cubicBezTo>
                    <a:pt x="227408" y="87151"/>
                    <a:pt x="229177" y="87125"/>
                    <a:pt x="230664" y="88612"/>
                  </a:cubicBezTo>
                  <a:lnTo>
                    <a:pt x="238892" y="96840"/>
                  </a:lnTo>
                  <a:lnTo>
                    <a:pt x="242070" y="93662"/>
                  </a:lnTo>
                  <a:lnTo>
                    <a:pt x="233560" y="85152"/>
                  </a:lnTo>
                  <a:cubicBezTo>
                    <a:pt x="230408" y="81999"/>
                    <a:pt x="227101" y="81768"/>
                    <a:pt x="224102" y="84767"/>
                  </a:cubicBezTo>
                  <a:moveTo>
                    <a:pt x="239131" y="60152"/>
                  </a:moveTo>
                  <a:lnTo>
                    <a:pt x="235952" y="63330"/>
                  </a:lnTo>
                  <a:lnTo>
                    <a:pt x="242719" y="70098"/>
                  </a:lnTo>
                  <a:cubicBezTo>
                    <a:pt x="240643" y="69610"/>
                    <a:pt x="238336" y="70533"/>
                    <a:pt x="236618" y="72251"/>
                  </a:cubicBezTo>
                  <a:cubicBezTo>
                    <a:pt x="233389" y="75480"/>
                    <a:pt x="232953" y="80427"/>
                    <a:pt x="237516" y="84990"/>
                  </a:cubicBezTo>
                  <a:cubicBezTo>
                    <a:pt x="242155" y="89630"/>
                    <a:pt x="247102" y="89194"/>
                    <a:pt x="250332" y="85964"/>
                  </a:cubicBezTo>
                  <a:cubicBezTo>
                    <a:pt x="252152" y="84144"/>
                    <a:pt x="252998" y="81709"/>
                    <a:pt x="252203" y="79479"/>
                  </a:cubicBezTo>
                  <a:lnTo>
                    <a:pt x="254228" y="81504"/>
                  </a:lnTo>
                  <a:lnTo>
                    <a:pt x="257355" y="78377"/>
                  </a:lnTo>
                  <a:lnTo>
                    <a:pt x="239131" y="60152"/>
                  </a:lnTo>
                  <a:moveTo>
                    <a:pt x="248153" y="82299"/>
                  </a:moveTo>
                  <a:cubicBezTo>
                    <a:pt x="246307" y="84144"/>
                    <a:pt x="243411" y="84426"/>
                    <a:pt x="240745" y="81760"/>
                  </a:cubicBezTo>
                  <a:cubicBezTo>
                    <a:pt x="238054" y="79069"/>
                    <a:pt x="238336" y="76173"/>
                    <a:pt x="240181" y="74327"/>
                  </a:cubicBezTo>
                  <a:cubicBezTo>
                    <a:pt x="241899" y="72610"/>
                    <a:pt x="244923" y="72148"/>
                    <a:pt x="247640" y="74865"/>
                  </a:cubicBezTo>
                  <a:cubicBezTo>
                    <a:pt x="250332" y="77557"/>
                    <a:pt x="249870" y="80581"/>
                    <a:pt x="248153" y="82299"/>
                  </a:cubicBezTo>
                </a:path>
              </a:pathLst>
            </a:custGeom>
            <a:solidFill>
              <a:srgbClr val="999999">
                <a:alpha val="30000"/>
              </a:srgbClr>
            </a:solidFill>
          </p:spPr>
        </p:sp>
        <p:sp>
          <p:nvSpPr>
            <p:cNvPr id="702" name="shape702"/>
            <p:cNvSpPr/>
            <p:nvPr/>
          </p:nvSpPr>
          <p:spPr>
            <a:xfrm>
              <a:off x="7274722" y="0"/>
              <a:ext cx="1281800" cy="1281800"/>
            </a:xfrm>
            <a:custGeom>
              <a:avLst/>
              <a:gdLst/>
              <a:ahLst/>
              <a:cxnLst/>
              <a:rect l="0" t="0" r="0" b="0"/>
              <a:pathLst>
                <a:path w="1281800" h="1281800">
                  <a:moveTo>
                    <a:pt x="341003" y="0"/>
                  </a:moveTo>
                  <a:lnTo>
                    <a:pt x="2159683" y="0"/>
                  </a:lnTo>
                  <a:lnTo>
                    <a:pt x="2159683" y="519623"/>
                  </a:lnTo>
                  <a:lnTo>
                    <a:pt x="508321" y="519623"/>
                  </a:lnTo>
                  <a:cubicBezTo>
                    <a:pt x="449137" y="519623"/>
                    <a:pt x="419545" y="519623"/>
                    <a:pt x="397021" y="507922"/>
                  </a:cubicBezTo>
                  <a:cubicBezTo>
                    <a:pt x="378040" y="498063"/>
                    <a:pt x="362563" y="482586"/>
                    <a:pt x="352703" y="463605"/>
                  </a:cubicBezTo>
                  <a:cubicBezTo>
                    <a:pt x="341003" y="441081"/>
                    <a:pt x="341003" y="411488"/>
                    <a:pt x="341003" y="352305"/>
                  </a:cubicBezTo>
                  <a:lnTo>
                    <a:pt x="341003" y="0"/>
                  </a:lnTo>
                </a:path>
              </a:pathLst>
            </a:custGeom>
            <a:solidFill>
              <a:srgbClr val="14AF78"/>
            </a:solidFill>
          </p:spPr>
        </p:sp>
        <p:sp>
          <p:nvSpPr>
            <p:cNvPr id="703" name="shape703"/>
            <p:cNvSpPr/>
            <p:nvPr/>
          </p:nvSpPr>
          <p:spPr>
            <a:xfrm>
              <a:off x="7274722" y="0"/>
              <a:ext cx="1281800" cy="1281800"/>
            </a:xfrm>
            <a:custGeom>
              <a:avLst/>
              <a:gdLst/>
              <a:ahLst/>
              <a:cxnLst/>
              <a:rect l="0" t="0" r="0" b="0"/>
              <a:pathLst>
                <a:path w="1281800" h="1281800">
                  <a:moveTo>
                    <a:pt x="826931" y="153176"/>
                  </a:moveTo>
                  <a:cubicBezTo>
                    <a:pt x="826931" y="118800"/>
                    <a:pt x="854798" y="90934"/>
                    <a:pt x="889173" y="90934"/>
                  </a:cubicBezTo>
                  <a:lnTo>
                    <a:pt x="1037492" y="90934"/>
                  </a:lnTo>
                  <a:cubicBezTo>
                    <a:pt x="1071867" y="90934"/>
                    <a:pt x="1099733" y="118800"/>
                    <a:pt x="1099733" y="153176"/>
                  </a:cubicBezTo>
                  <a:lnTo>
                    <a:pt x="1099733" y="301495"/>
                  </a:lnTo>
                  <a:cubicBezTo>
                    <a:pt x="1099733" y="335870"/>
                    <a:pt x="1071867" y="363736"/>
                    <a:pt x="1037492" y="363736"/>
                  </a:cubicBezTo>
                  <a:lnTo>
                    <a:pt x="889173" y="363736"/>
                  </a:lnTo>
                  <a:cubicBezTo>
                    <a:pt x="854798" y="363736"/>
                    <a:pt x="826931" y="335870"/>
                    <a:pt x="826931" y="301495"/>
                  </a:cubicBezTo>
                  <a:lnTo>
                    <a:pt x="826931" y="153176"/>
                  </a:lnTo>
                </a:path>
              </a:pathLst>
            </a:custGeom>
            <a:gradFill>
              <a:gsLst>
                <a:gs pos="0">
                  <a:srgbClr val="008899"/>
                </a:gs>
                <a:gs pos="100000">
                  <a:srgbClr val="66FF66"/>
                </a:gs>
              </a:gsLst>
              <a:lin ang="13500000" scaled="0"/>
            </a:gradFill>
          </p:spPr>
        </p:sp>
        <p:sp>
          <p:nvSpPr>
            <p:cNvPr id="704" name="shape704"/>
            <p:cNvSpPr/>
            <p:nvPr/>
          </p:nvSpPr>
          <p:spPr>
            <a:xfrm>
              <a:off x="7274722" y="0"/>
              <a:ext cx="1281800" cy="1281800"/>
            </a:xfrm>
            <a:custGeom>
              <a:avLst/>
              <a:gdLst/>
              <a:ahLst/>
              <a:cxnLst/>
              <a:rect l="0" t="0" r="0" b="0"/>
              <a:pathLst>
                <a:path w="1281800" h="1281800">
                  <a:moveTo>
                    <a:pt x="1010250" y="184754"/>
                  </a:moveTo>
                  <a:cubicBezTo>
                    <a:pt x="1015893" y="190397"/>
                    <a:pt x="1015893" y="199547"/>
                    <a:pt x="1010249" y="205190"/>
                  </a:cubicBezTo>
                  <a:lnTo>
                    <a:pt x="937998" y="277441"/>
                  </a:lnTo>
                  <a:cubicBezTo>
                    <a:pt x="932355" y="283084"/>
                    <a:pt x="923206" y="283084"/>
                    <a:pt x="917563" y="277441"/>
                  </a:cubicBezTo>
                  <a:cubicBezTo>
                    <a:pt x="911920" y="271798"/>
                    <a:pt x="911920" y="262649"/>
                    <a:pt x="917563" y="257006"/>
                  </a:cubicBezTo>
                  <a:lnTo>
                    <a:pt x="989814" y="184755"/>
                  </a:lnTo>
                  <a:cubicBezTo>
                    <a:pt x="995457" y="179111"/>
                    <a:pt x="1004607" y="179111"/>
                    <a:pt x="1010250" y="184754"/>
                  </a:cubicBezTo>
                </a:path>
              </a:pathLst>
            </a:custGeom>
            <a:solidFill>
              <a:srgbClr val="F3F8F9"/>
            </a:solidFill>
          </p:spPr>
        </p:sp>
        <p:sp>
          <p:nvSpPr>
            <p:cNvPr id="705" name="shape705"/>
            <p:cNvSpPr/>
            <p:nvPr/>
          </p:nvSpPr>
          <p:spPr>
            <a:xfrm>
              <a:off x="7274722" y="0"/>
              <a:ext cx="1281800" cy="1281800"/>
            </a:xfrm>
            <a:custGeom>
              <a:avLst/>
              <a:gdLst/>
              <a:ahLst/>
              <a:cxnLst/>
              <a:rect l="0" t="0" r="0" b="0"/>
              <a:pathLst>
                <a:path w="1281800" h="1281800">
                  <a:moveTo>
                    <a:pt x="906106" y="193731"/>
                  </a:moveTo>
                  <a:lnTo>
                    <a:pt x="906106" y="268463"/>
                  </a:lnTo>
                  <a:lnTo>
                    <a:pt x="917563" y="257005"/>
                  </a:lnTo>
                  <a:cubicBezTo>
                    <a:pt x="923206" y="251362"/>
                    <a:pt x="932356" y="251362"/>
                    <a:pt x="937999" y="257005"/>
                  </a:cubicBezTo>
                  <a:cubicBezTo>
                    <a:pt x="943642" y="262648"/>
                    <a:pt x="943642" y="271798"/>
                    <a:pt x="937999" y="277441"/>
                  </a:cubicBezTo>
                  <a:lnTo>
                    <a:pt x="914207" y="301232"/>
                  </a:lnTo>
                  <a:cubicBezTo>
                    <a:pt x="900553" y="314887"/>
                    <a:pt x="877205" y="305216"/>
                    <a:pt x="877206" y="285906"/>
                  </a:cubicBezTo>
                  <a:lnTo>
                    <a:pt x="877205" y="176289"/>
                  </a:lnTo>
                  <a:cubicBezTo>
                    <a:pt x="877205" y="156978"/>
                    <a:pt x="900553" y="147307"/>
                    <a:pt x="914207" y="160962"/>
                  </a:cubicBezTo>
                  <a:lnTo>
                    <a:pt x="1021708" y="268463"/>
                  </a:lnTo>
                  <a:lnTo>
                    <a:pt x="1021708" y="193731"/>
                  </a:lnTo>
                  <a:lnTo>
                    <a:pt x="1010250" y="205189"/>
                  </a:lnTo>
                  <a:cubicBezTo>
                    <a:pt x="1004607" y="210833"/>
                    <a:pt x="995457" y="210833"/>
                    <a:pt x="989814" y="205190"/>
                  </a:cubicBezTo>
                  <a:cubicBezTo>
                    <a:pt x="984171" y="199547"/>
                    <a:pt x="984171" y="190397"/>
                    <a:pt x="989815" y="184754"/>
                  </a:cubicBezTo>
                  <a:lnTo>
                    <a:pt x="1013606" y="160963"/>
                  </a:lnTo>
                  <a:cubicBezTo>
                    <a:pt x="1027261" y="147307"/>
                    <a:pt x="1050609" y="156978"/>
                    <a:pt x="1050608" y="176289"/>
                  </a:cubicBezTo>
                  <a:lnTo>
                    <a:pt x="1050608" y="285906"/>
                  </a:lnTo>
                  <a:cubicBezTo>
                    <a:pt x="1050609" y="305216"/>
                    <a:pt x="1027261" y="314887"/>
                    <a:pt x="1013607" y="301232"/>
                  </a:cubicBezTo>
                  <a:lnTo>
                    <a:pt x="906106" y="193731"/>
                  </a:lnTo>
                </a:path>
              </a:pathLst>
            </a:custGeom>
            <a:solidFill>
              <a:srgbClr val="FFFFFF"/>
            </a:solidFill>
          </p:spPr>
        </p:sp>
        <p:sp>
          <p:nvSpPr>
            <p:cNvPr id="706" name="shape706"/>
            <p:cNvSpPr/>
            <p:nvPr/>
          </p:nvSpPr>
          <p:spPr>
            <a:xfrm>
              <a:off x="7274722" y="0"/>
              <a:ext cx="1281800" cy="1281800"/>
            </a:xfrm>
            <a:custGeom>
              <a:avLst/>
              <a:gdLst/>
              <a:ahLst/>
              <a:cxnLst/>
              <a:rect l="0" t="0" r="0" b="0"/>
              <a:pathLst>
                <a:path w="1281800" h="1281800">
                  <a:moveTo>
                    <a:pt x="1261937" y="130718"/>
                  </a:moveTo>
                  <a:lnTo>
                    <a:pt x="1246819" y="130718"/>
                  </a:lnTo>
                  <a:lnTo>
                    <a:pt x="1232838" y="187551"/>
                  </a:lnTo>
                  <a:lnTo>
                    <a:pt x="1215674" y="130718"/>
                  </a:lnTo>
                  <a:lnTo>
                    <a:pt x="1201125" y="130718"/>
                  </a:lnTo>
                  <a:lnTo>
                    <a:pt x="1183961" y="187438"/>
                  </a:lnTo>
                  <a:lnTo>
                    <a:pt x="1169980" y="130718"/>
                  </a:lnTo>
                  <a:lnTo>
                    <a:pt x="1154294" y="130718"/>
                  </a:lnTo>
                  <a:lnTo>
                    <a:pt x="1176004" y="210285"/>
                  </a:lnTo>
                  <a:lnTo>
                    <a:pt x="1190667" y="210285"/>
                  </a:lnTo>
                  <a:lnTo>
                    <a:pt x="1208172" y="152201"/>
                  </a:lnTo>
                  <a:lnTo>
                    <a:pt x="1225677" y="210285"/>
                  </a:lnTo>
                  <a:lnTo>
                    <a:pt x="1240226" y="210285"/>
                  </a:lnTo>
                  <a:lnTo>
                    <a:pt x="1261937" y="130718"/>
                  </a:lnTo>
                  <a:moveTo>
                    <a:pt x="1290331" y="150723"/>
                  </a:moveTo>
                  <a:cubicBezTo>
                    <a:pt x="1273281" y="150723"/>
                    <a:pt x="1261346" y="162090"/>
                    <a:pt x="1261346" y="181072"/>
                  </a:cubicBezTo>
                  <a:cubicBezTo>
                    <a:pt x="1261346" y="200169"/>
                    <a:pt x="1273281" y="211535"/>
                    <a:pt x="1290331" y="211535"/>
                  </a:cubicBezTo>
                  <a:cubicBezTo>
                    <a:pt x="1307495" y="211535"/>
                    <a:pt x="1319430" y="200169"/>
                    <a:pt x="1319430" y="181072"/>
                  </a:cubicBezTo>
                  <a:cubicBezTo>
                    <a:pt x="1319430" y="162090"/>
                    <a:pt x="1307495" y="150723"/>
                    <a:pt x="1290331" y="150723"/>
                  </a:cubicBezTo>
                  <a:moveTo>
                    <a:pt x="1290217" y="163795"/>
                  </a:moveTo>
                  <a:cubicBezTo>
                    <a:pt x="1298743" y="163795"/>
                    <a:pt x="1304994" y="169365"/>
                    <a:pt x="1304994" y="181072"/>
                  </a:cubicBezTo>
                  <a:cubicBezTo>
                    <a:pt x="1304994" y="192098"/>
                    <a:pt x="1299652" y="198464"/>
                    <a:pt x="1290558" y="198464"/>
                  </a:cubicBezTo>
                  <a:cubicBezTo>
                    <a:pt x="1282033" y="198464"/>
                    <a:pt x="1275782" y="192894"/>
                    <a:pt x="1275782" y="181072"/>
                  </a:cubicBezTo>
                  <a:cubicBezTo>
                    <a:pt x="1275782" y="170160"/>
                    <a:pt x="1281124" y="163795"/>
                    <a:pt x="1290217" y="163795"/>
                  </a:cubicBezTo>
                  <a:moveTo>
                    <a:pt x="1360873" y="150723"/>
                  </a:moveTo>
                  <a:cubicBezTo>
                    <a:pt x="1351098" y="150723"/>
                    <a:pt x="1346324" y="154815"/>
                    <a:pt x="1343027" y="160271"/>
                  </a:cubicBezTo>
                  <a:lnTo>
                    <a:pt x="1343027" y="151746"/>
                  </a:lnTo>
                  <a:lnTo>
                    <a:pt x="1329046" y="151746"/>
                  </a:lnTo>
                  <a:lnTo>
                    <a:pt x="1329046" y="210285"/>
                  </a:lnTo>
                  <a:lnTo>
                    <a:pt x="1343141" y="210285"/>
                  </a:lnTo>
                  <a:lnTo>
                    <a:pt x="1343141" y="178685"/>
                  </a:lnTo>
                  <a:cubicBezTo>
                    <a:pt x="1343141" y="169137"/>
                    <a:pt x="1347574" y="163340"/>
                    <a:pt x="1355985" y="163340"/>
                  </a:cubicBezTo>
                  <a:cubicBezTo>
                    <a:pt x="1362919" y="163340"/>
                    <a:pt x="1366898" y="167205"/>
                    <a:pt x="1366898" y="173798"/>
                  </a:cubicBezTo>
                  <a:lnTo>
                    <a:pt x="1366898" y="210285"/>
                  </a:lnTo>
                  <a:lnTo>
                    <a:pt x="1380992" y="210285"/>
                  </a:lnTo>
                  <a:lnTo>
                    <a:pt x="1380992" y="172547"/>
                  </a:lnTo>
                  <a:cubicBezTo>
                    <a:pt x="1380992" y="158566"/>
                    <a:pt x="1374172" y="150723"/>
                    <a:pt x="1360873" y="150723"/>
                  </a:cubicBezTo>
                  <a:moveTo>
                    <a:pt x="1448772" y="129467"/>
                  </a:moveTo>
                  <a:lnTo>
                    <a:pt x="1434678" y="129467"/>
                  </a:lnTo>
                  <a:lnTo>
                    <a:pt x="1434678" y="159476"/>
                  </a:lnTo>
                  <a:cubicBezTo>
                    <a:pt x="1431154" y="153792"/>
                    <a:pt x="1423993" y="150723"/>
                    <a:pt x="1416377" y="150723"/>
                  </a:cubicBezTo>
                  <a:cubicBezTo>
                    <a:pt x="1402055" y="150723"/>
                    <a:pt x="1390120" y="160726"/>
                    <a:pt x="1390120" y="180959"/>
                  </a:cubicBezTo>
                  <a:cubicBezTo>
                    <a:pt x="1390120" y="201533"/>
                    <a:pt x="1402055" y="211535"/>
                    <a:pt x="1416377" y="211535"/>
                  </a:cubicBezTo>
                  <a:cubicBezTo>
                    <a:pt x="1424447" y="211535"/>
                    <a:pt x="1431722" y="208012"/>
                    <a:pt x="1434905" y="201305"/>
                  </a:cubicBezTo>
                  <a:lnTo>
                    <a:pt x="1434905" y="210285"/>
                  </a:lnTo>
                  <a:lnTo>
                    <a:pt x="1448772" y="210285"/>
                  </a:lnTo>
                  <a:lnTo>
                    <a:pt x="1448772" y="129467"/>
                  </a:lnTo>
                  <a:moveTo>
                    <a:pt x="1419673" y="198577"/>
                  </a:moveTo>
                  <a:cubicBezTo>
                    <a:pt x="1411489" y="198577"/>
                    <a:pt x="1404442" y="192780"/>
                    <a:pt x="1404442" y="180959"/>
                  </a:cubicBezTo>
                  <a:cubicBezTo>
                    <a:pt x="1404442" y="169024"/>
                    <a:pt x="1411489" y="163227"/>
                    <a:pt x="1419673" y="163227"/>
                  </a:cubicBezTo>
                  <a:cubicBezTo>
                    <a:pt x="1427289" y="163227"/>
                    <a:pt x="1435019" y="168910"/>
                    <a:pt x="1435019" y="180959"/>
                  </a:cubicBezTo>
                  <a:cubicBezTo>
                    <a:pt x="1435019" y="192894"/>
                    <a:pt x="1427289" y="198577"/>
                    <a:pt x="1419673" y="198577"/>
                  </a:cubicBezTo>
                  <a:moveTo>
                    <a:pt x="1512835" y="185278"/>
                  </a:moveTo>
                  <a:lnTo>
                    <a:pt x="1512835" y="179481"/>
                  </a:lnTo>
                  <a:cubicBezTo>
                    <a:pt x="1512835" y="160158"/>
                    <a:pt x="1500787" y="150723"/>
                    <a:pt x="1486578" y="150723"/>
                  </a:cubicBezTo>
                  <a:cubicBezTo>
                    <a:pt x="1471688" y="150723"/>
                    <a:pt x="1458389" y="160953"/>
                    <a:pt x="1458389" y="181413"/>
                  </a:cubicBezTo>
                  <a:cubicBezTo>
                    <a:pt x="1458389" y="201760"/>
                    <a:pt x="1471460" y="211535"/>
                    <a:pt x="1486237" y="211535"/>
                  </a:cubicBezTo>
                  <a:cubicBezTo>
                    <a:pt x="1498172" y="211535"/>
                    <a:pt x="1509425" y="205056"/>
                    <a:pt x="1512381" y="192666"/>
                  </a:cubicBezTo>
                  <a:lnTo>
                    <a:pt x="1499195" y="192666"/>
                  </a:lnTo>
                  <a:cubicBezTo>
                    <a:pt x="1497149" y="197327"/>
                    <a:pt x="1492375" y="199373"/>
                    <a:pt x="1486805" y="199373"/>
                  </a:cubicBezTo>
                  <a:cubicBezTo>
                    <a:pt x="1478394" y="199373"/>
                    <a:pt x="1472370" y="194826"/>
                    <a:pt x="1472029" y="185278"/>
                  </a:cubicBezTo>
                  <a:lnTo>
                    <a:pt x="1512835" y="185278"/>
                  </a:lnTo>
                  <a:moveTo>
                    <a:pt x="1486464" y="162886"/>
                  </a:moveTo>
                  <a:cubicBezTo>
                    <a:pt x="1494080" y="162886"/>
                    <a:pt x="1498968" y="167205"/>
                    <a:pt x="1498968" y="174934"/>
                  </a:cubicBezTo>
                  <a:lnTo>
                    <a:pt x="1472370" y="174934"/>
                  </a:lnTo>
                  <a:cubicBezTo>
                    <a:pt x="1473620" y="166409"/>
                    <a:pt x="1479758" y="162886"/>
                    <a:pt x="1486464" y="162886"/>
                  </a:cubicBezTo>
                  <a:moveTo>
                    <a:pt x="1555614" y="151064"/>
                  </a:moveTo>
                  <a:lnTo>
                    <a:pt x="1551749" y="151064"/>
                  </a:lnTo>
                  <a:cubicBezTo>
                    <a:pt x="1544929" y="151064"/>
                    <a:pt x="1539473" y="154020"/>
                    <a:pt x="1536518" y="160385"/>
                  </a:cubicBezTo>
                  <a:lnTo>
                    <a:pt x="1536518" y="151746"/>
                  </a:lnTo>
                  <a:lnTo>
                    <a:pt x="1522537" y="151746"/>
                  </a:lnTo>
                  <a:lnTo>
                    <a:pt x="1522537" y="210285"/>
                  </a:lnTo>
                  <a:lnTo>
                    <a:pt x="1536632" y="210285"/>
                  </a:lnTo>
                  <a:lnTo>
                    <a:pt x="1536632" y="181641"/>
                  </a:lnTo>
                  <a:cubicBezTo>
                    <a:pt x="1536632" y="170160"/>
                    <a:pt x="1541974" y="164818"/>
                    <a:pt x="1551863" y="164818"/>
                  </a:cubicBezTo>
                  <a:lnTo>
                    <a:pt x="1555614" y="164818"/>
                  </a:lnTo>
                  <a:lnTo>
                    <a:pt x="1555614" y="151064"/>
                  </a:lnTo>
                  <a:moveTo>
                    <a:pt x="1586361" y="175389"/>
                  </a:moveTo>
                  <a:cubicBezTo>
                    <a:pt x="1579200" y="174366"/>
                    <a:pt x="1574085" y="173457"/>
                    <a:pt x="1574085" y="168910"/>
                  </a:cubicBezTo>
                  <a:cubicBezTo>
                    <a:pt x="1574085" y="165500"/>
                    <a:pt x="1576813" y="162431"/>
                    <a:pt x="1583747" y="162431"/>
                  </a:cubicBezTo>
                  <a:cubicBezTo>
                    <a:pt x="1589771" y="162431"/>
                    <a:pt x="1593863" y="164704"/>
                    <a:pt x="1594432" y="170501"/>
                  </a:cubicBezTo>
                  <a:lnTo>
                    <a:pt x="1608185" y="170501"/>
                  </a:lnTo>
                  <a:cubicBezTo>
                    <a:pt x="1607390" y="157430"/>
                    <a:pt x="1597273" y="150723"/>
                    <a:pt x="1583633" y="150723"/>
                  </a:cubicBezTo>
                  <a:cubicBezTo>
                    <a:pt x="1571471" y="150723"/>
                    <a:pt x="1560331" y="156066"/>
                    <a:pt x="1560331" y="169365"/>
                  </a:cubicBezTo>
                  <a:cubicBezTo>
                    <a:pt x="1560331" y="183800"/>
                    <a:pt x="1573403" y="185733"/>
                    <a:pt x="1584883" y="187665"/>
                  </a:cubicBezTo>
                  <a:cubicBezTo>
                    <a:pt x="1592954" y="189029"/>
                    <a:pt x="1595682" y="189938"/>
                    <a:pt x="1595682" y="193576"/>
                  </a:cubicBezTo>
                  <a:cubicBezTo>
                    <a:pt x="1595682" y="198009"/>
                    <a:pt x="1591476" y="199941"/>
                    <a:pt x="1585452" y="199941"/>
                  </a:cubicBezTo>
                  <a:cubicBezTo>
                    <a:pt x="1578859" y="199941"/>
                    <a:pt x="1573744" y="197441"/>
                    <a:pt x="1572721" y="191530"/>
                  </a:cubicBezTo>
                  <a:lnTo>
                    <a:pt x="1558513" y="191530"/>
                  </a:lnTo>
                  <a:cubicBezTo>
                    <a:pt x="1559536" y="206307"/>
                    <a:pt x="1572607" y="211535"/>
                    <a:pt x="1584770" y="211535"/>
                  </a:cubicBezTo>
                  <a:cubicBezTo>
                    <a:pt x="1597842" y="211535"/>
                    <a:pt x="1609549" y="205284"/>
                    <a:pt x="1609549" y="192098"/>
                  </a:cubicBezTo>
                  <a:cubicBezTo>
                    <a:pt x="1609549" y="178458"/>
                    <a:pt x="1596819" y="176980"/>
                    <a:pt x="1586361" y="175389"/>
                  </a:cubicBezTo>
                  <a:moveTo>
                    <a:pt x="1650504" y="150723"/>
                  </a:moveTo>
                  <a:cubicBezTo>
                    <a:pt x="1640615" y="150723"/>
                    <a:pt x="1636068" y="154815"/>
                    <a:pt x="1632772" y="160385"/>
                  </a:cubicBezTo>
                  <a:lnTo>
                    <a:pt x="1632772" y="129467"/>
                  </a:lnTo>
                  <a:lnTo>
                    <a:pt x="1618677" y="129467"/>
                  </a:lnTo>
                  <a:lnTo>
                    <a:pt x="1618677" y="210285"/>
                  </a:lnTo>
                  <a:lnTo>
                    <a:pt x="1632772" y="210285"/>
                  </a:lnTo>
                  <a:lnTo>
                    <a:pt x="1632772" y="178685"/>
                  </a:lnTo>
                  <a:cubicBezTo>
                    <a:pt x="1632772" y="169137"/>
                    <a:pt x="1637205" y="163340"/>
                    <a:pt x="1645616" y="163340"/>
                  </a:cubicBezTo>
                  <a:cubicBezTo>
                    <a:pt x="1652550" y="163340"/>
                    <a:pt x="1656528" y="167205"/>
                    <a:pt x="1656528" y="173798"/>
                  </a:cubicBezTo>
                  <a:lnTo>
                    <a:pt x="1656528" y="210285"/>
                  </a:lnTo>
                  <a:lnTo>
                    <a:pt x="1670623" y="210285"/>
                  </a:lnTo>
                  <a:lnTo>
                    <a:pt x="1670623" y="172547"/>
                  </a:lnTo>
                  <a:cubicBezTo>
                    <a:pt x="1670623" y="158566"/>
                    <a:pt x="1663803" y="150723"/>
                    <a:pt x="1650504" y="150723"/>
                  </a:cubicBezTo>
                  <a:moveTo>
                    <a:pt x="1708622" y="150723"/>
                  </a:moveTo>
                  <a:cubicBezTo>
                    <a:pt x="1694073" y="150723"/>
                    <a:pt x="1683729" y="157316"/>
                    <a:pt x="1681455" y="170956"/>
                  </a:cubicBezTo>
                  <a:lnTo>
                    <a:pt x="1694868" y="170956"/>
                  </a:lnTo>
                  <a:cubicBezTo>
                    <a:pt x="1696119" y="166523"/>
                    <a:pt x="1698619" y="162317"/>
                    <a:pt x="1707372" y="162317"/>
                  </a:cubicBezTo>
                  <a:cubicBezTo>
                    <a:pt x="1712373" y="162317"/>
                    <a:pt x="1717033" y="163909"/>
                    <a:pt x="1717033" y="168342"/>
                  </a:cubicBezTo>
                  <a:cubicBezTo>
                    <a:pt x="1717033" y="173229"/>
                    <a:pt x="1712487" y="174139"/>
                    <a:pt x="1710213" y="174480"/>
                  </a:cubicBezTo>
                  <a:lnTo>
                    <a:pt x="1698392" y="176185"/>
                  </a:lnTo>
                  <a:cubicBezTo>
                    <a:pt x="1693049" y="176980"/>
                    <a:pt x="1679750" y="179481"/>
                    <a:pt x="1679750" y="194144"/>
                  </a:cubicBezTo>
                  <a:cubicBezTo>
                    <a:pt x="1679750" y="206534"/>
                    <a:pt x="1689298" y="211535"/>
                    <a:pt x="1698619" y="211535"/>
                  </a:cubicBezTo>
                  <a:cubicBezTo>
                    <a:pt x="1704871" y="211535"/>
                    <a:pt x="1712487" y="209262"/>
                    <a:pt x="1717033" y="201760"/>
                  </a:cubicBezTo>
                  <a:lnTo>
                    <a:pt x="1717033" y="210285"/>
                  </a:lnTo>
                  <a:lnTo>
                    <a:pt x="1730787" y="210285"/>
                  </a:lnTo>
                  <a:lnTo>
                    <a:pt x="1730787" y="169706"/>
                  </a:lnTo>
                  <a:cubicBezTo>
                    <a:pt x="1730787" y="155952"/>
                    <a:pt x="1721466" y="150723"/>
                    <a:pt x="1708622" y="150723"/>
                  </a:cubicBezTo>
                  <a:moveTo>
                    <a:pt x="1702257" y="199828"/>
                  </a:moveTo>
                  <a:cubicBezTo>
                    <a:pt x="1697255" y="199828"/>
                    <a:pt x="1693845" y="197668"/>
                    <a:pt x="1693845" y="193007"/>
                  </a:cubicBezTo>
                  <a:cubicBezTo>
                    <a:pt x="1693845" y="186528"/>
                    <a:pt x="1700779" y="185505"/>
                    <a:pt x="1703280" y="185164"/>
                  </a:cubicBezTo>
                  <a:lnTo>
                    <a:pt x="1709190" y="184255"/>
                  </a:lnTo>
                  <a:cubicBezTo>
                    <a:pt x="1712146" y="183800"/>
                    <a:pt x="1714533" y="183459"/>
                    <a:pt x="1716692" y="182550"/>
                  </a:cubicBezTo>
                  <a:lnTo>
                    <a:pt x="1716692" y="185733"/>
                  </a:lnTo>
                  <a:cubicBezTo>
                    <a:pt x="1716692" y="193576"/>
                    <a:pt x="1710782" y="199828"/>
                    <a:pt x="1702257" y="199828"/>
                  </a:cubicBezTo>
                  <a:moveTo>
                    <a:pt x="1776970" y="151064"/>
                  </a:moveTo>
                  <a:lnTo>
                    <a:pt x="1773106" y="151064"/>
                  </a:lnTo>
                  <a:cubicBezTo>
                    <a:pt x="1766285" y="151064"/>
                    <a:pt x="1760829" y="154020"/>
                    <a:pt x="1757874" y="160385"/>
                  </a:cubicBezTo>
                  <a:lnTo>
                    <a:pt x="1757874" y="151746"/>
                  </a:lnTo>
                  <a:lnTo>
                    <a:pt x="1743893" y="151746"/>
                  </a:lnTo>
                  <a:lnTo>
                    <a:pt x="1743893" y="210285"/>
                  </a:lnTo>
                  <a:lnTo>
                    <a:pt x="1757988" y="210285"/>
                  </a:lnTo>
                  <a:lnTo>
                    <a:pt x="1757988" y="181641"/>
                  </a:lnTo>
                  <a:cubicBezTo>
                    <a:pt x="1757988" y="170160"/>
                    <a:pt x="1763330" y="164818"/>
                    <a:pt x="1773219" y="164818"/>
                  </a:cubicBezTo>
                  <a:lnTo>
                    <a:pt x="1776970" y="164818"/>
                  </a:lnTo>
                  <a:lnTo>
                    <a:pt x="1776970" y="151064"/>
                  </a:lnTo>
                  <a:moveTo>
                    <a:pt x="1833776" y="185278"/>
                  </a:moveTo>
                  <a:lnTo>
                    <a:pt x="1833776" y="179481"/>
                  </a:lnTo>
                  <a:cubicBezTo>
                    <a:pt x="1833776" y="160158"/>
                    <a:pt x="1821727" y="150723"/>
                    <a:pt x="1807518" y="150723"/>
                  </a:cubicBezTo>
                  <a:cubicBezTo>
                    <a:pt x="1792628" y="150723"/>
                    <a:pt x="1779329" y="160953"/>
                    <a:pt x="1779329" y="181413"/>
                  </a:cubicBezTo>
                  <a:cubicBezTo>
                    <a:pt x="1779329" y="201760"/>
                    <a:pt x="1792401" y="211535"/>
                    <a:pt x="1807177" y="211535"/>
                  </a:cubicBezTo>
                  <a:cubicBezTo>
                    <a:pt x="1819112" y="211535"/>
                    <a:pt x="1830366" y="205056"/>
                    <a:pt x="1833321" y="192666"/>
                  </a:cubicBezTo>
                  <a:lnTo>
                    <a:pt x="1820135" y="192666"/>
                  </a:lnTo>
                  <a:cubicBezTo>
                    <a:pt x="1818089" y="197327"/>
                    <a:pt x="1813315" y="199373"/>
                    <a:pt x="1807746" y="199373"/>
                  </a:cubicBezTo>
                  <a:cubicBezTo>
                    <a:pt x="1799334" y="199373"/>
                    <a:pt x="1793310" y="194826"/>
                    <a:pt x="1792969" y="185278"/>
                  </a:cubicBezTo>
                  <a:lnTo>
                    <a:pt x="1833776" y="185278"/>
                  </a:lnTo>
                  <a:moveTo>
                    <a:pt x="1807405" y="162886"/>
                  </a:moveTo>
                  <a:cubicBezTo>
                    <a:pt x="1815020" y="162886"/>
                    <a:pt x="1819908" y="167205"/>
                    <a:pt x="1819908" y="174934"/>
                  </a:cubicBezTo>
                  <a:lnTo>
                    <a:pt x="1793310" y="174934"/>
                  </a:lnTo>
                  <a:cubicBezTo>
                    <a:pt x="1794560" y="166409"/>
                    <a:pt x="1800698" y="162886"/>
                    <a:pt x="1807405" y="162886"/>
                  </a:cubicBezTo>
                  <a:moveTo>
                    <a:pt x="1216697" y="323952"/>
                  </a:moveTo>
                  <a:lnTo>
                    <a:pt x="1216697" y="310085"/>
                  </a:lnTo>
                  <a:lnTo>
                    <a:pt x="1175891" y="310085"/>
                  </a:lnTo>
                  <a:lnTo>
                    <a:pt x="1175891" y="290648"/>
                  </a:lnTo>
                  <a:lnTo>
                    <a:pt x="1211469" y="290648"/>
                  </a:lnTo>
                  <a:lnTo>
                    <a:pt x="1211469" y="276780"/>
                  </a:lnTo>
                  <a:lnTo>
                    <a:pt x="1175891" y="276780"/>
                  </a:lnTo>
                  <a:lnTo>
                    <a:pt x="1175891" y="258253"/>
                  </a:lnTo>
                  <a:lnTo>
                    <a:pt x="1214538" y="258253"/>
                  </a:lnTo>
                  <a:lnTo>
                    <a:pt x="1214538" y="244385"/>
                  </a:lnTo>
                  <a:lnTo>
                    <a:pt x="1161114" y="244385"/>
                  </a:lnTo>
                  <a:lnTo>
                    <a:pt x="1161114" y="323952"/>
                  </a:lnTo>
                  <a:lnTo>
                    <a:pt x="1216697" y="323952"/>
                  </a:lnTo>
                  <a:moveTo>
                    <a:pt x="1281033" y="243135"/>
                  </a:moveTo>
                  <a:lnTo>
                    <a:pt x="1266938" y="243135"/>
                  </a:lnTo>
                  <a:lnTo>
                    <a:pt x="1266938" y="273143"/>
                  </a:lnTo>
                  <a:cubicBezTo>
                    <a:pt x="1263415" y="267460"/>
                    <a:pt x="1256254" y="264391"/>
                    <a:pt x="1248638" y="264391"/>
                  </a:cubicBezTo>
                  <a:cubicBezTo>
                    <a:pt x="1234316" y="264391"/>
                    <a:pt x="1222381" y="274393"/>
                    <a:pt x="1222381" y="294626"/>
                  </a:cubicBezTo>
                  <a:cubicBezTo>
                    <a:pt x="1222381" y="315200"/>
                    <a:pt x="1234316" y="325203"/>
                    <a:pt x="1248638" y="325203"/>
                  </a:cubicBezTo>
                  <a:cubicBezTo>
                    <a:pt x="1256708" y="325203"/>
                    <a:pt x="1263983" y="321679"/>
                    <a:pt x="1267166" y="314973"/>
                  </a:cubicBezTo>
                  <a:lnTo>
                    <a:pt x="1267166" y="323952"/>
                  </a:lnTo>
                  <a:lnTo>
                    <a:pt x="1281033" y="323952"/>
                  </a:lnTo>
                  <a:lnTo>
                    <a:pt x="1281033" y="243135"/>
                  </a:lnTo>
                  <a:moveTo>
                    <a:pt x="1251934" y="312245"/>
                  </a:moveTo>
                  <a:cubicBezTo>
                    <a:pt x="1243750" y="312245"/>
                    <a:pt x="1236703" y="306448"/>
                    <a:pt x="1236703" y="294626"/>
                  </a:cubicBezTo>
                  <a:cubicBezTo>
                    <a:pt x="1236703" y="282691"/>
                    <a:pt x="1243750" y="276894"/>
                    <a:pt x="1251934" y="276894"/>
                  </a:cubicBezTo>
                  <a:cubicBezTo>
                    <a:pt x="1259550" y="276894"/>
                    <a:pt x="1267279" y="282577"/>
                    <a:pt x="1267279" y="294626"/>
                  </a:cubicBezTo>
                  <a:cubicBezTo>
                    <a:pt x="1267279" y="306561"/>
                    <a:pt x="1259550" y="312245"/>
                    <a:pt x="1251934" y="312245"/>
                  </a:cubicBezTo>
                  <a:moveTo>
                    <a:pt x="1327711" y="264732"/>
                  </a:moveTo>
                  <a:lnTo>
                    <a:pt x="1323846" y="264732"/>
                  </a:lnTo>
                  <a:cubicBezTo>
                    <a:pt x="1317026" y="264732"/>
                    <a:pt x="1311570" y="267687"/>
                    <a:pt x="1308615" y="274052"/>
                  </a:cubicBezTo>
                  <a:lnTo>
                    <a:pt x="1308615" y="265414"/>
                  </a:lnTo>
                  <a:lnTo>
                    <a:pt x="1294633" y="265414"/>
                  </a:lnTo>
                  <a:lnTo>
                    <a:pt x="1294633" y="323952"/>
                  </a:lnTo>
                  <a:lnTo>
                    <a:pt x="1308728" y="323952"/>
                  </a:lnTo>
                  <a:lnTo>
                    <a:pt x="1308728" y="295308"/>
                  </a:lnTo>
                  <a:cubicBezTo>
                    <a:pt x="1308728" y="283828"/>
                    <a:pt x="1314071" y="278485"/>
                    <a:pt x="1323960" y="278485"/>
                  </a:cubicBezTo>
                  <a:lnTo>
                    <a:pt x="1327711" y="278485"/>
                  </a:lnTo>
                  <a:lnTo>
                    <a:pt x="1327711" y="264732"/>
                  </a:lnTo>
                  <a:moveTo>
                    <a:pt x="1358935" y="264391"/>
                  </a:moveTo>
                  <a:cubicBezTo>
                    <a:pt x="1344386" y="264391"/>
                    <a:pt x="1334042" y="270983"/>
                    <a:pt x="1331769" y="284624"/>
                  </a:cubicBezTo>
                  <a:lnTo>
                    <a:pt x="1345181" y="284624"/>
                  </a:lnTo>
                  <a:cubicBezTo>
                    <a:pt x="1346432" y="280190"/>
                    <a:pt x="1348932" y="275985"/>
                    <a:pt x="1357685" y="275985"/>
                  </a:cubicBezTo>
                  <a:cubicBezTo>
                    <a:pt x="1362686" y="275985"/>
                    <a:pt x="1367347" y="277576"/>
                    <a:pt x="1367347" y="282009"/>
                  </a:cubicBezTo>
                  <a:cubicBezTo>
                    <a:pt x="1367347" y="286897"/>
                    <a:pt x="1362800" y="287806"/>
                    <a:pt x="1360526" y="288147"/>
                  </a:cubicBezTo>
                  <a:lnTo>
                    <a:pt x="1348705" y="289852"/>
                  </a:lnTo>
                  <a:cubicBezTo>
                    <a:pt x="1343363" y="290648"/>
                    <a:pt x="1330064" y="293149"/>
                    <a:pt x="1330064" y="307812"/>
                  </a:cubicBezTo>
                  <a:cubicBezTo>
                    <a:pt x="1330064" y="320201"/>
                    <a:pt x="1339612" y="325203"/>
                    <a:pt x="1348932" y="325203"/>
                  </a:cubicBezTo>
                  <a:cubicBezTo>
                    <a:pt x="1355184" y="325203"/>
                    <a:pt x="1362800" y="322929"/>
                    <a:pt x="1367347" y="315427"/>
                  </a:cubicBezTo>
                  <a:lnTo>
                    <a:pt x="1367347" y="323952"/>
                  </a:lnTo>
                  <a:lnTo>
                    <a:pt x="1381100" y="323952"/>
                  </a:lnTo>
                  <a:lnTo>
                    <a:pt x="1381100" y="283373"/>
                  </a:lnTo>
                  <a:cubicBezTo>
                    <a:pt x="1381100" y="269619"/>
                    <a:pt x="1371780" y="264391"/>
                    <a:pt x="1358935" y="264391"/>
                  </a:cubicBezTo>
                  <a:moveTo>
                    <a:pt x="1352570" y="313495"/>
                  </a:moveTo>
                  <a:cubicBezTo>
                    <a:pt x="1347568" y="313495"/>
                    <a:pt x="1344158" y="311335"/>
                    <a:pt x="1344158" y="306675"/>
                  </a:cubicBezTo>
                  <a:cubicBezTo>
                    <a:pt x="1344158" y="300196"/>
                    <a:pt x="1351092" y="299173"/>
                    <a:pt x="1353593" y="298832"/>
                  </a:cubicBezTo>
                  <a:lnTo>
                    <a:pt x="1359503" y="297923"/>
                  </a:lnTo>
                  <a:cubicBezTo>
                    <a:pt x="1362459" y="297468"/>
                    <a:pt x="1364846" y="297127"/>
                    <a:pt x="1367006" y="296218"/>
                  </a:cubicBezTo>
                  <a:lnTo>
                    <a:pt x="1367006" y="299400"/>
                  </a:lnTo>
                  <a:cubicBezTo>
                    <a:pt x="1367006" y="307243"/>
                    <a:pt x="1361095" y="313495"/>
                    <a:pt x="1352570" y="313495"/>
                  </a:cubicBezTo>
                  <a:moveTo>
                    <a:pt x="1480486" y="265414"/>
                  </a:moveTo>
                  <a:lnTo>
                    <a:pt x="1465936" y="265414"/>
                  </a:lnTo>
                  <a:lnTo>
                    <a:pt x="1453660" y="305084"/>
                  </a:lnTo>
                  <a:lnTo>
                    <a:pt x="1441043" y="265414"/>
                  </a:lnTo>
                  <a:lnTo>
                    <a:pt x="1427289" y="265414"/>
                  </a:lnTo>
                  <a:lnTo>
                    <a:pt x="1414786" y="305084"/>
                  </a:lnTo>
                  <a:lnTo>
                    <a:pt x="1402396" y="265414"/>
                  </a:lnTo>
                  <a:lnTo>
                    <a:pt x="1387392" y="265414"/>
                  </a:lnTo>
                  <a:lnTo>
                    <a:pt x="1407625" y="323952"/>
                  </a:lnTo>
                  <a:lnTo>
                    <a:pt x="1421265" y="323952"/>
                  </a:lnTo>
                  <a:lnTo>
                    <a:pt x="1433882" y="285988"/>
                  </a:lnTo>
                  <a:lnTo>
                    <a:pt x="1446613" y="323952"/>
                  </a:lnTo>
                  <a:lnTo>
                    <a:pt x="1460139" y="323952"/>
                  </a:lnTo>
                  <a:lnTo>
                    <a:pt x="1480486" y="265414"/>
                  </a:lnTo>
                  <a:moveTo>
                    <a:pt x="1570101" y="244385"/>
                  </a:moveTo>
                  <a:lnTo>
                    <a:pt x="1551346" y="244385"/>
                  </a:lnTo>
                  <a:lnTo>
                    <a:pt x="1529294" y="305197"/>
                  </a:lnTo>
                  <a:lnTo>
                    <a:pt x="1507243" y="244385"/>
                  </a:lnTo>
                  <a:lnTo>
                    <a:pt x="1488488" y="244385"/>
                  </a:lnTo>
                  <a:lnTo>
                    <a:pt x="1488488" y="323952"/>
                  </a:lnTo>
                  <a:lnTo>
                    <a:pt x="1502014" y="323952"/>
                  </a:lnTo>
                  <a:lnTo>
                    <a:pt x="1502014" y="267914"/>
                  </a:lnTo>
                  <a:lnTo>
                    <a:pt x="1522474" y="323952"/>
                  </a:lnTo>
                  <a:lnTo>
                    <a:pt x="1535773" y="323952"/>
                  </a:lnTo>
                  <a:lnTo>
                    <a:pt x="1556234" y="267914"/>
                  </a:lnTo>
                  <a:lnTo>
                    <a:pt x="1556234" y="323952"/>
                  </a:lnTo>
                  <a:lnTo>
                    <a:pt x="1570101" y="323952"/>
                  </a:lnTo>
                  <a:lnTo>
                    <a:pt x="1570101" y="244385"/>
                  </a:lnTo>
                  <a:moveTo>
                    <a:pt x="1584128" y="257684"/>
                  </a:moveTo>
                  <a:lnTo>
                    <a:pt x="1599132" y="257684"/>
                  </a:lnTo>
                  <a:lnTo>
                    <a:pt x="1599132" y="241657"/>
                  </a:lnTo>
                  <a:lnTo>
                    <a:pt x="1584128" y="241657"/>
                  </a:lnTo>
                  <a:lnTo>
                    <a:pt x="1584128" y="257684"/>
                  </a:lnTo>
                  <a:moveTo>
                    <a:pt x="1584582" y="323952"/>
                  </a:moveTo>
                  <a:lnTo>
                    <a:pt x="1598677" y="323952"/>
                  </a:lnTo>
                  <a:lnTo>
                    <a:pt x="1598677" y="265414"/>
                  </a:lnTo>
                  <a:lnTo>
                    <a:pt x="1584582" y="265414"/>
                  </a:lnTo>
                  <a:lnTo>
                    <a:pt x="1584582" y="323952"/>
                  </a:lnTo>
                  <a:moveTo>
                    <a:pt x="1643843" y="264391"/>
                  </a:moveTo>
                  <a:cubicBezTo>
                    <a:pt x="1634067" y="264391"/>
                    <a:pt x="1629293" y="268483"/>
                    <a:pt x="1625997" y="273939"/>
                  </a:cubicBezTo>
                  <a:lnTo>
                    <a:pt x="1625997" y="265414"/>
                  </a:lnTo>
                  <a:lnTo>
                    <a:pt x="1612016" y="265414"/>
                  </a:lnTo>
                  <a:lnTo>
                    <a:pt x="1612016" y="323952"/>
                  </a:lnTo>
                  <a:lnTo>
                    <a:pt x="1626111" y="323952"/>
                  </a:lnTo>
                  <a:lnTo>
                    <a:pt x="1626111" y="292353"/>
                  </a:lnTo>
                  <a:cubicBezTo>
                    <a:pt x="1626111" y="282805"/>
                    <a:pt x="1630544" y="277008"/>
                    <a:pt x="1638955" y="277008"/>
                  </a:cubicBezTo>
                  <a:cubicBezTo>
                    <a:pt x="1645889" y="277008"/>
                    <a:pt x="1649867" y="280872"/>
                    <a:pt x="1649867" y="287465"/>
                  </a:cubicBezTo>
                  <a:lnTo>
                    <a:pt x="1649867" y="323952"/>
                  </a:lnTo>
                  <a:lnTo>
                    <a:pt x="1663962" y="323952"/>
                  </a:lnTo>
                  <a:lnTo>
                    <a:pt x="1663962" y="286215"/>
                  </a:lnTo>
                  <a:cubicBezTo>
                    <a:pt x="1663962" y="272234"/>
                    <a:pt x="1657142" y="264391"/>
                    <a:pt x="1643843" y="264391"/>
                  </a:cubicBezTo>
                  <a:moveTo>
                    <a:pt x="1731742" y="243135"/>
                  </a:moveTo>
                  <a:lnTo>
                    <a:pt x="1717647" y="243135"/>
                  </a:lnTo>
                  <a:lnTo>
                    <a:pt x="1717647" y="273143"/>
                  </a:lnTo>
                  <a:cubicBezTo>
                    <a:pt x="1714123" y="267460"/>
                    <a:pt x="1706962" y="264391"/>
                    <a:pt x="1699347" y="264391"/>
                  </a:cubicBezTo>
                  <a:cubicBezTo>
                    <a:pt x="1685025" y="264391"/>
                    <a:pt x="1673089" y="274393"/>
                    <a:pt x="1673089" y="294626"/>
                  </a:cubicBezTo>
                  <a:cubicBezTo>
                    <a:pt x="1673089" y="315200"/>
                    <a:pt x="1685025" y="325203"/>
                    <a:pt x="1699347" y="325203"/>
                  </a:cubicBezTo>
                  <a:cubicBezTo>
                    <a:pt x="1707417" y="325203"/>
                    <a:pt x="1714692" y="321679"/>
                    <a:pt x="1717874" y="314973"/>
                  </a:cubicBezTo>
                  <a:lnTo>
                    <a:pt x="1717874" y="323952"/>
                  </a:lnTo>
                  <a:lnTo>
                    <a:pt x="1731742" y="323952"/>
                  </a:lnTo>
                  <a:lnTo>
                    <a:pt x="1731742" y="243135"/>
                  </a:lnTo>
                  <a:moveTo>
                    <a:pt x="1702643" y="312245"/>
                  </a:moveTo>
                  <a:cubicBezTo>
                    <a:pt x="1694459" y="312245"/>
                    <a:pt x="1687412" y="306448"/>
                    <a:pt x="1687412" y="294626"/>
                  </a:cubicBezTo>
                  <a:cubicBezTo>
                    <a:pt x="1687412" y="282691"/>
                    <a:pt x="1694459" y="276894"/>
                    <a:pt x="1702643" y="276894"/>
                  </a:cubicBezTo>
                  <a:cubicBezTo>
                    <a:pt x="1710259" y="276894"/>
                    <a:pt x="1717988" y="282577"/>
                    <a:pt x="1717988" y="294626"/>
                  </a:cubicBezTo>
                  <a:cubicBezTo>
                    <a:pt x="1717988" y="306561"/>
                    <a:pt x="1710259" y="312245"/>
                    <a:pt x="1702643" y="312245"/>
                  </a:cubicBezTo>
                </a:path>
              </a:pathLst>
            </a:custGeom>
            <a:solidFill>
              <a:srgbClr val="FFFFFF"/>
            </a:solidFill>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9EE6F45-D120-795E-FEEA-CB508F987E13}"/>
              </a:ext>
            </a:extLst>
          </p:cNvPr>
          <p:cNvSpPr/>
          <p:nvPr/>
        </p:nvSpPr>
        <p:spPr>
          <a:xfrm>
            <a:off x="4539343" y="3422650"/>
            <a:ext cx="17275629" cy="3170099"/>
          </a:xfrm>
          <a:prstGeom prst="rect">
            <a:avLst/>
          </a:prstGeom>
          <a:noFill/>
        </p:spPr>
        <p:txBody>
          <a:bodyPr wrap="square">
            <a:spAutoFit/>
          </a:bodyPr>
          <a:lstStyle/>
          <a:p>
            <a:pPr algn="ctr" eaLnBrk="1" fontAlgn="auto" hangingPunct="1">
              <a:spcBef>
                <a:spcPts val="0"/>
              </a:spcBef>
              <a:spcAft>
                <a:spcPts val="0"/>
              </a:spcAft>
              <a:defRPr/>
            </a:pPr>
            <a:r>
              <a:rPr lang="en-US" sz="10000" b="1"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Headings)"/>
                <a:cs typeface="Arial" panose="020B0604020202020204" pitchFamily="34" charset="0"/>
              </a:rPr>
              <a:t>HOẠT ĐỘNG </a:t>
            </a:r>
          </a:p>
          <a:p>
            <a:pPr algn="ctr" eaLnBrk="1" fontAlgn="auto" hangingPunct="1">
              <a:spcBef>
                <a:spcPts val="0"/>
              </a:spcBef>
              <a:spcAft>
                <a:spcPts val="0"/>
              </a:spcAft>
              <a:defRPr/>
            </a:pPr>
            <a:r>
              <a:rPr lang="en-US" sz="10000" b="1" dirty="0">
                <a:ln w="0"/>
                <a:solidFill>
                  <a:srgbClr val="FF0000"/>
                </a:solidFill>
                <a:effectLst>
                  <a:outerShdw blurRad="38100" dist="38100" dir="2700000" algn="tl">
                    <a:srgbClr val="000000">
                      <a:alpha val="43137"/>
                    </a:srgbClr>
                  </a:outerShdw>
                  <a:reflection blurRad="6350" stA="53000" endA="300" endPos="35500" dir="5400000" sy="-90000" algn="bl" rotWithShape="0"/>
                </a:effectLst>
                <a:latin typeface="Times New Roman (Headings)"/>
                <a:cs typeface="Arial" panose="020B0604020202020204" pitchFamily="34" charset="0"/>
              </a:rPr>
              <a:t>LUYỆN TẬP</a:t>
            </a:r>
          </a:p>
        </p:txBody>
      </p:sp>
    </p:spTree>
    <p:extLst>
      <p:ext uri="{BB962C8B-B14F-4D97-AF65-F5344CB8AC3E}">
        <p14:creationId xmlns:p14="http://schemas.microsoft.com/office/powerpoint/2010/main" val="3586966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1">
            <a:extLst>
              <a:ext uri="{FF2B5EF4-FFF2-40B4-BE49-F238E27FC236}">
                <a16:creationId xmlns:a16="http://schemas.microsoft.com/office/drawing/2014/main" xmlns="" id="{F0BCD342-F801-D916-6CCF-5CF43C6B6FCF}"/>
              </a:ext>
            </a:extLst>
          </p:cNvPr>
          <p:cNvGrpSpPr/>
          <p:nvPr/>
        </p:nvGrpSpPr>
        <p:grpSpPr>
          <a:xfrm>
            <a:off x="-416407" y="4602849"/>
            <a:ext cx="20397220" cy="7330069"/>
            <a:chOff x="247182" y="1094912"/>
            <a:chExt cx="10793581" cy="3879350"/>
          </a:xfrm>
        </p:grpSpPr>
        <p:grpSp>
          <p:nvGrpSpPr>
            <p:cNvPr id="32" name="Group 50">
              <a:extLst>
                <a:ext uri="{FF2B5EF4-FFF2-40B4-BE49-F238E27FC236}">
                  <a16:creationId xmlns:a16="http://schemas.microsoft.com/office/drawing/2014/main" xmlns="" id="{8E01B18B-7090-386B-EC88-C9426E20D98C}"/>
                </a:ext>
              </a:extLst>
            </p:cNvPr>
            <p:cNvGrpSpPr/>
            <p:nvPr/>
          </p:nvGrpSpPr>
          <p:grpSpPr>
            <a:xfrm>
              <a:off x="247182" y="1094914"/>
              <a:ext cx="2038172" cy="3879348"/>
              <a:chOff x="5537206" y="642135"/>
              <a:chExt cx="2031262" cy="3606407"/>
            </a:xfrm>
          </p:grpSpPr>
          <p:sp>
            <p:nvSpPr>
              <p:cNvPr id="45" name="Rectangle 51">
                <a:extLst>
                  <a:ext uri="{FF2B5EF4-FFF2-40B4-BE49-F238E27FC236}">
                    <a16:creationId xmlns:a16="http://schemas.microsoft.com/office/drawing/2014/main" xmlns="" id="{F1CD5949-AAB2-CF31-F431-AD66C5E7E902}"/>
                  </a:ext>
                </a:extLst>
              </p:cNvPr>
              <p:cNvSpPr/>
              <p:nvPr/>
            </p:nvSpPr>
            <p:spPr>
              <a:xfrm>
                <a:off x="5827750" y="642135"/>
                <a:ext cx="1740718" cy="360640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46" name="Oval 52">
                <a:extLst>
                  <a:ext uri="{FF2B5EF4-FFF2-40B4-BE49-F238E27FC236}">
                    <a16:creationId xmlns:a16="http://schemas.microsoft.com/office/drawing/2014/main" xmlns="" id="{BD80096C-D7DA-C83C-DA07-9626D0DEF42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A</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47" name="TextBox 53">
                <a:extLst>
                  <a:ext uri="{FF2B5EF4-FFF2-40B4-BE49-F238E27FC236}">
                    <a16:creationId xmlns:a16="http://schemas.microsoft.com/office/drawing/2014/main" xmlns="" id="{A1F7FE89-2243-B4CC-4EB0-0B3E6F108D5F}"/>
                  </a:ext>
                </a:extLst>
              </p:cNvPr>
              <p:cNvSpPr txBox="1"/>
              <p:nvPr/>
            </p:nvSpPr>
            <p:spPr>
              <a:xfrm>
                <a:off x="6198744" y="1019842"/>
                <a:ext cx="1240929" cy="1797656"/>
              </a:xfrm>
              <a:prstGeom prst="rect">
                <a:avLst/>
              </a:prstGeom>
              <a:noFill/>
            </p:spPr>
            <p:txBody>
              <a:bodyPr wrap="square" rtlCol="0">
                <a:spAutoFit/>
              </a:bodyPr>
              <a:lstStyle>
                <a:defPPr>
                  <a:defRPr lang="vi-VN"/>
                </a:defPPr>
                <a:lvl1pPr>
                  <a:defRPr sz="3200" i="1">
                    <a:solidFill>
                      <a:schemeClr val="bg1"/>
                    </a:solidFill>
                  </a:defRPr>
                </a:lvl1pPr>
              </a:lstStyle>
              <a:p>
                <a:pPr indent="219075">
                  <a:lnSpc>
                    <a:spcPct val="107000"/>
                  </a:lnSpc>
                  <a:spcBef>
                    <a:spcPts val="600"/>
                  </a:spcBef>
                  <a:spcAft>
                    <a:spcPts val="600"/>
                  </a:spcAft>
                </a:pP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Chưng</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áp</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suất</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thấp</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55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33" name="Group 32">
              <a:extLst>
                <a:ext uri="{FF2B5EF4-FFF2-40B4-BE49-F238E27FC236}">
                  <a16:creationId xmlns:a16="http://schemas.microsoft.com/office/drawing/2014/main" xmlns="" id="{00A0E270-A0F9-1E5A-373A-8F7573742206}"/>
                </a:ext>
              </a:extLst>
            </p:cNvPr>
            <p:cNvGrpSpPr/>
            <p:nvPr/>
          </p:nvGrpSpPr>
          <p:grpSpPr>
            <a:xfrm>
              <a:off x="3163101" y="1094912"/>
              <a:ext cx="2329709" cy="3879349"/>
              <a:chOff x="5537206" y="642130"/>
              <a:chExt cx="2321811" cy="3606402"/>
            </a:xfrm>
          </p:grpSpPr>
          <p:sp>
            <p:nvSpPr>
              <p:cNvPr id="42" name="Rectangle 55">
                <a:extLst>
                  <a:ext uri="{FF2B5EF4-FFF2-40B4-BE49-F238E27FC236}">
                    <a16:creationId xmlns:a16="http://schemas.microsoft.com/office/drawing/2014/main" xmlns="" id="{9BD0C952-5949-B586-34F6-F40649315FA6}"/>
                  </a:ext>
                </a:extLst>
              </p:cNvPr>
              <p:cNvSpPr/>
              <p:nvPr/>
            </p:nvSpPr>
            <p:spPr>
              <a:xfrm>
                <a:off x="5781322" y="642130"/>
                <a:ext cx="2077695" cy="3606402"/>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43" name="Oval 56">
                <a:extLst>
                  <a:ext uri="{FF2B5EF4-FFF2-40B4-BE49-F238E27FC236}">
                    <a16:creationId xmlns:a16="http://schemas.microsoft.com/office/drawing/2014/main" xmlns="" id="{BFA58389-F59F-37BB-D5C9-158788F35066}"/>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B</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44" name="TextBox 57">
                <a:extLst>
                  <a:ext uri="{FF2B5EF4-FFF2-40B4-BE49-F238E27FC236}">
                    <a16:creationId xmlns:a16="http://schemas.microsoft.com/office/drawing/2014/main" xmlns="" id="{92B020E4-1EF4-1999-B5BD-8FDC0D8336C7}"/>
                  </a:ext>
                </a:extLst>
              </p:cNvPr>
              <p:cNvSpPr txBox="1"/>
              <p:nvPr/>
            </p:nvSpPr>
            <p:spPr>
              <a:xfrm>
                <a:off x="5898595" y="1380182"/>
                <a:ext cx="1741151" cy="1294696"/>
              </a:xfrm>
              <a:prstGeom prst="rect">
                <a:avLst/>
              </a:prstGeom>
              <a:noFill/>
            </p:spPr>
            <p:txBody>
              <a:bodyPr wrap="square" rtlCol="0">
                <a:spAutoFit/>
              </a:bodyPr>
              <a:lstStyle>
                <a:defPPr>
                  <a:defRPr lang="vi-VN"/>
                </a:defPPr>
                <a:lvl1pPr>
                  <a:defRPr sz="3200" i="1">
                    <a:solidFill>
                      <a:schemeClr val="bg1"/>
                    </a:solidFill>
                  </a:defRPr>
                </a:lvl1pPr>
              </a:lstStyle>
              <a:p>
                <a:pPr lvl="0" algn="ctr" defTabSz="2177060">
                  <a:buClrTx/>
                  <a:defRPr/>
                </a:pPr>
                <a:r>
                  <a:rPr lang="en-US" sz="5500" dirty="0" err="1">
                    <a:effectLst/>
                    <a:latin typeface="Times New Roman" panose="02020603050405020304" pitchFamily="18" charset="0"/>
                    <a:ea typeface="Times New Roman" panose="02020603050405020304" pitchFamily="18" charset="0"/>
                  </a:rPr>
                  <a:t>Chiết</a:t>
                </a:r>
                <a:r>
                  <a:rPr lang="en-US" sz="5500" dirty="0">
                    <a:effectLst/>
                    <a:latin typeface="Times New Roman" panose="02020603050405020304" pitchFamily="18" charset="0"/>
                    <a:ea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rPr>
                  <a:t>bằng</a:t>
                </a:r>
                <a:r>
                  <a:rPr lang="en-US" sz="5500" dirty="0">
                    <a:effectLst/>
                    <a:latin typeface="Times New Roman" panose="02020603050405020304" pitchFamily="18" charset="0"/>
                    <a:ea typeface="Times New Roman" panose="02020603050405020304" pitchFamily="18" charset="0"/>
                  </a:rPr>
                  <a:t> dung </a:t>
                </a:r>
                <a:r>
                  <a:rPr lang="en-US" sz="5500" dirty="0" err="1">
                    <a:effectLst/>
                    <a:latin typeface="Times New Roman" panose="02020603050405020304" pitchFamily="18" charset="0"/>
                    <a:ea typeface="Times New Roman" panose="02020603050405020304" pitchFamily="18" charset="0"/>
                  </a:rPr>
                  <a:t>môi</a:t>
                </a:r>
                <a:r>
                  <a:rPr lang="en-US" sz="5500" dirty="0">
                    <a:effectLst/>
                    <a:latin typeface="Times New Roman" panose="02020603050405020304" pitchFamily="18" charset="0"/>
                    <a:ea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rPr>
                  <a:t>hexan</a:t>
                </a:r>
                <a:endParaRPr kumimoji="0" lang="en-US" sz="5500" b="1" i="0" u="none" strike="noStrike" kern="1200" cap="none" spc="0" normalizeH="0" baseline="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sym typeface="Arial"/>
                </a:endParaRPr>
              </a:p>
            </p:txBody>
          </p:sp>
        </p:grpSp>
        <p:grpSp>
          <p:nvGrpSpPr>
            <p:cNvPr id="34" name="Group 3">
              <a:extLst>
                <a:ext uri="{FF2B5EF4-FFF2-40B4-BE49-F238E27FC236}">
                  <a16:creationId xmlns:a16="http://schemas.microsoft.com/office/drawing/2014/main" xmlns="" id="{B65672A8-952A-DFD6-7D60-A1F5264C7C88}"/>
                </a:ext>
              </a:extLst>
            </p:cNvPr>
            <p:cNvGrpSpPr/>
            <p:nvPr/>
          </p:nvGrpSpPr>
          <p:grpSpPr>
            <a:xfrm>
              <a:off x="6079022" y="1094912"/>
              <a:ext cx="2131828" cy="3879350"/>
              <a:chOff x="5537206" y="642131"/>
              <a:chExt cx="2124600" cy="3606399"/>
            </a:xfrm>
          </p:grpSpPr>
          <p:sp>
            <p:nvSpPr>
              <p:cNvPr id="39" name="Rectangle 45">
                <a:extLst>
                  <a:ext uri="{FF2B5EF4-FFF2-40B4-BE49-F238E27FC236}">
                    <a16:creationId xmlns:a16="http://schemas.microsoft.com/office/drawing/2014/main" xmlns="" id="{ABA1E213-9073-8D37-4805-3AABE1D961B9}"/>
                  </a:ext>
                </a:extLst>
              </p:cNvPr>
              <p:cNvSpPr/>
              <p:nvPr/>
            </p:nvSpPr>
            <p:spPr>
              <a:xfrm>
                <a:off x="5827751" y="642131"/>
                <a:ext cx="1740719" cy="360639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40" name="Oval 46">
                <a:extLst>
                  <a:ext uri="{FF2B5EF4-FFF2-40B4-BE49-F238E27FC236}">
                    <a16:creationId xmlns:a16="http://schemas.microsoft.com/office/drawing/2014/main" xmlns="" id="{5724497C-AD3E-0983-D5F2-9FA34DE9C75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C</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41" name="TextBox 47">
                <a:extLst>
                  <a:ext uri="{FF2B5EF4-FFF2-40B4-BE49-F238E27FC236}">
                    <a16:creationId xmlns:a16="http://schemas.microsoft.com/office/drawing/2014/main" xmlns="" id="{6736BAAB-D4FD-EC07-C9FF-F13DFDD58A0B}"/>
                  </a:ext>
                </a:extLst>
              </p:cNvPr>
              <p:cNvSpPr txBox="1"/>
              <p:nvPr/>
            </p:nvSpPr>
            <p:spPr>
              <a:xfrm>
                <a:off x="6125080" y="1285546"/>
                <a:ext cx="1536726" cy="1711117"/>
              </a:xfrm>
              <a:prstGeom prst="rect">
                <a:avLst/>
              </a:prstGeom>
              <a:noFill/>
            </p:spPr>
            <p:txBody>
              <a:bodyPr wrap="square" rtlCol="0">
                <a:spAutoFit/>
              </a:bodyPr>
              <a:lstStyle>
                <a:defPPr>
                  <a:defRPr lang="vi-VN"/>
                </a:defPPr>
                <a:lvl1pPr>
                  <a:defRPr sz="3200" i="1">
                    <a:solidFill>
                      <a:schemeClr val="bg1"/>
                    </a:solidFill>
                  </a:defRPr>
                </a:lvl1pPr>
              </a:lstStyle>
              <a:p>
                <a:r>
                  <a:rPr lang="en-US" sz="5500" dirty="0" err="1">
                    <a:effectLst/>
                    <a:latin typeface="Times New Roman" panose="02020603050405020304" pitchFamily="18" charset="0"/>
                    <a:ea typeface="Times New Roman" panose="02020603050405020304" pitchFamily="18" charset="0"/>
                  </a:rPr>
                  <a:t>Chiết</a:t>
                </a:r>
                <a:r>
                  <a:rPr lang="en-US" sz="5500" dirty="0">
                    <a:effectLst/>
                    <a:latin typeface="Times New Roman" panose="02020603050405020304" pitchFamily="18" charset="0"/>
                    <a:ea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rPr>
                  <a:t>bằng</a:t>
                </a:r>
                <a:r>
                  <a:rPr lang="en-US" sz="5500" dirty="0">
                    <a:effectLst/>
                    <a:latin typeface="Times New Roman" panose="02020603050405020304" pitchFamily="18" charset="0"/>
                    <a:ea typeface="Times New Roman" panose="02020603050405020304" pitchFamily="18" charset="0"/>
                  </a:rPr>
                  <a:t> dung </a:t>
                </a:r>
                <a:r>
                  <a:rPr lang="en-US" sz="5500" dirty="0" err="1">
                    <a:effectLst/>
                    <a:latin typeface="Times New Roman" panose="02020603050405020304" pitchFamily="18" charset="0"/>
                    <a:ea typeface="Times New Roman" panose="02020603050405020304" pitchFamily="18" charset="0"/>
                  </a:rPr>
                  <a:t>môi</a:t>
                </a:r>
                <a:r>
                  <a:rPr lang="en-US" sz="5500" dirty="0">
                    <a:effectLst/>
                    <a:latin typeface="Times New Roman" panose="02020603050405020304" pitchFamily="18" charset="0"/>
                    <a:ea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rPr>
                  <a:t>etanol</a:t>
                </a:r>
                <a:endParaRPr lang="en-US" sz="5500" i="0" dirty="0">
                  <a:latin typeface="Times New Roman" panose="02020603050405020304" pitchFamily="18" charset="0"/>
                  <a:cs typeface="Times New Roman" panose="02020603050405020304" pitchFamily="18" charset="0"/>
                </a:endParaRPr>
              </a:p>
            </p:txBody>
          </p:sp>
        </p:grpSp>
        <p:grpSp>
          <p:nvGrpSpPr>
            <p:cNvPr id="35" name="Group 58">
              <a:extLst>
                <a:ext uri="{FF2B5EF4-FFF2-40B4-BE49-F238E27FC236}">
                  <a16:creationId xmlns:a16="http://schemas.microsoft.com/office/drawing/2014/main" xmlns="" id="{6993AD9E-608B-3711-6CAE-5105C6E3B8C4}"/>
                </a:ext>
              </a:extLst>
            </p:cNvPr>
            <p:cNvGrpSpPr/>
            <p:nvPr/>
          </p:nvGrpSpPr>
          <p:grpSpPr>
            <a:xfrm>
              <a:off x="8994942" y="1094914"/>
              <a:ext cx="2045821" cy="3879347"/>
              <a:chOff x="5537206" y="642132"/>
              <a:chExt cx="2038885" cy="3606396"/>
            </a:xfrm>
          </p:grpSpPr>
          <p:sp>
            <p:nvSpPr>
              <p:cNvPr id="36" name="Rectangle 59">
                <a:extLst>
                  <a:ext uri="{FF2B5EF4-FFF2-40B4-BE49-F238E27FC236}">
                    <a16:creationId xmlns:a16="http://schemas.microsoft.com/office/drawing/2014/main" xmlns="" id="{A0866273-1299-5CF6-29A7-0F8FA667AF7F}"/>
                  </a:ext>
                </a:extLst>
              </p:cNvPr>
              <p:cNvSpPr/>
              <p:nvPr/>
            </p:nvSpPr>
            <p:spPr>
              <a:xfrm>
                <a:off x="5827750" y="642132"/>
                <a:ext cx="1740719" cy="360639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37" name="Oval 60">
                <a:extLst>
                  <a:ext uri="{FF2B5EF4-FFF2-40B4-BE49-F238E27FC236}">
                    <a16:creationId xmlns:a16="http://schemas.microsoft.com/office/drawing/2014/main" xmlns="" id="{E8C7972D-F512-297A-BB94-F21536CFAFEC}"/>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D</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38" name="TextBox 61">
                    <a:extLst>
                      <a:ext uri="{FF2B5EF4-FFF2-40B4-BE49-F238E27FC236}">
                        <a16:creationId xmlns:a16="http://schemas.microsoft.com/office/drawing/2014/main" xmlns="" id="{24656E13-9495-3DD6-3800-5BD09FCC1E73}"/>
                      </a:ext>
                    </a:extLst>
                  </p:cNvPr>
                  <p:cNvSpPr txBox="1"/>
                  <p:nvPr/>
                </p:nvSpPr>
                <p:spPr>
                  <a:xfrm>
                    <a:off x="6131245" y="1193990"/>
                    <a:ext cx="1444846" cy="1742979"/>
                  </a:xfrm>
                  <a:prstGeom prst="rect">
                    <a:avLst/>
                  </a:prstGeom>
                  <a:noFill/>
                </p:spPr>
                <p:txBody>
                  <a:bodyPr wrap="square" rtlCol="0">
                    <a:spAutoFit/>
                  </a:bodyPr>
                  <a:lstStyle>
                    <a:defPPr>
                      <a:defRPr lang="vi-VN"/>
                    </a:defPPr>
                    <a:lvl1pPr>
                      <a:defRPr sz="3200" i="1">
                        <a:solidFill>
                          <a:schemeClr val="bg1"/>
                        </a:solidFill>
                      </a:defRPr>
                    </a:lvl1pPr>
                  </a:lstStyle>
                  <a:p>
                    <a:pPr/>
                    <a14:m>
                      <m:oMathPara xmlns:m="http://schemas.openxmlformats.org/officeDocument/2006/math">
                        <m:oMathParaPr>
                          <m:jc m:val="centerGroup"/>
                        </m:oMathParaPr>
                        <m:oMath xmlns:m="http://schemas.openxmlformats.org/officeDocument/2006/math">
                          <m:r>
                            <m:rPr>
                              <m:nor/>
                            </m:rPr>
                            <a:rPr lang="en-US" sz="5500">
                              <a:latin typeface="Times New Roman" panose="02020603050405020304" pitchFamily="18" charset="0"/>
                              <a:cs typeface="Times New Roman" panose="02020603050405020304" pitchFamily="18" charset="0"/>
                            </a:rPr>
                            <m:t>Ch</m:t>
                          </m:r>
                          <m:r>
                            <m:rPr>
                              <m:nor/>
                            </m:rPr>
                            <a:rPr lang="en-US" sz="5500">
                              <a:latin typeface="Times New Roman" panose="02020603050405020304" pitchFamily="18" charset="0"/>
                              <a:cs typeface="Times New Roman" panose="02020603050405020304" pitchFamily="18" charset="0"/>
                            </a:rPr>
                            <m:t>ư</m:t>
                          </m:r>
                          <m:r>
                            <m:rPr>
                              <m:nor/>
                            </m:rPr>
                            <a:rPr lang="en-US" sz="5500">
                              <a:latin typeface="Times New Roman" panose="02020603050405020304" pitchFamily="18" charset="0"/>
                              <a:cs typeface="Times New Roman" panose="02020603050405020304" pitchFamily="18" charset="0"/>
                            </a:rPr>
                            <m:t>ng</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c</m:t>
                          </m:r>
                          <m:r>
                            <m:rPr>
                              <m:nor/>
                            </m:rPr>
                            <a:rPr lang="en-US" sz="5500">
                              <a:latin typeface="Times New Roman" panose="02020603050405020304" pitchFamily="18" charset="0"/>
                              <a:cs typeface="Times New Roman" panose="02020603050405020304" pitchFamily="18" charset="0"/>
                            </a:rPr>
                            <m:t>ấ</m:t>
                          </m:r>
                          <m:r>
                            <m:rPr>
                              <m:nor/>
                            </m:rPr>
                            <a:rPr lang="en-US" sz="5500">
                              <a:latin typeface="Times New Roman" panose="02020603050405020304" pitchFamily="18" charset="0"/>
                              <a:cs typeface="Times New Roman" panose="02020603050405020304" pitchFamily="18" charset="0"/>
                            </a:rPr>
                            <m:t>t</m:t>
                          </m:r>
                          <m:r>
                            <m:rPr>
                              <m:nor/>
                            </m:rPr>
                            <a:rPr lang="en-US" sz="5500">
                              <a:latin typeface="Times New Roman" panose="02020603050405020304" pitchFamily="18" charset="0"/>
                              <a:cs typeface="Times New Roman" panose="02020603050405020304" pitchFamily="18" charset="0"/>
                            </a:rPr>
                            <m:t> ở á</m:t>
                          </m:r>
                          <m:r>
                            <m:rPr>
                              <m:nor/>
                            </m:rPr>
                            <a:rPr lang="en-US" sz="5500">
                              <a:latin typeface="Times New Roman" panose="02020603050405020304" pitchFamily="18" charset="0"/>
                              <a:cs typeface="Times New Roman" panose="02020603050405020304" pitchFamily="18" charset="0"/>
                            </a:rPr>
                            <m:t>p</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su</m:t>
                          </m:r>
                          <m:r>
                            <m:rPr>
                              <m:nor/>
                            </m:rPr>
                            <a:rPr lang="en-US" sz="5500">
                              <a:latin typeface="Times New Roman" panose="02020603050405020304" pitchFamily="18" charset="0"/>
                              <a:cs typeface="Times New Roman" panose="02020603050405020304" pitchFamily="18" charset="0"/>
                            </a:rPr>
                            <m:t>ấ</m:t>
                          </m:r>
                          <m:r>
                            <m:rPr>
                              <m:nor/>
                            </m:rPr>
                            <a:rPr lang="en-US" sz="5500">
                              <a:latin typeface="Times New Roman" panose="02020603050405020304" pitchFamily="18" charset="0"/>
                              <a:cs typeface="Times New Roman" panose="02020603050405020304" pitchFamily="18" charset="0"/>
                            </a:rPr>
                            <m:t>t</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th</m:t>
                          </m:r>
                          <m:r>
                            <m:rPr>
                              <m:nor/>
                            </m:rPr>
                            <a:rPr lang="en-US" sz="5500">
                              <a:latin typeface="Times New Roman" panose="02020603050405020304" pitchFamily="18" charset="0"/>
                              <a:cs typeface="Times New Roman" panose="02020603050405020304" pitchFamily="18" charset="0"/>
                            </a:rPr>
                            <m:t>ườ</m:t>
                          </m:r>
                          <m:r>
                            <m:rPr>
                              <m:nor/>
                            </m:rPr>
                            <a:rPr lang="en-US" sz="5500">
                              <a:latin typeface="Times New Roman" panose="02020603050405020304" pitchFamily="18" charset="0"/>
                              <a:cs typeface="Times New Roman" panose="02020603050405020304" pitchFamily="18" charset="0"/>
                            </a:rPr>
                            <m:t>ng</m:t>
                          </m:r>
                        </m:oMath>
                      </m:oMathPara>
                    </a14:m>
                    <a:endParaRPr lang="en-US" sz="5500" dirty="0">
                      <a:latin typeface="Times New Roman" panose="02020603050405020304" pitchFamily="18" charset="0"/>
                      <a:cs typeface="Times New Roman" panose="02020603050405020304" pitchFamily="18" charset="0"/>
                    </a:endParaRPr>
                  </a:p>
                </p:txBody>
              </p:sp>
            </mc:Choice>
            <mc:Fallback xmlns="">
              <p:sp>
                <p:nvSpPr>
                  <p:cNvPr id="38" name="TextBox 61">
                    <a:extLst>
                      <a:ext uri="{FF2B5EF4-FFF2-40B4-BE49-F238E27FC236}">
                        <a16:creationId xmlns:a16="http://schemas.microsoft.com/office/drawing/2014/main" id="{24656E13-9495-3DD6-3800-5BD09FCC1E73}"/>
                      </a:ext>
                    </a:extLst>
                  </p:cNvPr>
                  <p:cNvSpPr txBox="1">
                    <a:spLocks noRot="1" noChangeAspect="1" noMove="1" noResize="1" noEditPoints="1" noAdjustHandles="1" noChangeArrowheads="1" noChangeShapeType="1" noTextEdit="1"/>
                  </p:cNvSpPr>
                  <p:nvPr/>
                </p:nvSpPr>
                <p:spPr>
                  <a:xfrm>
                    <a:off x="6131245" y="1193990"/>
                    <a:ext cx="1444846" cy="1742979"/>
                  </a:xfrm>
                  <a:prstGeom prst="rect">
                    <a:avLst/>
                  </a:prstGeom>
                  <a:blipFill>
                    <a:blip r:embed="rId2"/>
                    <a:stretch>
                      <a:fillRect/>
                    </a:stretch>
                  </a:blipFill>
                </p:spPr>
                <p:txBody>
                  <a:bodyPr/>
                  <a:lstStyle/>
                  <a:p>
                    <a:r>
                      <a:rPr lang="en-US">
                        <a:noFill/>
                      </a:rPr>
                      <a:t> </a:t>
                    </a:r>
                  </a:p>
                </p:txBody>
              </p:sp>
            </mc:Fallback>
          </mc:AlternateContent>
        </p:grpSp>
      </p:grpSp>
      <p:sp>
        <p:nvSpPr>
          <p:cNvPr id="48" name="Oval 49">
            <a:extLst>
              <a:ext uri="{FF2B5EF4-FFF2-40B4-BE49-F238E27FC236}">
                <a16:creationId xmlns:a16="http://schemas.microsoft.com/office/drawing/2014/main" xmlns="" id="{8D736FDA-6DC7-9F99-1A01-AE5DEA1B0048}"/>
              </a:ext>
            </a:extLst>
          </p:cNvPr>
          <p:cNvSpPr/>
          <p:nvPr/>
        </p:nvSpPr>
        <p:spPr>
          <a:xfrm>
            <a:off x="16065179" y="6971057"/>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rPr>
              <a:t>D</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nvGrpSpPr>
          <p:cNvPr id="49" name="Group 11">
            <a:extLst>
              <a:ext uri="{FF2B5EF4-FFF2-40B4-BE49-F238E27FC236}">
                <a16:creationId xmlns:a16="http://schemas.microsoft.com/office/drawing/2014/main" xmlns="" id="{7C00E3E2-C728-1041-E2BC-9CBDB3B127C4}"/>
              </a:ext>
            </a:extLst>
          </p:cNvPr>
          <p:cNvGrpSpPr/>
          <p:nvPr/>
        </p:nvGrpSpPr>
        <p:grpSpPr>
          <a:xfrm>
            <a:off x="490879" y="1991267"/>
            <a:ext cx="24054113" cy="2025755"/>
            <a:chOff x="226013" y="1411166"/>
            <a:chExt cx="24054113" cy="2025755"/>
          </a:xfrm>
        </p:grpSpPr>
        <p:grpSp>
          <p:nvGrpSpPr>
            <p:cNvPr id="50" name="Group 20">
              <a:extLst>
                <a:ext uri="{FF2B5EF4-FFF2-40B4-BE49-F238E27FC236}">
                  <a16:creationId xmlns:a16="http://schemas.microsoft.com/office/drawing/2014/main" xmlns="" id="{36006AD8-CA77-325E-69B5-B8BB30C8FBDA}"/>
                </a:ext>
              </a:extLst>
            </p:cNvPr>
            <p:cNvGrpSpPr/>
            <p:nvPr/>
          </p:nvGrpSpPr>
          <p:grpSpPr>
            <a:xfrm>
              <a:off x="226013" y="1529255"/>
              <a:ext cx="24054113" cy="1907666"/>
              <a:chOff x="534987" y="1224347"/>
              <a:chExt cx="23238960" cy="1599856"/>
            </a:xfrm>
          </p:grpSpPr>
          <p:sp>
            <p:nvSpPr>
              <p:cNvPr id="52" name="Rounded Rectangle 24">
                <a:extLst>
                  <a:ext uri="{FF2B5EF4-FFF2-40B4-BE49-F238E27FC236}">
                    <a16:creationId xmlns:a16="http://schemas.microsoft.com/office/drawing/2014/main" xmlns="" id="{ECD08D9E-8C01-86C0-37A2-91D871F75568}"/>
                  </a:ext>
                </a:extLst>
              </p:cNvPr>
              <p:cNvSpPr/>
              <p:nvPr/>
            </p:nvSpPr>
            <p:spPr bwMode="auto">
              <a:xfrm>
                <a:off x="976661" y="1224347"/>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53" name="Group 25">
                <a:extLst>
                  <a:ext uri="{FF2B5EF4-FFF2-40B4-BE49-F238E27FC236}">
                    <a16:creationId xmlns:a16="http://schemas.microsoft.com/office/drawing/2014/main" xmlns="" id="{894791D5-9865-50D7-D4FC-A0C290B07EDB}"/>
                  </a:ext>
                </a:extLst>
              </p:cNvPr>
              <p:cNvGrpSpPr/>
              <p:nvPr/>
            </p:nvGrpSpPr>
            <p:grpSpPr>
              <a:xfrm>
                <a:off x="534987" y="1647866"/>
                <a:ext cx="3223234" cy="1176337"/>
                <a:chOff x="534987" y="1647866"/>
                <a:chExt cx="3223234" cy="1176337"/>
              </a:xfrm>
            </p:grpSpPr>
            <p:sp>
              <p:nvSpPr>
                <p:cNvPr id="54" name="Isosceles Triangle 44">
                  <a:extLst>
                    <a:ext uri="{FF2B5EF4-FFF2-40B4-BE49-F238E27FC236}">
                      <a16:creationId xmlns:a16="http://schemas.microsoft.com/office/drawing/2014/main" xmlns="" id="{0E2033EB-919F-8F54-F6DF-4DE0D4315134}"/>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55" name="Pentagon 27">
                  <a:extLst>
                    <a:ext uri="{FF2B5EF4-FFF2-40B4-BE49-F238E27FC236}">
                      <a16:creationId xmlns:a16="http://schemas.microsoft.com/office/drawing/2014/main" xmlns="" id="{BDFDA5CB-2833-991D-8EC6-392D34E9EAFA}"/>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56" name="Group 11">
                  <a:extLst>
                    <a:ext uri="{FF2B5EF4-FFF2-40B4-BE49-F238E27FC236}">
                      <a16:creationId xmlns:a16="http://schemas.microsoft.com/office/drawing/2014/main" xmlns="" id="{0CC3E916-15F7-115E-F07B-0129058C6BB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59" name="Freeform 31">
                    <a:extLst>
                      <a:ext uri="{FF2B5EF4-FFF2-40B4-BE49-F238E27FC236}">
                        <a16:creationId xmlns:a16="http://schemas.microsoft.com/office/drawing/2014/main" xmlns="" id="{3CBA4E16-400A-B540-C1C2-4F6D2BBB9D3A}"/>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0" name="Freeform 32">
                    <a:extLst>
                      <a:ext uri="{FF2B5EF4-FFF2-40B4-BE49-F238E27FC236}">
                        <a16:creationId xmlns:a16="http://schemas.microsoft.com/office/drawing/2014/main" xmlns="" id="{031DC42D-05A7-C286-60FC-64359368872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1" name="Freeform 33">
                    <a:extLst>
                      <a:ext uri="{FF2B5EF4-FFF2-40B4-BE49-F238E27FC236}">
                        <a16:creationId xmlns:a16="http://schemas.microsoft.com/office/drawing/2014/main" xmlns="" id="{6B2D3B68-928A-8DDA-1D9C-CB593DE9845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2" name="Rectangle 34">
                    <a:extLst>
                      <a:ext uri="{FF2B5EF4-FFF2-40B4-BE49-F238E27FC236}">
                        <a16:creationId xmlns:a16="http://schemas.microsoft.com/office/drawing/2014/main" xmlns="" id="{2DBC7096-1FCA-3F5F-EAD8-F026F712413C}"/>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3" name="Rectangle 35">
                    <a:extLst>
                      <a:ext uri="{FF2B5EF4-FFF2-40B4-BE49-F238E27FC236}">
                        <a16:creationId xmlns:a16="http://schemas.microsoft.com/office/drawing/2014/main" xmlns="" id="{16A157D0-57E1-1A16-6D30-7CEDB0A75FD1}"/>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4" name="Rectangle 36">
                    <a:extLst>
                      <a:ext uri="{FF2B5EF4-FFF2-40B4-BE49-F238E27FC236}">
                        <a16:creationId xmlns:a16="http://schemas.microsoft.com/office/drawing/2014/main" xmlns="" id="{75778307-29EC-C2F6-5AD9-D47FED7977A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5" name="Rectangle 37">
                    <a:extLst>
                      <a:ext uri="{FF2B5EF4-FFF2-40B4-BE49-F238E27FC236}">
                        <a16:creationId xmlns:a16="http://schemas.microsoft.com/office/drawing/2014/main" xmlns="" id="{E938A21E-7C15-D0E4-ABD0-8E371B4170D3}"/>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57" name="Chevron 29">
                  <a:extLst>
                    <a:ext uri="{FF2B5EF4-FFF2-40B4-BE49-F238E27FC236}">
                      <a16:creationId xmlns:a16="http://schemas.microsoft.com/office/drawing/2014/main" xmlns="" id="{32E5792F-10AA-2AFC-F3FC-2C8EF3411273}"/>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8" name="TextBox 13">
                  <a:extLst>
                    <a:ext uri="{FF2B5EF4-FFF2-40B4-BE49-F238E27FC236}">
                      <a16:creationId xmlns:a16="http://schemas.microsoft.com/office/drawing/2014/main" xmlns="" id="{CF0DFEE4-0242-F4BF-9379-33F0AE0BAF3C}"/>
                    </a:ext>
                  </a:extLst>
                </p:cNvPr>
                <p:cNvSpPr txBox="1">
                  <a:spLocks noChangeArrowheads="1"/>
                </p:cNvSpPr>
                <p:nvPr/>
              </p:nvSpPr>
              <p:spPr bwMode="auto">
                <a:xfrm>
                  <a:off x="1548479" y="1724559"/>
                  <a:ext cx="186647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sym typeface="Arial"/>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sym typeface="Arial"/>
                    </a:rPr>
                    <a:t> 1</a:t>
                  </a:r>
                </a:p>
              </p:txBody>
            </p:sp>
          </p:grpSp>
        </p:grpSp>
        <mc:AlternateContent xmlns:mc="http://schemas.openxmlformats.org/markup-compatibility/2006" xmlns:a14="http://schemas.microsoft.com/office/drawing/2010/main">
          <mc:Choice Requires="a14">
            <p:sp>
              <p:nvSpPr>
                <p:cNvPr id="51" name="Text Box 5">
                  <a:extLst>
                    <a:ext uri="{FF2B5EF4-FFF2-40B4-BE49-F238E27FC236}">
                      <a16:creationId xmlns:a16="http://schemas.microsoft.com/office/drawing/2014/main" xmlns="" id="{50B601D6-72B5-583C-3FE4-07F159EECE96}"/>
                    </a:ext>
                  </a:extLst>
                </p:cNvPr>
                <p:cNvSpPr txBox="1">
                  <a:spLocks noChangeArrowheads="1"/>
                </p:cNvSpPr>
                <p:nvPr/>
              </p:nvSpPr>
              <p:spPr bwMode="auto">
                <a:xfrm>
                  <a:off x="3259059" y="1411166"/>
                  <a:ext cx="20954199" cy="1919268"/>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buNone/>
                  </a:pPr>
                  <a14:m>
                    <m:oMathPara xmlns:m="http://schemas.openxmlformats.org/officeDocument/2006/math">
                      <m:oMathParaPr>
                        <m:jc m:val="centerGroup"/>
                      </m:oMathParaPr>
                      <m:oMath xmlns:m="http://schemas.openxmlformats.org/officeDocument/2006/math">
                        <m:r>
                          <m:rPr>
                            <m:nor/>
                          </m:rPr>
                          <a:rPr lang="en-US" sz="5600">
                            <a:latin typeface="Times New Roman" panose="02020603050405020304" pitchFamily="18" charset="0"/>
                            <a:cs typeface="Times New Roman" panose="02020603050405020304" pitchFamily="18" charset="0"/>
                          </a:rPr>
                          <m:t>T</m:t>
                        </m:r>
                        <m:r>
                          <m:rPr>
                            <m:nor/>
                          </m:rPr>
                          <a:rPr lang="en-US" sz="5600">
                            <a:latin typeface="Times New Roman" panose="02020603050405020304" pitchFamily="18" charset="0"/>
                            <a:cs typeface="Times New Roman" panose="02020603050405020304" pitchFamily="18" charset="0"/>
                          </a:rPr>
                          <m:t>á</m:t>
                        </m:r>
                        <m:r>
                          <m:rPr>
                            <m:nor/>
                          </m:rPr>
                          <a:rPr lang="en-US" sz="5600">
                            <a:latin typeface="Times New Roman" panose="02020603050405020304" pitchFamily="18" charset="0"/>
                            <a:cs typeface="Times New Roman" panose="02020603050405020304" pitchFamily="18" charset="0"/>
                          </a:rPr>
                          <m:t>ch</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benzene</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nhi</m:t>
                        </m:r>
                        <m:r>
                          <m:rPr>
                            <m:nor/>
                          </m:rPr>
                          <a:rPr lang="en-US" sz="5600">
                            <a:latin typeface="Times New Roman" panose="02020603050405020304" pitchFamily="18" charset="0"/>
                            <a:cs typeface="Times New Roman" panose="02020603050405020304" pitchFamily="18" charset="0"/>
                          </a:rPr>
                          <m:t>ệ</m:t>
                        </m:r>
                        <m:r>
                          <m:rPr>
                            <m:nor/>
                          </m:rPr>
                          <a:rPr lang="en-US" sz="5600">
                            <a:latin typeface="Times New Roman" panose="02020603050405020304" pitchFamily="18" charset="0"/>
                            <a:cs typeface="Times New Roman" panose="02020603050405020304" pitchFamily="18" charset="0"/>
                          </a:rPr>
                          <m:t>t</m:t>
                        </m:r>
                        <m:r>
                          <m:rPr>
                            <m:nor/>
                          </m:rPr>
                          <a:rPr lang="en-US" sz="5600">
                            <a:latin typeface="Times New Roman" panose="02020603050405020304" pitchFamily="18" charset="0"/>
                            <a:cs typeface="Times New Roman" panose="02020603050405020304" pitchFamily="18" charset="0"/>
                          </a:rPr>
                          <m:t> độ </m:t>
                        </m:r>
                        <m:r>
                          <m:rPr>
                            <m:nor/>
                          </m:rPr>
                          <a:rPr lang="en-US" sz="5600">
                            <a:latin typeface="Times New Roman" panose="02020603050405020304" pitchFamily="18" charset="0"/>
                            <a:cs typeface="Times New Roman" panose="02020603050405020304" pitchFamily="18" charset="0"/>
                          </a:rPr>
                          <m:t>s</m:t>
                        </m:r>
                        <m:r>
                          <m:rPr>
                            <m:nor/>
                          </m:rPr>
                          <a:rPr lang="en-US" sz="5600">
                            <a:latin typeface="Times New Roman" panose="02020603050405020304" pitchFamily="18" charset="0"/>
                            <a:cs typeface="Times New Roman" panose="02020603050405020304" pitchFamily="18" charset="0"/>
                          </a:rPr>
                          <m:t>ô</m:t>
                        </m:r>
                        <m:r>
                          <m:rPr>
                            <m:nor/>
                          </m:rPr>
                          <a:rPr lang="en-US" sz="5600">
                            <a:latin typeface="Times New Roman" panose="02020603050405020304" pitchFamily="18" charset="0"/>
                            <a:cs typeface="Times New Roman" panose="02020603050405020304" pitchFamily="18" charset="0"/>
                          </a:rPr>
                          <m:t>i</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l</m:t>
                        </m:r>
                        <m:r>
                          <m:rPr>
                            <m:nor/>
                          </m:rPr>
                          <a:rPr lang="en-US" sz="5600">
                            <a:latin typeface="Times New Roman" panose="02020603050405020304" pitchFamily="18" charset="0"/>
                            <a:cs typeface="Times New Roman" panose="02020603050405020304" pitchFamily="18" charset="0"/>
                          </a:rPr>
                          <m:t>à 800</m:t>
                        </m:r>
                        <m:r>
                          <m:rPr>
                            <m:nor/>
                          </m:rPr>
                          <a:rPr lang="en-US" sz="5600">
                            <a:latin typeface="Times New Roman" panose="02020603050405020304" pitchFamily="18" charset="0"/>
                            <a:cs typeface="Times New Roman" panose="02020603050405020304" pitchFamily="18" charset="0"/>
                          </a:rPr>
                          <m:t>C</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v</m:t>
                        </m:r>
                        <m:r>
                          <m:rPr>
                            <m:nor/>
                          </m:rPr>
                          <a:rPr lang="en-US" sz="5600">
                            <a:latin typeface="Times New Roman" panose="02020603050405020304" pitchFamily="18" charset="0"/>
                            <a:cs typeface="Times New Roman" panose="02020603050405020304" pitchFamily="18" charset="0"/>
                          </a:rPr>
                          <m:t>à </m:t>
                        </m:r>
                        <m:r>
                          <m:rPr>
                            <m:nor/>
                          </m:rPr>
                          <a:rPr lang="en-US" sz="5600">
                            <a:latin typeface="Times New Roman" panose="02020603050405020304" pitchFamily="18" charset="0"/>
                            <a:cs typeface="Times New Roman" panose="02020603050405020304" pitchFamily="18" charset="0"/>
                          </a:rPr>
                          <m:t>acetic</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acid</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nhi</m:t>
                        </m:r>
                        <m:r>
                          <m:rPr>
                            <m:nor/>
                          </m:rPr>
                          <a:rPr lang="en-US" sz="5600">
                            <a:latin typeface="Times New Roman" panose="02020603050405020304" pitchFamily="18" charset="0"/>
                            <a:cs typeface="Times New Roman" panose="02020603050405020304" pitchFamily="18" charset="0"/>
                          </a:rPr>
                          <m:t>ệ</m:t>
                        </m:r>
                        <m:r>
                          <m:rPr>
                            <m:nor/>
                          </m:rPr>
                          <a:rPr lang="en-US" sz="5600">
                            <a:latin typeface="Times New Roman" panose="02020603050405020304" pitchFamily="18" charset="0"/>
                            <a:cs typeface="Times New Roman" panose="02020603050405020304" pitchFamily="18" charset="0"/>
                          </a:rPr>
                          <m:t>t</m:t>
                        </m:r>
                        <m:r>
                          <m:rPr>
                            <m:nor/>
                          </m:rPr>
                          <a:rPr lang="en-US" sz="5600">
                            <a:latin typeface="Times New Roman" panose="02020603050405020304" pitchFamily="18" charset="0"/>
                            <a:cs typeface="Times New Roman" panose="02020603050405020304" pitchFamily="18" charset="0"/>
                          </a:rPr>
                          <m:t> độ </m:t>
                        </m:r>
                        <m:r>
                          <m:rPr>
                            <m:nor/>
                          </m:rPr>
                          <a:rPr lang="en-US" sz="5600">
                            <a:latin typeface="Times New Roman" panose="02020603050405020304" pitchFamily="18" charset="0"/>
                            <a:cs typeface="Times New Roman" panose="02020603050405020304" pitchFamily="18" charset="0"/>
                          </a:rPr>
                          <m:t>s</m:t>
                        </m:r>
                        <m:r>
                          <m:rPr>
                            <m:nor/>
                          </m:rPr>
                          <a:rPr lang="en-US" sz="5600">
                            <a:latin typeface="Times New Roman" panose="02020603050405020304" pitchFamily="18" charset="0"/>
                            <a:cs typeface="Times New Roman" panose="02020603050405020304" pitchFamily="18" charset="0"/>
                          </a:rPr>
                          <m:t>ô</m:t>
                        </m:r>
                        <m:r>
                          <m:rPr>
                            <m:nor/>
                          </m:rPr>
                          <a:rPr lang="en-US" sz="5600">
                            <a:latin typeface="Times New Roman" panose="02020603050405020304" pitchFamily="18" charset="0"/>
                            <a:cs typeface="Times New Roman" panose="02020603050405020304" pitchFamily="18" charset="0"/>
                          </a:rPr>
                          <m:t>i</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l</m:t>
                        </m:r>
                        <m:r>
                          <m:rPr>
                            <m:nor/>
                          </m:rPr>
                          <a:rPr lang="en-US" sz="5600">
                            <a:latin typeface="Times New Roman" panose="02020603050405020304" pitchFamily="18" charset="0"/>
                            <a:cs typeface="Times New Roman" panose="02020603050405020304" pitchFamily="18" charset="0"/>
                          </a:rPr>
                          <m:t>à 1180</m:t>
                        </m:r>
                        <m:r>
                          <m:rPr>
                            <m:nor/>
                          </m:rPr>
                          <a:rPr lang="en-US" sz="5600">
                            <a:latin typeface="Times New Roman" panose="02020603050405020304" pitchFamily="18" charset="0"/>
                            <a:cs typeface="Times New Roman" panose="02020603050405020304" pitchFamily="18" charset="0"/>
                          </a:rPr>
                          <m:t>C</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ra</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kh</m:t>
                        </m:r>
                        <m:r>
                          <m:rPr>
                            <m:nor/>
                          </m:rPr>
                          <a:rPr lang="en-US" sz="5600">
                            <a:latin typeface="Times New Roman" panose="02020603050405020304" pitchFamily="18" charset="0"/>
                            <a:cs typeface="Times New Roman" panose="02020603050405020304" pitchFamily="18" charset="0"/>
                          </a:rPr>
                          <m:t>ỏ</m:t>
                        </m:r>
                        <m:r>
                          <m:rPr>
                            <m:nor/>
                          </m:rPr>
                          <a:rPr lang="en-US" sz="5600">
                            <a:latin typeface="Times New Roman" panose="02020603050405020304" pitchFamily="18" charset="0"/>
                            <a:cs typeface="Times New Roman" panose="02020603050405020304" pitchFamily="18" charset="0"/>
                          </a:rPr>
                          <m:t>i</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nhau</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c</m:t>
                        </m:r>
                        <m:r>
                          <m:rPr>
                            <m:nor/>
                          </m:rPr>
                          <a:rPr lang="en-US" sz="5600">
                            <a:latin typeface="Times New Roman" panose="02020603050405020304" pitchFamily="18" charset="0"/>
                            <a:cs typeface="Times New Roman" panose="02020603050405020304" pitchFamily="18" charset="0"/>
                          </a:rPr>
                          <m:t>ó </m:t>
                        </m:r>
                        <m:r>
                          <m:rPr>
                            <m:nor/>
                          </m:rPr>
                          <a:rPr lang="en-US" sz="5600">
                            <a:latin typeface="Times New Roman" panose="02020603050405020304" pitchFamily="18" charset="0"/>
                            <a:cs typeface="Times New Roman" panose="02020603050405020304" pitchFamily="18" charset="0"/>
                          </a:rPr>
                          <m:t>th</m:t>
                        </m:r>
                        <m:r>
                          <m:rPr>
                            <m:nor/>
                          </m:rPr>
                          <a:rPr lang="en-US" sz="5600">
                            <a:latin typeface="Times New Roman" panose="02020603050405020304" pitchFamily="18" charset="0"/>
                            <a:cs typeface="Times New Roman" panose="02020603050405020304" pitchFamily="18" charset="0"/>
                          </a:rPr>
                          <m:t>ể </m:t>
                        </m:r>
                        <m:r>
                          <m:rPr>
                            <m:nor/>
                          </m:rPr>
                          <a:rPr lang="en-US" sz="5600">
                            <a:latin typeface="Times New Roman" panose="02020603050405020304" pitchFamily="18" charset="0"/>
                            <a:cs typeface="Times New Roman" panose="02020603050405020304" pitchFamily="18" charset="0"/>
                          </a:rPr>
                          <m:t>d</m:t>
                        </m:r>
                        <m:r>
                          <m:rPr>
                            <m:nor/>
                          </m:rPr>
                          <a:rPr lang="en-US" sz="5600">
                            <a:latin typeface="Times New Roman" panose="02020603050405020304" pitchFamily="18" charset="0"/>
                            <a:cs typeface="Times New Roman" panose="02020603050405020304" pitchFamily="18" charset="0"/>
                          </a:rPr>
                          <m:t>ù</m:t>
                        </m:r>
                        <m:r>
                          <m:rPr>
                            <m:nor/>
                          </m:rPr>
                          <a:rPr lang="en-US" sz="5600">
                            <a:latin typeface="Times New Roman" panose="02020603050405020304" pitchFamily="18" charset="0"/>
                            <a:cs typeface="Times New Roman" panose="02020603050405020304" pitchFamily="18" charset="0"/>
                          </a:rPr>
                          <m:t>ng</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ph</m:t>
                        </m:r>
                        <m:r>
                          <m:rPr>
                            <m:nor/>
                          </m:rPr>
                          <a:rPr lang="en-US" sz="5600">
                            <a:latin typeface="Times New Roman" panose="02020603050405020304" pitchFamily="18" charset="0"/>
                            <a:cs typeface="Times New Roman" panose="02020603050405020304" pitchFamily="18" charset="0"/>
                          </a:rPr>
                          <m:t>ươ</m:t>
                        </m:r>
                        <m:r>
                          <m:rPr>
                            <m:nor/>
                          </m:rPr>
                          <a:rPr lang="en-US" sz="5600">
                            <a:latin typeface="Times New Roman" panose="02020603050405020304" pitchFamily="18" charset="0"/>
                            <a:cs typeface="Times New Roman" panose="02020603050405020304" pitchFamily="18" charset="0"/>
                          </a:rPr>
                          <m:t>ng</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ph</m:t>
                        </m:r>
                        <m:r>
                          <m:rPr>
                            <m:nor/>
                          </m:rPr>
                          <a:rPr lang="en-US" sz="5600">
                            <a:latin typeface="Times New Roman" panose="02020603050405020304" pitchFamily="18" charset="0"/>
                            <a:cs typeface="Times New Roman" panose="02020603050405020304" pitchFamily="18" charset="0"/>
                          </a:rPr>
                          <m:t>á</m:t>
                        </m:r>
                        <m:r>
                          <m:rPr>
                            <m:nor/>
                          </m:rPr>
                          <a:rPr lang="en-US" sz="5600">
                            <a:latin typeface="Times New Roman" panose="02020603050405020304" pitchFamily="18" charset="0"/>
                            <a:cs typeface="Times New Roman" panose="02020603050405020304" pitchFamily="18" charset="0"/>
                          </a:rPr>
                          <m:t>p</m:t>
                        </m:r>
                        <m:r>
                          <m:rPr>
                            <m:nor/>
                          </m:rPr>
                          <a:rPr lang="en-US" sz="5600">
                            <a:latin typeface="Times New Roman" panose="02020603050405020304" pitchFamily="18" charset="0"/>
                            <a:cs typeface="Times New Roman" panose="02020603050405020304" pitchFamily="18" charset="0"/>
                          </a:rPr>
                          <m:t>?</m:t>
                        </m:r>
                      </m:oMath>
                    </m:oMathPara>
                  </a14:m>
                  <a:endParaRPr lang="en-US" sz="5600" dirty="0">
                    <a:latin typeface="Times New Roman" panose="02020603050405020304" pitchFamily="18" charset="0"/>
                    <a:cs typeface="Times New Roman" panose="02020603050405020304" pitchFamily="18" charset="0"/>
                  </a:endParaRPr>
                </a:p>
              </p:txBody>
            </p:sp>
          </mc:Choice>
          <mc:Fallback xmlns="">
            <p:sp>
              <p:nvSpPr>
                <p:cNvPr id="51" name="Text Box 5">
                  <a:extLst>
                    <a:ext uri="{FF2B5EF4-FFF2-40B4-BE49-F238E27FC236}">
                      <a16:creationId xmlns:a16="http://schemas.microsoft.com/office/drawing/2014/main" id="{50B601D6-72B5-583C-3FE4-07F159EECE96}"/>
                    </a:ext>
                  </a:extLst>
                </p:cNvPr>
                <p:cNvSpPr txBox="1">
                  <a:spLocks noRot="1" noChangeAspect="1" noMove="1" noResize="1" noEditPoints="1" noAdjustHandles="1" noChangeArrowheads="1" noChangeShapeType="1" noTextEdit="1"/>
                </p:cNvSpPr>
                <p:nvPr/>
              </p:nvSpPr>
              <p:spPr bwMode="auto">
                <a:xfrm>
                  <a:off x="3259059" y="1411166"/>
                  <a:ext cx="20954199" cy="1919268"/>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100234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wipe(left)">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xmlns="" id="{2C69E716-EF34-8C4B-BB20-977BAF7C5DC0}"/>
              </a:ext>
            </a:extLst>
          </p:cNvPr>
          <p:cNvGrpSpPr/>
          <p:nvPr/>
        </p:nvGrpSpPr>
        <p:grpSpPr>
          <a:xfrm>
            <a:off x="-416407" y="4602849"/>
            <a:ext cx="20414733" cy="7330071"/>
            <a:chOff x="247182" y="1094912"/>
            <a:chExt cx="10802848" cy="3879351"/>
          </a:xfrm>
        </p:grpSpPr>
        <p:grpSp>
          <p:nvGrpSpPr>
            <p:cNvPr id="54" name="Group 50">
              <a:extLst>
                <a:ext uri="{FF2B5EF4-FFF2-40B4-BE49-F238E27FC236}">
                  <a16:creationId xmlns:a16="http://schemas.microsoft.com/office/drawing/2014/main" xmlns="" id="{EFEB930C-77FB-5562-B961-FAFAF5944BC4}"/>
                </a:ext>
              </a:extLst>
            </p:cNvPr>
            <p:cNvGrpSpPr/>
            <p:nvPr/>
          </p:nvGrpSpPr>
          <p:grpSpPr>
            <a:xfrm>
              <a:off x="247182" y="1094914"/>
              <a:ext cx="2038172" cy="3879349"/>
              <a:chOff x="5537206" y="642135"/>
              <a:chExt cx="2031262" cy="3606407"/>
            </a:xfrm>
          </p:grpSpPr>
          <p:sp>
            <p:nvSpPr>
              <p:cNvPr id="259" name="Rectangle 51">
                <a:extLst>
                  <a:ext uri="{FF2B5EF4-FFF2-40B4-BE49-F238E27FC236}">
                    <a16:creationId xmlns:a16="http://schemas.microsoft.com/office/drawing/2014/main" xmlns="" id="{0142A39C-F31B-4525-DBEE-473992CB42DF}"/>
                  </a:ext>
                </a:extLst>
              </p:cNvPr>
              <p:cNvSpPr/>
              <p:nvPr/>
            </p:nvSpPr>
            <p:spPr>
              <a:xfrm>
                <a:off x="5827750" y="642135"/>
                <a:ext cx="1740718" cy="360640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260" name="Oval 52">
                <a:extLst>
                  <a:ext uri="{FF2B5EF4-FFF2-40B4-BE49-F238E27FC236}">
                    <a16:creationId xmlns:a16="http://schemas.microsoft.com/office/drawing/2014/main" xmlns=""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A</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261" name="TextBox 53">
                <a:extLst>
                  <a:ext uri="{FF2B5EF4-FFF2-40B4-BE49-F238E27FC236}">
                    <a16:creationId xmlns:a16="http://schemas.microsoft.com/office/drawing/2014/main" xmlns="" id="{B4E74AE4-8346-065B-9265-27E9693B98ED}"/>
                  </a:ext>
                </a:extLst>
              </p:cNvPr>
              <p:cNvSpPr txBox="1"/>
              <p:nvPr/>
            </p:nvSpPr>
            <p:spPr>
              <a:xfrm>
                <a:off x="6000131" y="1198476"/>
                <a:ext cx="1492639" cy="1805732"/>
              </a:xfrm>
              <a:prstGeom prst="rect">
                <a:avLst/>
              </a:prstGeom>
              <a:noFill/>
            </p:spPr>
            <p:txBody>
              <a:bodyPr wrap="square" rtlCol="0">
                <a:spAutoFit/>
              </a:bodyPr>
              <a:lstStyle>
                <a:defPPr>
                  <a:defRPr lang="vi-VN"/>
                </a:defPPr>
                <a:lvl1pPr>
                  <a:defRPr sz="3200" i="1">
                    <a:solidFill>
                      <a:schemeClr val="bg1"/>
                    </a:solidFill>
                  </a:defRPr>
                </a:lvl1pPr>
              </a:lstStyle>
              <a:p>
                <a:pPr marL="219075">
                  <a:lnSpc>
                    <a:spcPct val="107000"/>
                  </a:lnSpc>
                  <a:spcBef>
                    <a:spcPts val="600"/>
                  </a:spcBef>
                  <a:spcAft>
                    <a:spcPts val="600"/>
                  </a:spcAft>
                </a:pP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sôi</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5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5" name="Group 54">
              <a:extLst>
                <a:ext uri="{FF2B5EF4-FFF2-40B4-BE49-F238E27FC236}">
                  <a16:creationId xmlns:a16="http://schemas.microsoft.com/office/drawing/2014/main" xmlns="" id="{5EF6D73A-9E3C-AFDB-0239-F9E7ED65BE8A}"/>
                </a:ext>
              </a:extLst>
            </p:cNvPr>
            <p:cNvGrpSpPr/>
            <p:nvPr/>
          </p:nvGrpSpPr>
          <p:grpSpPr>
            <a:xfrm>
              <a:off x="3163102" y="1094914"/>
              <a:ext cx="2038174" cy="3879349"/>
              <a:chOff x="5537206" y="642132"/>
              <a:chExt cx="2031264" cy="3606402"/>
            </a:xfrm>
          </p:grpSpPr>
          <p:sp>
            <p:nvSpPr>
              <p:cNvPr id="256" name="Rectangle 55">
                <a:extLst>
                  <a:ext uri="{FF2B5EF4-FFF2-40B4-BE49-F238E27FC236}">
                    <a16:creationId xmlns:a16="http://schemas.microsoft.com/office/drawing/2014/main" xmlns="" id="{FF959755-E133-FE71-E1C7-4B3BA1BC6AED}"/>
                  </a:ext>
                </a:extLst>
              </p:cNvPr>
              <p:cNvSpPr/>
              <p:nvPr/>
            </p:nvSpPr>
            <p:spPr>
              <a:xfrm>
                <a:off x="5827751" y="642132"/>
                <a:ext cx="1740719" cy="3606402"/>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257" name="Oval 56">
                <a:extLst>
                  <a:ext uri="{FF2B5EF4-FFF2-40B4-BE49-F238E27FC236}">
                    <a16:creationId xmlns:a16="http://schemas.microsoft.com/office/drawing/2014/main" xmlns=""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B</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258" name="TextBox 57">
                <a:extLst>
                  <a:ext uri="{FF2B5EF4-FFF2-40B4-BE49-F238E27FC236}">
                    <a16:creationId xmlns:a16="http://schemas.microsoft.com/office/drawing/2014/main" xmlns="" id="{0E04AD19-1B8B-EBF9-EE45-9867FCC8B7F7}"/>
                  </a:ext>
                </a:extLst>
              </p:cNvPr>
              <p:cNvSpPr txBox="1"/>
              <p:nvPr/>
            </p:nvSpPr>
            <p:spPr>
              <a:xfrm>
                <a:off x="6037705" y="1198472"/>
                <a:ext cx="1467582" cy="2696874"/>
              </a:xfrm>
              <a:prstGeom prst="rect">
                <a:avLst/>
              </a:prstGeom>
              <a:noFill/>
            </p:spPr>
            <p:txBody>
              <a:bodyPr wrap="square" rtlCol="0">
                <a:spAutoFit/>
              </a:bodyPr>
              <a:lstStyle>
                <a:defPPr>
                  <a:defRPr lang="vi-VN"/>
                </a:defPPr>
                <a:lvl1pPr>
                  <a:defRPr sz="3200" i="1">
                    <a:solidFill>
                      <a:schemeClr val="bg1"/>
                    </a:solidFill>
                  </a:defRPr>
                </a:lvl1pPr>
              </a:lstStyle>
              <a:p>
                <a:pPr marL="219075">
                  <a:lnSpc>
                    <a:spcPct val="107000"/>
                  </a:lnSpc>
                  <a:spcBef>
                    <a:spcPts val="600"/>
                  </a:spcBef>
                  <a:spcAft>
                    <a:spcPts val="600"/>
                  </a:spcAft>
                </a:pP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nóng</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chảy</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5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6" name="Group 3">
              <a:extLst>
                <a:ext uri="{FF2B5EF4-FFF2-40B4-BE49-F238E27FC236}">
                  <a16:creationId xmlns:a16="http://schemas.microsoft.com/office/drawing/2014/main" xmlns="" id="{CF23B054-DF48-39BF-9EDE-56B2CF1B7F5C}"/>
                </a:ext>
              </a:extLst>
            </p:cNvPr>
            <p:cNvGrpSpPr/>
            <p:nvPr/>
          </p:nvGrpSpPr>
          <p:grpSpPr>
            <a:xfrm>
              <a:off x="6079022" y="1094912"/>
              <a:ext cx="2038174" cy="3879350"/>
              <a:chOff x="5537206" y="642131"/>
              <a:chExt cx="2031264" cy="3606399"/>
            </a:xfrm>
          </p:grpSpPr>
          <p:sp>
            <p:nvSpPr>
              <p:cNvPr id="61" name="Rectangle 45">
                <a:extLst>
                  <a:ext uri="{FF2B5EF4-FFF2-40B4-BE49-F238E27FC236}">
                    <a16:creationId xmlns:a16="http://schemas.microsoft.com/office/drawing/2014/main" xmlns="" id="{0C377D84-C468-2881-D511-7FFA9904A78A}"/>
                  </a:ext>
                </a:extLst>
              </p:cNvPr>
              <p:cNvSpPr/>
              <p:nvPr/>
            </p:nvSpPr>
            <p:spPr>
              <a:xfrm>
                <a:off x="5827751" y="642131"/>
                <a:ext cx="1740719" cy="360639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62" name="Oval 46">
                <a:extLst>
                  <a:ext uri="{FF2B5EF4-FFF2-40B4-BE49-F238E27FC236}">
                    <a16:creationId xmlns:a16="http://schemas.microsoft.com/office/drawing/2014/main" xmlns=""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C</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63" name="TextBox 47">
                <a:extLst>
                  <a:ext uri="{FF2B5EF4-FFF2-40B4-BE49-F238E27FC236}">
                    <a16:creationId xmlns:a16="http://schemas.microsoft.com/office/drawing/2014/main" xmlns="" id="{CA2F99A4-4C00-DC7E-83DB-480F313F0378}"/>
                  </a:ext>
                </a:extLst>
              </p:cNvPr>
              <p:cNvSpPr txBox="1"/>
              <p:nvPr/>
            </p:nvSpPr>
            <p:spPr>
              <a:xfrm>
                <a:off x="6073641" y="1541855"/>
                <a:ext cx="1490412" cy="2127540"/>
              </a:xfrm>
              <a:prstGeom prst="rect">
                <a:avLst/>
              </a:prstGeom>
              <a:noFill/>
            </p:spPr>
            <p:txBody>
              <a:bodyPr wrap="square" rtlCol="0">
                <a:spAutoFit/>
              </a:bodyPr>
              <a:lstStyle>
                <a:defPPr>
                  <a:defRPr lang="vi-VN"/>
                </a:defPPr>
                <a:lvl1pPr>
                  <a:defRPr sz="3200" i="1">
                    <a:solidFill>
                      <a:schemeClr val="bg1"/>
                    </a:solidFill>
                  </a:defRPr>
                </a:lvl1pPr>
              </a:lstStyle>
              <a:p>
                <a:pPr indent="219075">
                  <a:spcBef>
                    <a:spcPts val="600"/>
                  </a:spcBef>
                  <a:spcAft>
                    <a:spcPts val="600"/>
                  </a:spcAft>
                </a:pPr>
                <a:r>
                  <a:rPr lang="en-US" sz="5500" dirty="0" err="1">
                    <a:effectLst/>
                    <a:latin typeface="Times New Roman" panose="02020603050405020304" pitchFamily="18" charset="0"/>
                    <a:ea typeface="Times New Roman" panose="02020603050405020304" pitchFamily="18" charset="0"/>
                  </a:rPr>
                  <a:t>Có</a:t>
                </a:r>
                <a:r>
                  <a:rPr lang="en-US" sz="5500" dirty="0">
                    <a:effectLst/>
                    <a:latin typeface="Times New Roman" panose="02020603050405020304" pitchFamily="18" charset="0"/>
                    <a:ea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rPr>
                  <a:t>khối</a:t>
                </a:r>
                <a:r>
                  <a:rPr lang="en-US" sz="5500" dirty="0">
                    <a:effectLst/>
                    <a:latin typeface="Times New Roman" panose="02020603050405020304" pitchFamily="18" charset="0"/>
                    <a:ea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rPr>
                  <a:t>lượng</a:t>
                </a:r>
                <a:r>
                  <a:rPr lang="en-US" sz="5500" dirty="0">
                    <a:effectLst/>
                    <a:latin typeface="Times New Roman" panose="02020603050405020304" pitchFamily="18" charset="0"/>
                    <a:ea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rPr>
                  <a:t>riêng</a:t>
                </a:r>
                <a:r>
                  <a:rPr lang="en-US" sz="5500" dirty="0">
                    <a:effectLst/>
                    <a:latin typeface="Times New Roman" panose="02020603050405020304" pitchFamily="18" charset="0"/>
                    <a:ea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rPr>
                  <a:t>khác</a:t>
                </a:r>
                <a:r>
                  <a:rPr lang="en-US" sz="5500" dirty="0">
                    <a:effectLst/>
                    <a:latin typeface="Times New Roman" panose="02020603050405020304" pitchFamily="18" charset="0"/>
                    <a:ea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rPr>
                  <a:t>nhau</a:t>
                </a:r>
                <a:r>
                  <a:rPr lang="en-US" sz="5500" dirty="0">
                    <a:effectLst/>
                    <a:latin typeface="Times New Roman" panose="02020603050405020304" pitchFamily="18" charset="0"/>
                    <a:ea typeface="Times New Roman" panose="02020603050405020304" pitchFamily="18" charset="0"/>
                  </a:rPr>
                  <a:t>.</a:t>
                </a:r>
                <a:r>
                  <a:rPr lang="en-US" sz="5500" kern="1800" spc="-25" dirty="0">
                    <a:effectLst/>
                    <a:latin typeface="Times New Roman" panose="02020603050405020304" pitchFamily="18" charset="0"/>
                    <a:ea typeface="Times New Roman" panose="02020603050405020304" pitchFamily="18" charset="0"/>
                  </a:rPr>
                  <a:t> </a:t>
                </a:r>
                <a:endParaRPr lang="en-US" sz="5500" dirty="0">
                  <a:effectLst/>
                  <a:latin typeface="Times New Roman" panose="02020603050405020304" pitchFamily="18" charset="0"/>
                  <a:ea typeface="Times New Roman" panose="02020603050405020304" pitchFamily="18" charset="0"/>
                </a:endParaRPr>
              </a:p>
            </p:txBody>
          </p:sp>
        </p:grpSp>
        <p:grpSp>
          <p:nvGrpSpPr>
            <p:cNvPr id="57" name="Group 58">
              <a:extLst>
                <a:ext uri="{FF2B5EF4-FFF2-40B4-BE49-F238E27FC236}">
                  <a16:creationId xmlns:a16="http://schemas.microsoft.com/office/drawing/2014/main" xmlns="" id="{C75660C5-1795-45E7-2459-CDF6F0A3AC00}"/>
                </a:ext>
              </a:extLst>
            </p:cNvPr>
            <p:cNvGrpSpPr/>
            <p:nvPr/>
          </p:nvGrpSpPr>
          <p:grpSpPr>
            <a:xfrm>
              <a:off x="8994942" y="1094914"/>
              <a:ext cx="2055088" cy="3879347"/>
              <a:chOff x="5537206" y="642132"/>
              <a:chExt cx="2048121" cy="3606396"/>
            </a:xfrm>
          </p:grpSpPr>
          <p:sp>
            <p:nvSpPr>
              <p:cNvPr id="58" name="Rectangle 59">
                <a:extLst>
                  <a:ext uri="{FF2B5EF4-FFF2-40B4-BE49-F238E27FC236}">
                    <a16:creationId xmlns:a16="http://schemas.microsoft.com/office/drawing/2014/main" xmlns="" id="{858BB183-9700-382C-438C-460288C678C2}"/>
                  </a:ext>
                </a:extLst>
              </p:cNvPr>
              <p:cNvSpPr/>
              <p:nvPr/>
            </p:nvSpPr>
            <p:spPr>
              <a:xfrm>
                <a:off x="5827750" y="642132"/>
                <a:ext cx="1740719" cy="360639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59" name="Oval 60">
                <a:extLst>
                  <a:ext uri="{FF2B5EF4-FFF2-40B4-BE49-F238E27FC236}">
                    <a16:creationId xmlns:a16="http://schemas.microsoft.com/office/drawing/2014/main" xmlns=""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D</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60" name="TextBox 61">
                    <a:extLst>
                      <a:ext uri="{FF2B5EF4-FFF2-40B4-BE49-F238E27FC236}">
                        <a16:creationId xmlns:a16="http://schemas.microsoft.com/office/drawing/2014/main" xmlns="" id="{4DFD408E-6A9A-A4DD-BCD5-C821B53A4850}"/>
                      </a:ext>
                    </a:extLst>
                  </p:cNvPr>
                  <p:cNvSpPr txBox="1"/>
                  <p:nvPr/>
                </p:nvSpPr>
                <p:spPr>
                  <a:xfrm>
                    <a:off x="6140481" y="1541903"/>
                    <a:ext cx="1444846" cy="1682346"/>
                  </a:xfrm>
                  <a:prstGeom prst="rect">
                    <a:avLst/>
                  </a:prstGeom>
                  <a:noFill/>
                </p:spPr>
                <p:txBody>
                  <a:bodyPr wrap="square" rtlCol="0">
                    <a:spAutoFit/>
                  </a:bodyPr>
                  <a:lstStyle>
                    <a:defPPr>
                      <a:defRPr lang="vi-VN"/>
                    </a:defPPr>
                    <a:lvl1pPr>
                      <a:defRPr sz="3200" i="1">
                        <a:solidFill>
                          <a:schemeClr val="bg1"/>
                        </a:solidFill>
                      </a:defRPr>
                    </a:lvl1pPr>
                  </a:lstStyle>
                  <a:p>
                    <a:pPr algn="ctr" defTabSz="2177060">
                      <a:buClrTx/>
                      <a:defRPr/>
                    </a:pPr>
                    <a14:m>
                      <m:oMathPara xmlns:m="http://schemas.openxmlformats.org/officeDocument/2006/math">
                        <m:oMathParaPr>
                          <m:jc m:val="centerGroup"/>
                        </m:oMathParaPr>
                        <m:oMath xmlns:m="http://schemas.openxmlformats.org/officeDocument/2006/math">
                          <m:r>
                            <m:rPr>
                              <m:nor/>
                            </m:rPr>
                            <a:rPr lang="en-US" sz="5500">
                              <a:latin typeface="Times New Roman" panose="02020603050405020304" pitchFamily="18" charset="0"/>
                              <a:cs typeface="Times New Roman" panose="02020603050405020304" pitchFamily="18" charset="0"/>
                            </a:rPr>
                            <m:t>C</m:t>
                          </m:r>
                          <m:r>
                            <m:rPr>
                              <m:nor/>
                            </m:rPr>
                            <a:rPr lang="en-US" sz="5500">
                              <a:latin typeface="Times New Roman" panose="02020603050405020304" pitchFamily="18" charset="0"/>
                              <a:cs typeface="Times New Roman" panose="02020603050405020304" pitchFamily="18" charset="0"/>
                            </a:rPr>
                            <m:t>ó độ </m:t>
                          </m:r>
                          <m:r>
                            <m:rPr>
                              <m:nor/>
                            </m:rPr>
                            <a:rPr lang="en-US" sz="5500">
                              <a:latin typeface="Times New Roman" panose="02020603050405020304" pitchFamily="18" charset="0"/>
                              <a:cs typeface="Times New Roman" panose="02020603050405020304" pitchFamily="18" charset="0"/>
                            </a:rPr>
                            <m:t>tan</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kh</m:t>
                          </m:r>
                          <m:r>
                            <m:rPr>
                              <m:nor/>
                            </m:rPr>
                            <a:rPr lang="en-US" sz="5500">
                              <a:latin typeface="Times New Roman" panose="02020603050405020304" pitchFamily="18" charset="0"/>
                              <a:cs typeface="Times New Roman" panose="02020603050405020304" pitchFamily="18" charset="0"/>
                            </a:rPr>
                            <m:t>á</m:t>
                          </m:r>
                          <m:r>
                            <m:rPr>
                              <m:nor/>
                            </m:rPr>
                            <a:rPr lang="en-US" sz="5500">
                              <a:latin typeface="Times New Roman" panose="02020603050405020304" pitchFamily="18" charset="0"/>
                              <a:cs typeface="Times New Roman" panose="02020603050405020304" pitchFamily="18" charset="0"/>
                            </a:rPr>
                            <m:t>c</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nhau</m:t>
                          </m:r>
                          <m:r>
                            <m:rPr>
                              <m:nor/>
                            </m:rPr>
                            <a:rPr lang="en-US" sz="5500">
                              <a:latin typeface="Times New Roman" panose="02020603050405020304" pitchFamily="18" charset="0"/>
                              <a:cs typeface="Times New Roman" panose="02020603050405020304" pitchFamily="18" charset="0"/>
                            </a:rPr>
                            <m:t>.</m:t>
                          </m:r>
                        </m:oMath>
                      </m:oMathPara>
                    </a14:m>
                    <a:endParaRPr lang="en-US" sz="5500" dirty="0">
                      <a:latin typeface="Times New Roman" panose="02020603050405020304" pitchFamily="18" charset="0"/>
                      <a:cs typeface="Times New Roman" panose="02020603050405020304" pitchFamily="18" charset="0"/>
                    </a:endParaRPr>
                  </a:p>
                </p:txBody>
              </p:sp>
            </mc:Choice>
            <mc:Fallback xmlns="">
              <p:sp>
                <p:nvSpPr>
                  <p:cNvPr id="60" name="TextBox 61">
                    <a:extLst>
                      <a:ext uri="{FF2B5EF4-FFF2-40B4-BE49-F238E27FC236}">
                        <a16:creationId xmlns:a16="http://schemas.microsoft.com/office/drawing/2014/main" id="{4DFD408E-6A9A-A4DD-BCD5-C821B53A4850}"/>
                      </a:ext>
                    </a:extLst>
                  </p:cNvPr>
                  <p:cNvSpPr txBox="1">
                    <a:spLocks noRot="1" noChangeAspect="1" noMove="1" noResize="1" noEditPoints="1" noAdjustHandles="1" noChangeArrowheads="1" noChangeShapeType="1" noTextEdit="1"/>
                  </p:cNvSpPr>
                  <p:nvPr/>
                </p:nvSpPr>
                <p:spPr>
                  <a:xfrm>
                    <a:off x="6140481" y="1541903"/>
                    <a:ext cx="1444846" cy="1682346"/>
                  </a:xfrm>
                  <a:prstGeom prst="rect">
                    <a:avLst/>
                  </a:prstGeom>
                  <a:blipFill>
                    <a:blip r:embed="rId3"/>
                    <a:stretch>
                      <a:fillRect/>
                    </a:stretch>
                  </a:blipFill>
                </p:spPr>
                <p:txBody>
                  <a:bodyPr/>
                  <a:lstStyle/>
                  <a:p>
                    <a:r>
                      <a:rPr lang="en-US">
                        <a:noFill/>
                      </a:rPr>
                      <a:t> </a:t>
                    </a:r>
                  </a:p>
                </p:txBody>
              </p:sp>
            </mc:Fallback>
          </mc:AlternateContent>
        </p:grpSp>
      </p:grpSp>
      <p:sp>
        <p:nvSpPr>
          <p:cNvPr id="262" name="Oval 49">
            <a:extLst>
              <a:ext uri="{FF2B5EF4-FFF2-40B4-BE49-F238E27FC236}">
                <a16:creationId xmlns:a16="http://schemas.microsoft.com/office/drawing/2014/main" xmlns="" id="{891E4DE8-704B-39F9-984C-2F7D8B0A34D3}"/>
              </a:ext>
            </a:extLst>
          </p:cNvPr>
          <p:cNvSpPr/>
          <p:nvPr/>
        </p:nvSpPr>
        <p:spPr>
          <a:xfrm>
            <a:off x="10715993" y="6986053"/>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C</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nvGrpSpPr>
          <p:cNvPr id="263" name="Group 11">
            <a:extLst>
              <a:ext uri="{FF2B5EF4-FFF2-40B4-BE49-F238E27FC236}">
                <a16:creationId xmlns:a16="http://schemas.microsoft.com/office/drawing/2014/main" xmlns="" id="{519A3A9B-06D2-AAB5-842E-BA68BBE5F223}"/>
              </a:ext>
            </a:extLst>
          </p:cNvPr>
          <p:cNvGrpSpPr/>
          <p:nvPr/>
        </p:nvGrpSpPr>
        <p:grpSpPr>
          <a:xfrm>
            <a:off x="490879" y="2109356"/>
            <a:ext cx="24054113" cy="1907666"/>
            <a:chOff x="226013" y="1529255"/>
            <a:chExt cx="24054113" cy="1907666"/>
          </a:xfrm>
        </p:grpSpPr>
        <p:grpSp>
          <p:nvGrpSpPr>
            <p:cNvPr id="264" name="Group 20">
              <a:extLst>
                <a:ext uri="{FF2B5EF4-FFF2-40B4-BE49-F238E27FC236}">
                  <a16:creationId xmlns:a16="http://schemas.microsoft.com/office/drawing/2014/main" xmlns="" id="{3610751E-E89B-16A3-0727-666AB97FA645}"/>
                </a:ext>
              </a:extLst>
            </p:cNvPr>
            <p:cNvGrpSpPr/>
            <p:nvPr/>
          </p:nvGrpSpPr>
          <p:grpSpPr>
            <a:xfrm>
              <a:off x="226013" y="1529255"/>
              <a:ext cx="24054113" cy="1907666"/>
              <a:chOff x="534987" y="1224347"/>
              <a:chExt cx="23238960" cy="1599856"/>
            </a:xfrm>
          </p:grpSpPr>
          <p:sp>
            <p:nvSpPr>
              <p:cNvPr id="266" name="Rounded Rectangle 24">
                <a:extLst>
                  <a:ext uri="{FF2B5EF4-FFF2-40B4-BE49-F238E27FC236}">
                    <a16:creationId xmlns:a16="http://schemas.microsoft.com/office/drawing/2014/main" xmlns="" id="{EE17A035-4F3F-415E-BEA7-3331C045288F}"/>
                  </a:ext>
                </a:extLst>
              </p:cNvPr>
              <p:cNvSpPr/>
              <p:nvPr/>
            </p:nvSpPr>
            <p:spPr bwMode="auto">
              <a:xfrm>
                <a:off x="976661" y="1224347"/>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67" name="Group 25">
                <a:extLst>
                  <a:ext uri="{FF2B5EF4-FFF2-40B4-BE49-F238E27FC236}">
                    <a16:creationId xmlns:a16="http://schemas.microsoft.com/office/drawing/2014/main" xmlns=""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xmlns=""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269" name="Pentagon 27">
                  <a:extLst>
                    <a:ext uri="{FF2B5EF4-FFF2-40B4-BE49-F238E27FC236}">
                      <a16:creationId xmlns:a16="http://schemas.microsoft.com/office/drawing/2014/main" xmlns=""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70" name="Group 11">
                  <a:extLst>
                    <a:ext uri="{FF2B5EF4-FFF2-40B4-BE49-F238E27FC236}">
                      <a16:creationId xmlns:a16="http://schemas.microsoft.com/office/drawing/2014/main" xmlns=""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xmlns=""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4" name="Freeform 32">
                    <a:extLst>
                      <a:ext uri="{FF2B5EF4-FFF2-40B4-BE49-F238E27FC236}">
                        <a16:creationId xmlns:a16="http://schemas.microsoft.com/office/drawing/2014/main" xmlns=""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5" name="Freeform 33">
                    <a:extLst>
                      <a:ext uri="{FF2B5EF4-FFF2-40B4-BE49-F238E27FC236}">
                        <a16:creationId xmlns:a16="http://schemas.microsoft.com/office/drawing/2014/main" xmlns=""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6" name="Rectangle 34">
                    <a:extLst>
                      <a:ext uri="{FF2B5EF4-FFF2-40B4-BE49-F238E27FC236}">
                        <a16:creationId xmlns:a16="http://schemas.microsoft.com/office/drawing/2014/main" xmlns=""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7" name="Rectangle 35">
                    <a:extLst>
                      <a:ext uri="{FF2B5EF4-FFF2-40B4-BE49-F238E27FC236}">
                        <a16:creationId xmlns:a16="http://schemas.microsoft.com/office/drawing/2014/main" xmlns=""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8" name="Rectangle 36">
                    <a:extLst>
                      <a:ext uri="{FF2B5EF4-FFF2-40B4-BE49-F238E27FC236}">
                        <a16:creationId xmlns:a16="http://schemas.microsoft.com/office/drawing/2014/main" xmlns=""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9" name="Rectangle 37">
                    <a:extLst>
                      <a:ext uri="{FF2B5EF4-FFF2-40B4-BE49-F238E27FC236}">
                        <a16:creationId xmlns:a16="http://schemas.microsoft.com/office/drawing/2014/main" xmlns=""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71" name="Chevron 29">
                  <a:extLst>
                    <a:ext uri="{FF2B5EF4-FFF2-40B4-BE49-F238E27FC236}">
                      <a16:creationId xmlns:a16="http://schemas.microsoft.com/office/drawing/2014/main" xmlns=""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2" name="TextBox 13">
                  <a:extLst>
                    <a:ext uri="{FF2B5EF4-FFF2-40B4-BE49-F238E27FC236}">
                      <a16:creationId xmlns:a16="http://schemas.microsoft.com/office/drawing/2014/main" xmlns="" id="{3DA598D7-E157-2F81-C735-F58B72B66EB6}"/>
                    </a:ext>
                  </a:extLst>
                </p:cNvPr>
                <p:cNvSpPr txBox="1">
                  <a:spLocks noChangeArrowheads="1"/>
                </p:cNvSpPr>
                <p:nvPr/>
              </p:nvSpPr>
              <p:spPr bwMode="auto">
                <a:xfrm>
                  <a:off x="1548480" y="1724559"/>
                  <a:ext cx="1866469"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sym typeface="Arial"/>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sym typeface="Arial"/>
                    </a:rPr>
                    <a:t> 2</a:t>
                  </a: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xmlns="" id="{0CE78A64-B2F6-ED1E-BAE0-B92E926AD0E1}"/>
                    </a:ext>
                  </a:extLst>
                </p:cNvPr>
                <p:cNvSpPr txBox="1">
                  <a:spLocks noChangeArrowheads="1"/>
                </p:cNvSpPr>
                <p:nvPr/>
              </p:nvSpPr>
              <p:spPr bwMode="auto">
                <a:xfrm>
                  <a:off x="3941633" y="1858231"/>
                  <a:ext cx="18270043" cy="1152969"/>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lvl="0" algn="l" defTabSz="2177278">
                    <a:spcBef>
                      <a:spcPct val="50000"/>
                    </a:spcBef>
                    <a:buClrTx/>
                    <a:buNone/>
                    <a:defRPr/>
                  </a:pPr>
                  <a14:m>
                    <m:oMathPara xmlns:m="http://schemas.openxmlformats.org/officeDocument/2006/math">
                      <m:oMathParaPr>
                        <m:jc m:val="centerGroup"/>
                      </m:oMathParaPr>
                      <m:oMath xmlns:m="http://schemas.openxmlformats.org/officeDocument/2006/math">
                        <m:r>
                          <m:rPr>
                            <m:nor/>
                          </m:rPr>
                          <a:rPr lang="en-US" sz="5600">
                            <a:latin typeface="Times New Roman" panose="02020603050405020304" pitchFamily="18" charset="0"/>
                            <a:cs typeface="Times New Roman" panose="02020603050405020304" pitchFamily="18" charset="0"/>
                          </a:rPr>
                          <m:t>Ph</m:t>
                        </m:r>
                        <m:r>
                          <m:rPr>
                            <m:nor/>
                          </m:rPr>
                          <a:rPr lang="en-US" sz="5600">
                            <a:latin typeface="Times New Roman" panose="02020603050405020304" pitchFamily="18" charset="0"/>
                            <a:cs typeface="Times New Roman" panose="02020603050405020304" pitchFamily="18" charset="0"/>
                          </a:rPr>
                          <m:t>ươ</m:t>
                        </m:r>
                        <m:r>
                          <m:rPr>
                            <m:nor/>
                          </m:rPr>
                          <a:rPr lang="en-US" sz="5600">
                            <a:latin typeface="Times New Roman" panose="02020603050405020304" pitchFamily="18" charset="0"/>
                            <a:cs typeface="Times New Roman" panose="02020603050405020304" pitchFamily="18" charset="0"/>
                          </a:rPr>
                          <m:t>ng</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ph</m:t>
                        </m:r>
                        <m:r>
                          <m:rPr>
                            <m:nor/>
                          </m:rPr>
                          <a:rPr lang="en-US" sz="5600">
                            <a:latin typeface="Times New Roman" panose="02020603050405020304" pitchFamily="18" charset="0"/>
                            <a:cs typeface="Times New Roman" panose="02020603050405020304" pitchFamily="18" charset="0"/>
                          </a:rPr>
                          <m:t>á</m:t>
                        </m:r>
                        <m:r>
                          <m:rPr>
                            <m:nor/>
                          </m:rPr>
                          <a:rPr lang="en-US" sz="5600">
                            <a:latin typeface="Times New Roman" panose="02020603050405020304" pitchFamily="18" charset="0"/>
                            <a:cs typeface="Times New Roman" panose="02020603050405020304" pitchFamily="18" charset="0"/>
                          </a:rPr>
                          <m:t>p</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ch</m:t>
                        </m:r>
                        <m:r>
                          <m:rPr>
                            <m:nor/>
                          </m:rPr>
                          <a:rPr lang="en-US" sz="5600">
                            <a:latin typeface="Times New Roman" panose="02020603050405020304" pitchFamily="18" charset="0"/>
                            <a:cs typeface="Times New Roman" panose="02020603050405020304" pitchFamily="18" charset="0"/>
                          </a:rPr>
                          <m:t>ư</m:t>
                        </m:r>
                        <m:r>
                          <m:rPr>
                            <m:nor/>
                          </m:rPr>
                          <a:rPr lang="en-US" sz="5600">
                            <a:latin typeface="Times New Roman" panose="02020603050405020304" pitchFamily="18" charset="0"/>
                            <a:cs typeface="Times New Roman" panose="02020603050405020304" pitchFamily="18" charset="0"/>
                          </a:rPr>
                          <m:t>ng</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c</m:t>
                        </m:r>
                        <m:r>
                          <m:rPr>
                            <m:nor/>
                          </m:rPr>
                          <a:rPr lang="en-US" sz="5600">
                            <a:latin typeface="Times New Roman" panose="02020603050405020304" pitchFamily="18" charset="0"/>
                            <a:cs typeface="Times New Roman" panose="02020603050405020304" pitchFamily="18" charset="0"/>
                          </a:rPr>
                          <m:t>ấ</m:t>
                        </m:r>
                        <m:r>
                          <m:rPr>
                            <m:nor/>
                          </m:rPr>
                          <a:rPr lang="en-US" sz="5600">
                            <a:latin typeface="Times New Roman" panose="02020603050405020304" pitchFamily="18" charset="0"/>
                            <a:cs typeface="Times New Roman" panose="02020603050405020304" pitchFamily="18" charset="0"/>
                          </a:rPr>
                          <m:t>t</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d</m:t>
                        </m:r>
                        <m:r>
                          <m:rPr>
                            <m:nor/>
                          </m:rPr>
                          <a:rPr lang="en-US" sz="5600">
                            <a:latin typeface="Times New Roman" panose="02020603050405020304" pitchFamily="18" charset="0"/>
                            <a:cs typeface="Times New Roman" panose="02020603050405020304" pitchFamily="18" charset="0"/>
                          </a:rPr>
                          <m:t>ù</m:t>
                        </m:r>
                        <m:r>
                          <m:rPr>
                            <m:nor/>
                          </m:rPr>
                          <a:rPr lang="en-US" sz="5600">
                            <a:latin typeface="Times New Roman" panose="02020603050405020304" pitchFamily="18" charset="0"/>
                            <a:cs typeface="Times New Roman" panose="02020603050405020304" pitchFamily="18" charset="0"/>
                          </a:rPr>
                          <m:t>ng</m:t>
                        </m:r>
                        <m:r>
                          <m:rPr>
                            <m:nor/>
                          </m:rPr>
                          <a:rPr lang="en-US" sz="5600">
                            <a:latin typeface="Times New Roman" panose="02020603050405020304" pitchFamily="18" charset="0"/>
                            <a:cs typeface="Times New Roman" panose="02020603050405020304" pitchFamily="18" charset="0"/>
                          </a:rPr>
                          <m:t> để </m:t>
                        </m:r>
                        <m:r>
                          <m:rPr>
                            <m:nor/>
                          </m:rPr>
                          <a:rPr lang="en-US" sz="5600">
                            <a:latin typeface="Times New Roman" panose="02020603050405020304" pitchFamily="18" charset="0"/>
                            <a:cs typeface="Times New Roman" panose="02020603050405020304" pitchFamily="18" charset="0"/>
                          </a:rPr>
                          <m:t>t</m:t>
                        </m:r>
                        <m:r>
                          <m:rPr>
                            <m:nor/>
                          </m:rPr>
                          <a:rPr lang="en-US" sz="5600">
                            <a:latin typeface="Times New Roman" panose="02020603050405020304" pitchFamily="18" charset="0"/>
                            <a:cs typeface="Times New Roman" panose="02020603050405020304" pitchFamily="18" charset="0"/>
                          </a:rPr>
                          <m:t>á</m:t>
                        </m:r>
                        <m:r>
                          <m:rPr>
                            <m:nor/>
                          </m:rPr>
                          <a:rPr lang="en-US" sz="5600">
                            <a:latin typeface="Times New Roman" panose="02020603050405020304" pitchFamily="18" charset="0"/>
                            <a:cs typeface="Times New Roman" panose="02020603050405020304" pitchFamily="18" charset="0"/>
                          </a:rPr>
                          <m:t>ch</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bi</m:t>
                        </m:r>
                        <m:r>
                          <m:rPr>
                            <m:nor/>
                          </m:rPr>
                          <a:rPr lang="en-US" sz="5600">
                            <a:latin typeface="Times New Roman" panose="02020603050405020304" pitchFamily="18" charset="0"/>
                            <a:cs typeface="Times New Roman" panose="02020603050405020304" pitchFamily="18" charset="0"/>
                          </a:rPr>
                          <m:t>ệ</m:t>
                        </m:r>
                        <m:r>
                          <m:rPr>
                            <m:nor/>
                          </m:rPr>
                          <a:rPr lang="en-US" sz="5600">
                            <a:latin typeface="Times New Roman" panose="02020603050405020304" pitchFamily="18" charset="0"/>
                            <a:cs typeface="Times New Roman" panose="02020603050405020304" pitchFamily="18" charset="0"/>
                          </a:rPr>
                          <m:t>t</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c</m:t>
                        </m:r>
                        <m:r>
                          <m:rPr>
                            <m:nor/>
                          </m:rPr>
                          <a:rPr lang="en-US" sz="5600">
                            <a:latin typeface="Times New Roman" panose="02020603050405020304" pitchFamily="18" charset="0"/>
                            <a:cs typeface="Times New Roman" panose="02020603050405020304" pitchFamily="18" charset="0"/>
                          </a:rPr>
                          <m:t>á</m:t>
                        </m:r>
                        <m:r>
                          <m:rPr>
                            <m:nor/>
                          </m:rPr>
                          <a:rPr lang="en-US" sz="5600">
                            <a:latin typeface="Times New Roman" panose="02020603050405020304" pitchFamily="18" charset="0"/>
                            <a:cs typeface="Times New Roman" panose="02020603050405020304" pitchFamily="18" charset="0"/>
                          </a:rPr>
                          <m:t>c</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ch</m:t>
                        </m:r>
                        <m:r>
                          <m:rPr>
                            <m:nor/>
                          </m:rPr>
                          <a:rPr lang="en-US" sz="5600">
                            <a:latin typeface="Times New Roman" panose="02020603050405020304" pitchFamily="18" charset="0"/>
                            <a:cs typeface="Times New Roman" panose="02020603050405020304" pitchFamily="18" charset="0"/>
                          </a:rPr>
                          <m:t>ấ</m:t>
                        </m:r>
                        <m:r>
                          <m:rPr>
                            <m:nor/>
                          </m:rPr>
                          <a:rPr lang="en-US" sz="5600">
                            <a:latin typeface="Times New Roman" panose="02020603050405020304" pitchFamily="18" charset="0"/>
                            <a:cs typeface="Times New Roman" panose="02020603050405020304" pitchFamily="18" charset="0"/>
                          </a:rPr>
                          <m:t>t</m:t>
                        </m:r>
                        <m:r>
                          <m:rPr>
                            <m:nor/>
                          </m:rPr>
                          <a:rPr lang="en-US" sz="5600">
                            <a:latin typeface="Times New Roman" panose="02020603050405020304" pitchFamily="18" charset="0"/>
                            <a:cs typeface="Times New Roman" panose="02020603050405020304" pitchFamily="18" charset="0"/>
                          </a:rPr>
                          <m:t>:  </m:t>
                        </m:r>
                      </m:oMath>
                    </m:oMathPara>
                  </a14:m>
                  <a:endParaRPr kumimoji="0" lang="en-US" altLang="vi-VN" sz="5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941633" y="1858231"/>
                  <a:ext cx="18270043" cy="1152969"/>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325075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xmlns="" id="{2C69E716-EF34-8C4B-BB20-977BAF7C5DC0}"/>
              </a:ext>
            </a:extLst>
          </p:cNvPr>
          <p:cNvGrpSpPr/>
          <p:nvPr/>
        </p:nvGrpSpPr>
        <p:grpSpPr>
          <a:xfrm>
            <a:off x="-416407" y="4602849"/>
            <a:ext cx="20382767" cy="7330070"/>
            <a:chOff x="247182" y="1094912"/>
            <a:chExt cx="10785933" cy="3879351"/>
          </a:xfrm>
        </p:grpSpPr>
        <p:grpSp>
          <p:nvGrpSpPr>
            <p:cNvPr id="54" name="Group 50">
              <a:extLst>
                <a:ext uri="{FF2B5EF4-FFF2-40B4-BE49-F238E27FC236}">
                  <a16:creationId xmlns:a16="http://schemas.microsoft.com/office/drawing/2014/main" xmlns="" id="{EFEB930C-77FB-5562-B961-FAFAF5944BC4}"/>
                </a:ext>
              </a:extLst>
            </p:cNvPr>
            <p:cNvGrpSpPr/>
            <p:nvPr/>
          </p:nvGrpSpPr>
          <p:grpSpPr>
            <a:xfrm>
              <a:off x="247182" y="1094914"/>
              <a:ext cx="2038172" cy="3879349"/>
              <a:chOff x="5537206" y="642135"/>
              <a:chExt cx="2031262" cy="3606407"/>
            </a:xfrm>
          </p:grpSpPr>
          <p:sp>
            <p:nvSpPr>
              <p:cNvPr id="259" name="Rectangle 51">
                <a:extLst>
                  <a:ext uri="{FF2B5EF4-FFF2-40B4-BE49-F238E27FC236}">
                    <a16:creationId xmlns:a16="http://schemas.microsoft.com/office/drawing/2014/main" xmlns="" id="{0142A39C-F31B-4525-DBEE-473992CB42DF}"/>
                  </a:ext>
                </a:extLst>
              </p:cNvPr>
              <p:cNvSpPr/>
              <p:nvPr/>
            </p:nvSpPr>
            <p:spPr>
              <a:xfrm>
                <a:off x="5827750" y="642135"/>
                <a:ext cx="1740718" cy="360640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260" name="Oval 52">
                <a:extLst>
                  <a:ext uri="{FF2B5EF4-FFF2-40B4-BE49-F238E27FC236}">
                    <a16:creationId xmlns:a16="http://schemas.microsoft.com/office/drawing/2014/main" xmlns=""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A</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261" name="TextBox 53">
                <a:extLst>
                  <a:ext uri="{FF2B5EF4-FFF2-40B4-BE49-F238E27FC236}">
                    <a16:creationId xmlns:a16="http://schemas.microsoft.com/office/drawing/2014/main" xmlns="" id="{B4E74AE4-8346-065B-9265-27E9693B98ED}"/>
                  </a:ext>
                </a:extLst>
              </p:cNvPr>
              <p:cNvSpPr txBox="1"/>
              <p:nvPr/>
            </p:nvSpPr>
            <p:spPr>
              <a:xfrm>
                <a:off x="6075400" y="1395317"/>
                <a:ext cx="1492639" cy="1711121"/>
              </a:xfrm>
              <a:prstGeom prst="rect">
                <a:avLst/>
              </a:prstGeom>
              <a:noFill/>
            </p:spPr>
            <p:txBody>
              <a:bodyPr wrap="square" rtlCol="0">
                <a:spAutoFit/>
              </a:bodyPr>
              <a:lstStyle>
                <a:defPPr>
                  <a:defRPr lang="vi-VN"/>
                </a:defPPr>
                <a:lvl1pPr>
                  <a:defRPr sz="3200" i="1">
                    <a:solidFill>
                      <a:schemeClr val="bg1"/>
                    </a:solidFill>
                  </a:defRPr>
                </a:lvl1pPr>
              </a:lstStyle>
              <a:p>
                <a:pPr algn="ctr" defTabSz="2177060">
                  <a:buClrTx/>
                  <a:defRPr/>
                </a:pP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sôi</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kumimoji="0" lang="fr-FR" sz="5500" b="1" i="0" u="none" strike="noStrike" kern="1200" cap="none" spc="0" normalizeH="0" baseline="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sym typeface="Arial"/>
                  </a:rPr>
                  <a:t> </a:t>
                </a:r>
                <a:endParaRPr kumimoji="0" lang="en-US" sz="5500" b="1" i="0" u="none" strike="noStrike" kern="1200" cap="none" spc="0" normalizeH="0" baseline="0" noProof="0" dirty="0">
                  <a:ln>
                    <a:noFill/>
                  </a:ln>
                  <a:effectLst/>
                  <a:uLnTx/>
                  <a:uFillTx/>
                  <a:latin typeface="Times New Roman" panose="02020603050405020304" pitchFamily="18" charset="0"/>
                  <a:ea typeface="Tahoma" panose="020B0604030504040204" pitchFamily="34" charset="0"/>
                  <a:cs typeface="Times New Roman" panose="02020603050405020304" pitchFamily="18" charset="0"/>
                  <a:sym typeface="Arial"/>
                </a:endParaRPr>
              </a:p>
            </p:txBody>
          </p:sp>
        </p:grpSp>
        <p:grpSp>
          <p:nvGrpSpPr>
            <p:cNvPr id="55" name="Group 54">
              <a:extLst>
                <a:ext uri="{FF2B5EF4-FFF2-40B4-BE49-F238E27FC236}">
                  <a16:creationId xmlns:a16="http://schemas.microsoft.com/office/drawing/2014/main" xmlns="" id="{5EF6D73A-9E3C-AFDB-0239-F9E7ED65BE8A}"/>
                </a:ext>
              </a:extLst>
            </p:cNvPr>
            <p:cNvGrpSpPr/>
            <p:nvPr/>
          </p:nvGrpSpPr>
          <p:grpSpPr>
            <a:xfrm>
              <a:off x="3163105" y="1094914"/>
              <a:ext cx="2334743" cy="3879349"/>
              <a:chOff x="5537206" y="642132"/>
              <a:chExt cx="2326826" cy="3606402"/>
            </a:xfrm>
          </p:grpSpPr>
          <p:sp>
            <p:nvSpPr>
              <p:cNvPr id="256" name="Rectangle 55">
                <a:extLst>
                  <a:ext uri="{FF2B5EF4-FFF2-40B4-BE49-F238E27FC236}">
                    <a16:creationId xmlns:a16="http://schemas.microsoft.com/office/drawing/2014/main" xmlns="" id="{FF959755-E133-FE71-E1C7-4B3BA1BC6AED}"/>
                  </a:ext>
                </a:extLst>
              </p:cNvPr>
              <p:cNvSpPr/>
              <p:nvPr/>
            </p:nvSpPr>
            <p:spPr>
              <a:xfrm>
                <a:off x="5827751" y="642132"/>
                <a:ext cx="1740719" cy="3606402"/>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257" name="Oval 56">
                <a:extLst>
                  <a:ext uri="{FF2B5EF4-FFF2-40B4-BE49-F238E27FC236}">
                    <a16:creationId xmlns:a16="http://schemas.microsoft.com/office/drawing/2014/main" xmlns=""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B</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258" name="TextBox 57">
                <a:extLst>
                  <a:ext uri="{FF2B5EF4-FFF2-40B4-BE49-F238E27FC236}">
                    <a16:creationId xmlns:a16="http://schemas.microsoft.com/office/drawing/2014/main" xmlns="" id="{0E04AD19-1B8B-EBF9-EE45-9867FCC8B7F7}"/>
                  </a:ext>
                </a:extLst>
              </p:cNvPr>
              <p:cNvSpPr txBox="1"/>
              <p:nvPr/>
            </p:nvSpPr>
            <p:spPr>
              <a:xfrm>
                <a:off x="6122881" y="1235670"/>
                <a:ext cx="1741151" cy="2251302"/>
              </a:xfrm>
              <a:prstGeom prst="rect">
                <a:avLst/>
              </a:prstGeom>
              <a:noFill/>
            </p:spPr>
            <p:txBody>
              <a:bodyPr wrap="square" rtlCol="0">
                <a:spAutoFit/>
              </a:bodyPr>
              <a:lstStyle>
                <a:defPPr>
                  <a:defRPr lang="vi-VN"/>
                </a:defPPr>
                <a:lvl1pPr>
                  <a:defRPr sz="3200" i="1">
                    <a:solidFill>
                      <a:schemeClr val="bg1"/>
                    </a:solidFill>
                  </a:defRPr>
                </a:lvl1pPr>
              </a:lstStyle>
              <a:p>
                <a:pPr marL="219075">
                  <a:lnSpc>
                    <a:spcPct val="107000"/>
                  </a:lnSpc>
                  <a:spcBef>
                    <a:spcPts val="600"/>
                  </a:spcBef>
                  <a:spcAft>
                    <a:spcPts val="600"/>
                  </a:spcAft>
                </a:pP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5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6" name="Group 3">
              <a:extLst>
                <a:ext uri="{FF2B5EF4-FFF2-40B4-BE49-F238E27FC236}">
                  <a16:creationId xmlns:a16="http://schemas.microsoft.com/office/drawing/2014/main" xmlns="" id="{CF23B054-DF48-39BF-9EDE-56B2CF1B7F5C}"/>
                </a:ext>
              </a:extLst>
            </p:cNvPr>
            <p:cNvGrpSpPr/>
            <p:nvPr/>
          </p:nvGrpSpPr>
          <p:grpSpPr>
            <a:xfrm>
              <a:off x="6079021" y="1094912"/>
              <a:ext cx="2053630" cy="3879350"/>
              <a:chOff x="5537206" y="642131"/>
              <a:chExt cx="2046668" cy="3606399"/>
            </a:xfrm>
          </p:grpSpPr>
          <p:sp>
            <p:nvSpPr>
              <p:cNvPr id="61" name="Rectangle 45">
                <a:extLst>
                  <a:ext uri="{FF2B5EF4-FFF2-40B4-BE49-F238E27FC236}">
                    <a16:creationId xmlns:a16="http://schemas.microsoft.com/office/drawing/2014/main" xmlns="" id="{0C377D84-C468-2881-D511-7FFA9904A78A}"/>
                  </a:ext>
                </a:extLst>
              </p:cNvPr>
              <p:cNvSpPr/>
              <p:nvPr/>
            </p:nvSpPr>
            <p:spPr>
              <a:xfrm>
                <a:off x="5827751" y="642131"/>
                <a:ext cx="1740719" cy="360639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62" name="Oval 46">
                <a:extLst>
                  <a:ext uri="{FF2B5EF4-FFF2-40B4-BE49-F238E27FC236}">
                    <a16:creationId xmlns:a16="http://schemas.microsoft.com/office/drawing/2014/main" xmlns=""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C</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63" name="TextBox 47">
                <a:extLst>
                  <a:ext uri="{FF2B5EF4-FFF2-40B4-BE49-F238E27FC236}">
                    <a16:creationId xmlns:a16="http://schemas.microsoft.com/office/drawing/2014/main" xmlns="" id="{CA2F99A4-4C00-DC7E-83DB-480F313F0378}"/>
                  </a:ext>
                </a:extLst>
              </p:cNvPr>
              <p:cNvSpPr txBox="1"/>
              <p:nvPr/>
            </p:nvSpPr>
            <p:spPr>
              <a:xfrm>
                <a:off x="6093462" y="1134084"/>
                <a:ext cx="1490412" cy="2251299"/>
              </a:xfrm>
              <a:prstGeom prst="rect">
                <a:avLst/>
              </a:prstGeom>
              <a:noFill/>
            </p:spPr>
            <p:txBody>
              <a:bodyPr wrap="square" rtlCol="0">
                <a:spAutoFit/>
              </a:bodyPr>
              <a:lstStyle>
                <a:defPPr>
                  <a:defRPr lang="vi-VN"/>
                </a:defPPr>
                <a:lvl1pPr>
                  <a:defRPr sz="3200" i="1">
                    <a:solidFill>
                      <a:schemeClr val="bg1"/>
                    </a:solidFill>
                  </a:defRPr>
                </a:lvl1pPr>
              </a:lstStyle>
              <a:p>
                <a:pPr marL="219075">
                  <a:lnSpc>
                    <a:spcPct val="107000"/>
                  </a:lnSpc>
                  <a:spcBef>
                    <a:spcPts val="600"/>
                  </a:spcBef>
                  <a:spcAft>
                    <a:spcPts val="600"/>
                  </a:spcAft>
                </a:pP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5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7" name="Group 58">
              <a:extLst>
                <a:ext uri="{FF2B5EF4-FFF2-40B4-BE49-F238E27FC236}">
                  <a16:creationId xmlns:a16="http://schemas.microsoft.com/office/drawing/2014/main" xmlns="" id="{C75660C5-1795-45E7-2459-CDF6F0A3AC00}"/>
                </a:ext>
              </a:extLst>
            </p:cNvPr>
            <p:cNvGrpSpPr/>
            <p:nvPr/>
          </p:nvGrpSpPr>
          <p:grpSpPr>
            <a:xfrm>
              <a:off x="8994942" y="1094914"/>
              <a:ext cx="2038173" cy="3879347"/>
              <a:chOff x="5537206" y="642132"/>
              <a:chExt cx="2031263" cy="3606396"/>
            </a:xfrm>
          </p:grpSpPr>
          <p:sp>
            <p:nvSpPr>
              <p:cNvPr id="58" name="Rectangle 59">
                <a:extLst>
                  <a:ext uri="{FF2B5EF4-FFF2-40B4-BE49-F238E27FC236}">
                    <a16:creationId xmlns:a16="http://schemas.microsoft.com/office/drawing/2014/main" xmlns="" id="{858BB183-9700-382C-438C-460288C678C2}"/>
                  </a:ext>
                </a:extLst>
              </p:cNvPr>
              <p:cNvSpPr/>
              <p:nvPr/>
            </p:nvSpPr>
            <p:spPr>
              <a:xfrm>
                <a:off x="5827750" y="642132"/>
                <a:ext cx="1740719" cy="360639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59" name="Oval 60">
                <a:extLst>
                  <a:ext uri="{FF2B5EF4-FFF2-40B4-BE49-F238E27FC236}">
                    <a16:creationId xmlns:a16="http://schemas.microsoft.com/office/drawing/2014/main" xmlns=""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D</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mc:AlternateContent xmlns:mc="http://schemas.openxmlformats.org/markup-compatibility/2006" xmlns:a14="http://schemas.microsoft.com/office/drawing/2010/main">
            <mc:Choice Requires="a14">
              <p:sp>
                <p:nvSpPr>
                  <p:cNvPr id="60" name="TextBox 61">
                    <a:extLst>
                      <a:ext uri="{FF2B5EF4-FFF2-40B4-BE49-F238E27FC236}">
                        <a16:creationId xmlns:a16="http://schemas.microsoft.com/office/drawing/2014/main" xmlns="" id="{4DFD408E-6A9A-A4DD-BCD5-C821B53A4850}"/>
                      </a:ext>
                    </a:extLst>
                  </p:cNvPr>
                  <p:cNvSpPr txBox="1"/>
                  <p:nvPr/>
                </p:nvSpPr>
                <p:spPr>
                  <a:xfrm>
                    <a:off x="6037910" y="1435743"/>
                    <a:ext cx="1444846" cy="1682346"/>
                  </a:xfrm>
                  <a:prstGeom prst="rect">
                    <a:avLst/>
                  </a:prstGeom>
                  <a:noFill/>
                </p:spPr>
                <p:txBody>
                  <a:bodyPr wrap="square" rtlCol="0">
                    <a:spAutoFit/>
                  </a:bodyPr>
                  <a:lstStyle>
                    <a:defPPr>
                      <a:defRPr lang="vi-VN"/>
                    </a:defPPr>
                    <a:lvl1pPr>
                      <a:defRPr sz="3200" i="1">
                        <a:solidFill>
                          <a:schemeClr val="bg1"/>
                        </a:solidFill>
                      </a:defRPr>
                    </a:lvl1pPr>
                  </a:lstStyle>
                  <a:p>
                    <a:pPr algn="ctr" defTabSz="2177060">
                      <a:buClrTx/>
                      <a:defRPr/>
                    </a:pPr>
                    <a14:m>
                      <m:oMathPara xmlns:m="http://schemas.openxmlformats.org/officeDocument/2006/math">
                        <m:oMathParaPr>
                          <m:jc m:val="centerGroup"/>
                        </m:oMathParaPr>
                        <m:oMath xmlns:m="http://schemas.openxmlformats.org/officeDocument/2006/math">
                          <m:r>
                            <m:rPr>
                              <m:nor/>
                            </m:rPr>
                            <a:rPr lang="en-US" sz="5500">
                              <a:latin typeface="Times New Roman" panose="02020603050405020304" pitchFamily="18" charset="0"/>
                              <a:cs typeface="Times New Roman" panose="02020603050405020304" pitchFamily="18" charset="0"/>
                            </a:rPr>
                            <m:t>C</m:t>
                          </m:r>
                          <m:r>
                            <m:rPr>
                              <m:nor/>
                            </m:rPr>
                            <a:rPr lang="en-US" sz="5500">
                              <a:latin typeface="Times New Roman" panose="02020603050405020304" pitchFamily="18" charset="0"/>
                              <a:cs typeface="Times New Roman" panose="02020603050405020304" pitchFamily="18" charset="0"/>
                            </a:rPr>
                            <m:t>ó độ </m:t>
                          </m:r>
                          <m:r>
                            <m:rPr>
                              <m:nor/>
                            </m:rPr>
                            <a:rPr lang="en-US" sz="5500">
                              <a:latin typeface="Times New Roman" panose="02020603050405020304" pitchFamily="18" charset="0"/>
                              <a:cs typeface="Times New Roman" panose="02020603050405020304" pitchFamily="18" charset="0"/>
                            </a:rPr>
                            <m:t>tan</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kh</m:t>
                          </m:r>
                          <m:r>
                            <m:rPr>
                              <m:nor/>
                            </m:rPr>
                            <a:rPr lang="en-US" sz="5500">
                              <a:latin typeface="Times New Roman" panose="02020603050405020304" pitchFamily="18" charset="0"/>
                              <a:cs typeface="Times New Roman" panose="02020603050405020304" pitchFamily="18" charset="0"/>
                            </a:rPr>
                            <m:t>á</m:t>
                          </m:r>
                          <m:r>
                            <m:rPr>
                              <m:nor/>
                            </m:rPr>
                            <a:rPr lang="en-US" sz="5500">
                              <a:latin typeface="Times New Roman" panose="02020603050405020304" pitchFamily="18" charset="0"/>
                              <a:cs typeface="Times New Roman" panose="02020603050405020304" pitchFamily="18" charset="0"/>
                            </a:rPr>
                            <m:t>c</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nhau</m:t>
                          </m:r>
                          <m:r>
                            <m:rPr>
                              <m:nor/>
                            </m:rPr>
                            <a:rPr lang="en-US" sz="5500">
                              <a:latin typeface="Times New Roman" panose="02020603050405020304" pitchFamily="18" charset="0"/>
                              <a:cs typeface="Times New Roman" panose="02020603050405020304" pitchFamily="18" charset="0"/>
                            </a:rPr>
                            <m:t>.</m:t>
                          </m:r>
                        </m:oMath>
                      </m:oMathPara>
                    </a14:m>
                    <a:endParaRPr lang="en-US" sz="5500" dirty="0">
                      <a:latin typeface="Times New Roman" panose="02020603050405020304" pitchFamily="18" charset="0"/>
                      <a:cs typeface="Times New Roman" panose="02020603050405020304" pitchFamily="18" charset="0"/>
                    </a:endParaRPr>
                  </a:p>
                </p:txBody>
              </p:sp>
            </mc:Choice>
            <mc:Fallback xmlns="">
              <p:sp>
                <p:nvSpPr>
                  <p:cNvPr id="60" name="TextBox 61">
                    <a:extLst>
                      <a:ext uri="{FF2B5EF4-FFF2-40B4-BE49-F238E27FC236}">
                        <a16:creationId xmlns:a16="http://schemas.microsoft.com/office/drawing/2014/main" id="{4DFD408E-6A9A-A4DD-BCD5-C821B53A4850}"/>
                      </a:ext>
                    </a:extLst>
                  </p:cNvPr>
                  <p:cNvSpPr txBox="1">
                    <a:spLocks noRot="1" noChangeAspect="1" noMove="1" noResize="1" noEditPoints="1" noAdjustHandles="1" noChangeArrowheads="1" noChangeShapeType="1" noTextEdit="1"/>
                  </p:cNvSpPr>
                  <p:nvPr/>
                </p:nvSpPr>
                <p:spPr>
                  <a:xfrm>
                    <a:off x="6037910" y="1435743"/>
                    <a:ext cx="1444846" cy="1682346"/>
                  </a:xfrm>
                  <a:prstGeom prst="rect">
                    <a:avLst/>
                  </a:prstGeom>
                  <a:blipFill>
                    <a:blip r:embed="rId3"/>
                    <a:stretch>
                      <a:fillRect/>
                    </a:stretch>
                  </a:blipFill>
                </p:spPr>
                <p:txBody>
                  <a:bodyPr/>
                  <a:lstStyle/>
                  <a:p>
                    <a:r>
                      <a:rPr lang="en-US">
                        <a:noFill/>
                      </a:rPr>
                      <a:t> </a:t>
                    </a:r>
                  </a:p>
                </p:txBody>
              </p:sp>
            </mc:Fallback>
          </mc:AlternateContent>
        </p:grpSp>
      </p:grpSp>
      <p:sp>
        <p:nvSpPr>
          <p:cNvPr id="262" name="Oval 49">
            <a:extLst>
              <a:ext uri="{FF2B5EF4-FFF2-40B4-BE49-F238E27FC236}">
                <a16:creationId xmlns:a16="http://schemas.microsoft.com/office/drawing/2014/main" xmlns="" id="{891E4DE8-704B-39F9-984C-2F7D8B0A34D3}"/>
              </a:ext>
            </a:extLst>
          </p:cNvPr>
          <p:cNvSpPr/>
          <p:nvPr/>
        </p:nvSpPr>
        <p:spPr>
          <a:xfrm>
            <a:off x="5101145" y="6969774"/>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rPr>
              <a:t>B</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nvGrpSpPr>
          <p:cNvPr id="263" name="Group 11">
            <a:extLst>
              <a:ext uri="{FF2B5EF4-FFF2-40B4-BE49-F238E27FC236}">
                <a16:creationId xmlns:a16="http://schemas.microsoft.com/office/drawing/2014/main" xmlns="" id="{519A3A9B-06D2-AAB5-842E-BA68BBE5F223}"/>
              </a:ext>
            </a:extLst>
          </p:cNvPr>
          <p:cNvGrpSpPr/>
          <p:nvPr/>
        </p:nvGrpSpPr>
        <p:grpSpPr>
          <a:xfrm>
            <a:off x="490879" y="2109356"/>
            <a:ext cx="24054113" cy="1907666"/>
            <a:chOff x="226013" y="1529255"/>
            <a:chExt cx="24054113" cy="1907666"/>
          </a:xfrm>
        </p:grpSpPr>
        <p:grpSp>
          <p:nvGrpSpPr>
            <p:cNvPr id="264" name="Group 20">
              <a:extLst>
                <a:ext uri="{FF2B5EF4-FFF2-40B4-BE49-F238E27FC236}">
                  <a16:creationId xmlns:a16="http://schemas.microsoft.com/office/drawing/2014/main" xmlns="" id="{3610751E-E89B-16A3-0727-666AB97FA645}"/>
                </a:ext>
              </a:extLst>
            </p:cNvPr>
            <p:cNvGrpSpPr/>
            <p:nvPr/>
          </p:nvGrpSpPr>
          <p:grpSpPr>
            <a:xfrm>
              <a:off x="226013" y="1529255"/>
              <a:ext cx="24054113" cy="1907666"/>
              <a:chOff x="534987" y="1224347"/>
              <a:chExt cx="23238960" cy="1599856"/>
            </a:xfrm>
          </p:grpSpPr>
          <p:sp>
            <p:nvSpPr>
              <p:cNvPr id="266" name="Rounded Rectangle 24">
                <a:extLst>
                  <a:ext uri="{FF2B5EF4-FFF2-40B4-BE49-F238E27FC236}">
                    <a16:creationId xmlns:a16="http://schemas.microsoft.com/office/drawing/2014/main" xmlns="" id="{EE17A035-4F3F-415E-BEA7-3331C045288F}"/>
                  </a:ext>
                </a:extLst>
              </p:cNvPr>
              <p:cNvSpPr/>
              <p:nvPr/>
            </p:nvSpPr>
            <p:spPr bwMode="auto">
              <a:xfrm>
                <a:off x="976661" y="1224347"/>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67" name="Group 25">
                <a:extLst>
                  <a:ext uri="{FF2B5EF4-FFF2-40B4-BE49-F238E27FC236}">
                    <a16:creationId xmlns:a16="http://schemas.microsoft.com/office/drawing/2014/main" xmlns=""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xmlns=""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269" name="Pentagon 27">
                  <a:extLst>
                    <a:ext uri="{FF2B5EF4-FFF2-40B4-BE49-F238E27FC236}">
                      <a16:creationId xmlns:a16="http://schemas.microsoft.com/office/drawing/2014/main" xmlns=""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70" name="Group 11">
                  <a:extLst>
                    <a:ext uri="{FF2B5EF4-FFF2-40B4-BE49-F238E27FC236}">
                      <a16:creationId xmlns:a16="http://schemas.microsoft.com/office/drawing/2014/main" xmlns=""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xmlns=""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4" name="Freeform 32">
                    <a:extLst>
                      <a:ext uri="{FF2B5EF4-FFF2-40B4-BE49-F238E27FC236}">
                        <a16:creationId xmlns:a16="http://schemas.microsoft.com/office/drawing/2014/main" xmlns=""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5" name="Freeform 33">
                    <a:extLst>
                      <a:ext uri="{FF2B5EF4-FFF2-40B4-BE49-F238E27FC236}">
                        <a16:creationId xmlns:a16="http://schemas.microsoft.com/office/drawing/2014/main" xmlns=""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6" name="Rectangle 34">
                    <a:extLst>
                      <a:ext uri="{FF2B5EF4-FFF2-40B4-BE49-F238E27FC236}">
                        <a16:creationId xmlns:a16="http://schemas.microsoft.com/office/drawing/2014/main" xmlns=""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7" name="Rectangle 35">
                    <a:extLst>
                      <a:ext uri="{FF2B5EF4-FFF2-40B4-BE49-F238E27FC236}">
                        <a16:creationId xmlns:a16="http://schemas.microsoft.com/office/drawing/2014/main" xmlns=""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8" name="Rectangle 36">
                    <a:extLst>
                      <a:ext uri="{FF2B5EF4-FFF2-40B4-BE49-F238E27FC236}">
                        <a16:creationId xmlns:a16="http://schemas.microsoft.com/office/drawing/2014/main" xmlns=""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9" name="Rectangle 37">
                    <a:extLst>
                      <a:ext uri="{FF2B5EF4-FFF2-40B4-BE49-F238E27FC236}">
                        <a16:creationId xmlns:a16="http://schemas.microsoft.com/office/drawing/2014/main" xmlns=""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71" name="Chevron 29">
                  <a:extLst>
                    <a:ext uri="{FF2B5EF4-FFF2-40B4-BE49-F238E27FC236}">
                      <a16:creationId xmlns:a16="http://schemas.microsoft.com/office/drawing/2014/main" xmlns=""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2" name="TextBox 13">
                  <a:extLst>
                    <a:ext uri="{FF2B5EF4-FFF2-40B4-BE49-F238E27FC236}">
                      <a16:creationId xmlns:a16="http://schemas.microsoft.com/office/drawing/2014/main" xmlns="" id="{3DA598D7-E157-2F81-C735-F58B72B66EB6}"/>
                    </a:ext>
                  </a:extLst>
                </p:cNvPr>
                <p:cNvSpPr txBox="1">
                  <a:spLocks noChangeArrowheads="1"/>
                </p:cNvSpPr>
                <p:nvPr/>
              </p:nvSpPr>
              <p:spPr bwMode="auto">
                <a:xfrm>
                  <a:off x="1548480" y="1724559"/>
                  <a:ext cx="1866469"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sym typeface="Arial"/>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sym typeface="Arial"/>
                    </a:rPr>
                    <a:t> 3</a:t>
                  </a: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xmlns="" id="{0CE78A64-B2F6-ED1E-BAE0-B92E926AD0E1}"/>
                    </a:ext>
                  </a:extLst>
                </p:cNvPr>
                <p:cNvSpPr txBox="1">
                  <a:spLocks noChangeArrowheads="1"/>
                </p:cNvSpPr>
                <p:nvPr/>
              </p:nvSpPr>
              <p:spPr bwMode="auto">
                <a:xfrm>
                  <a:off x="3562308" y="1858231"/>
                  <a:ext cx="17179856" cy="1074486"/>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a:buNone/>
                  </a:pPr>
                  <a14:m>
                    <m:oMathPara xmlns:m="http://schemas.openxmlformats.org/officeDocument/2006/math">
                      <m:oMathParaPr>
                        <m:jc m:val="centerGroup"/>
                      </m:oMathParaPr>
                      <m:oMath xmlns:m="http://schemas.openxmlformats.org/officeDocument/2006/math">
                        <m:r>
                          <m:rPr>
                            <m:nor/>
                          </m:rPr>
                          <a:rPr lang="en-US" sz="5500">
                            <a:latin typeface="Times New Roman" panose="02020603050405020304" pitchFamily="18" charset="0"/>
                            <a:cs typeface="Times New Roman" panose="02020603050405020304" pitchFamily="18" charset="0"/>
                          </a:rPr>
                          <m:t>Ph</m:t>
                        </m:r>
                        <m:r>
                          <m:rPr>
                            <m:nor/>
                          </m:rPr>
                          <a:rPr lang="en-US" sz="5500">
                            <a:latin typeface="Times New Roman" panose="02020603050405020304" pitchFamily="18" charset="0"/>
                            <a:cs typeface="Times New Roman" panose="02020603050405020304" pitchFamily="18" charset="0"/>
                          </a:rPr>
                          <m:t>ươ</m:t>
                        </m:r>
                        <m:r>
                          <m:rPr>
                            <m:nor/>
                          </m:rPr>
                          <a:rPr lang="en-US" sz="5500">
                            <a:latin typeface="Times New Roman" panose="02020603050405020304" pitchFamily="18" charset="0"/>
                            <a:cs typeface="Times New Roman" panose="02020603050405020304" pitchFamily="18" charset="0"/>
                          </a:rPr>
                          <m:t>ng</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ph</m:t>
                        </m:r>
                        <m:r>
                          <m:rPr>
                            <m:nor/>
                          </m:rPr>
                          <a:rPr lang="en-US" sz="5500">
                            <a:latin typeface="Times New Roman" panose="02020603050405020304" pitchFamily="18" charset="0"/>
                            <a:cs typeface="Times New Roman" panose="02020603050405020304" pitchFamily="18" charset="0"/>
                          </a:rPr>
                          <m:t>á</m:t>
                        </m:r>
                        <m:r>
                          <m:rPr>
                            <m:nor/>
                          </m:rPr>
                          <a:rPr lang="en-US" sz="5500">
                            <a:latin typeface="Times New Roman" panose="02020603050405020304" pitchFamily="18" charset="0"/>
                            <a:cs typeface="Times New Roman" panose="02020603050405020304" pitchFamily="18" charset="0"/>
                          </a:rPr>
                          <m:t>p</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chi</m:t>
                        </m:r>
                        <m:r>
                          <m:rPr>
                            <m:nor/>
                          </m:rPr>
                          <a:rPr lang="en-US" sz="5500">
                            <a:latin typeface="Times New Roman" panose="02020603050405020304" pitchFamily="18" charset="0"/>
                            <a:cs typeface="Times New Roman" panose="02020603050405020304" pitchFamily="18" charset="0"/>
                          </a:rPr>
                          <m:t>ế</m:t>
                        </m:r>
                        <m:r>
                          <m:rPr>
                            <m:nor/>
                          </m:rPr>
                          <a:rPr lang="en-US" sz="5500">
                            <a:latin typeface="Times New Roman" panose="02020603050405020304" pitchFamily="18" charset="0"/>
                            <a:cs typeface="Times New Roman" panose="02020603050405020304" pitchFamily="18" charset="0"/>
                          </a:rPr>
                          <m:t>t</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d</m:t>
                        </m:r>
                        <m:r>
                          <m:rPr>
                            <m:nor/>
                          </m:rPr>
                          <a:rPr lang="en-US" sz="5500">
                            <a:latin typeface="Times New Roman" panose="02020603050405020304" pitchFamily="18" charset="0"/>
                            <a:cs typeface="Times New Roman" panose="02020603050405020304" pitchFamily="18" charset="0"/>
                          </a:rPr>
                          <m:t>ù</m:t>
                        </m:r>
                        <m:r>
                          <m:rPr>
                            <m:nor/>
                          </m:rPr>
                          <a:rPr lang="en-US" sz="5500">
                            <a:latin typeface="Times New Roman" panose="02020603050405020304" pitchFamily="18" charset="0"/>
                            <a:cs typeface="Times New Roman" panose="02020603050405020304" pitchFamily="18" charset="0"/>
                          </a:rPr>
                          <m:t>ng</m:t>
                        </m:r>
                        <m:r>
                          <m:rPr>
                            <m:nor/>
                          </m:rPr>
                          <a:rPr lang="en-US" sz="5500">
                            <a:latin typeface="Times New Roman" panose="02020603050405020304" pitchFamily="18" charset="0"/>
                            <a:cs typeface="Times New Roman" panose="02020603050405020304" pitchFamily="18" charset="0"/>
                          </a:rPr>
                          <m:t> để </m:t>
                        </m:r>
                        <m:r>
                          <m:rPr>
                            <m:nor/>
                          </m:rPr>
                          <a:rPr lang="en-US" sz="5500">
                            <a:latin typeface="Times New Roman" panose="02020603050405020304" pitchFamily="18" charset="0"/>
                            <a:cs typeface="Times New Roman" panose="02020603050405020304" pitchFamily="18" charset="0"/>
                          </a:rPr>
                          <m:t>t</m:t>
                        </m:r>
                        <m:r>
                          <m:rPr>
                            <m:nor/>
                          </m:rPr>
                          <a:rPr lang="en-US" sz="5500">
                            <a:latin typeface="Times New Roman" panose="02020603050405020304" pitchFamily="18" charset="0"/>
                            <a:cs typeface="Times New Roman" panose="02020603050405020304" pitchFamily="18" charset="0"/>
                          </a:rPr>
                          <m:t>á</m:t>
                        </m:r>
                        <m:r>
                          <m:rPr>
                            <m:nor/>
                          </m:rPr>
                          <a:rPr lang="en-US" sz="5500">
                            <a:latin typeface="Times New Roman" panose="02020603050405020304" pitchFamily="18" charset="0"/>
                            <a:cs typeface="Times New Roman" panose="02020603050405020304" pitchFamily="18" charset="0"/>
                          </a:rPr>
                          <m:t>ch</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bi</m:t>
                        </m:r>
                        <m:r>
                          <m:rPr>
                            <m:nor/>
                          </m:rPr>
                          <a:rPr lang="en-US" sz="5500">
                            <a:latin typeface="Times New Roman" panose="02020603050405020304" pitchFamily="18" charset="0"/>
                            <a:cs typeface="Times New Roman" panose="02020603050405020304" pitchFamily="18" charset="0"/>
                          </a:rPr>
                          <m:t>ệ</m:t>
                        </m:r>
                        <m:r>
                          <m:rPr>
                            <m:nor/>
                          </m:rPr>
                          <a:rPr lang="en-US" sz="5500">
                            <a:latin typeface="Times New Roman" panose="02020603050405020304" pitchFamily="18" charset="0"/>
                            <a:cs typeface="Times New Roman" panose="02020603050405020304" pitchFamily="18" charset="0"/>
                          </a:rPr>
                          <m:t>t</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c</m:t>
                        </m:r>
                        <m:r>
                          <m:rPr>
                            <m:nor/>
                          </m:rPr>
                          <a:rPr lang="en-US" sz="5500">
                            <a:latin typeface="Times New Roman" panose="02020603050405020304" pitchFamily="18" charset="0"/>
                            <a:cs typeface="Times New Roman" panose="02020603050405020304" pitchFamily="18" charset="0"/>
                          </a:rPr>
                          <m:t>á</m:t>
                        </m:r>
                        <m:r>
                          <m:rPr>
                            <m:nor/>
                          </m:rPr>
                          <a:rPr lang="en-US" sz="5500">
                            <a:latin typeface="Times New Roman" panose="02020603050405020304" pitchFamily="18" charset="0"/>
                            <a:cs typeface="Times New Roman" panose="02020603050405020304" pitchFamily="18" charset="0"/>
                          </a:rPr>
                          <m:t>c</m:t>
                        </m:r>
                        <m:r>
                          <m:rPr>
                            <m:nor/>
                          </m:rPr>
                          <a:rPr lang="en-US" sz="5500">
                            <a:latin typeface="Times New Roman" panose="02020603050405020304" pitchFamily="18" charset="0"/>
                            <a:cs typeface="Times New Roman" panose="02020603050405020304" pitchFamily="18" charset="0"/>
                          </a:rPr>
                          <m:t> </m:t>
                        </m:r>
                        <m:r>
                          <m:rPr>
                            <m:nor/>
                          </m:rPr>
                          <a:rPr lang="en-US" sz="5500">
                            <a:latin typeface="Times New Roman" panose="02020603050405020304" pitchFamily="18" charset="0"/>
                            <a:cs typeface="Times New Roman" panose="02020603050405020304" pitchFamily="18" charset="0"/>
                          </a:rPr>
                          <m:t>ch</m:t>
                        </m:r>
                        <m:r>
                          <m:rPr>
                            <m:nor/>
                          </m:rPr>
                          <a:rPr lang="en-US" sz="5500">
                            <a:latin typeface="Times New Roman" panose="02020603050405020304" pitchFamily="18" charset="0"/>
                            <a:cs typeface="Times New Roman" panose="02020603050405020304" pitchFamily="18" charset="0"/>
                          </a:rPr>
                          <m:t>ấ</m:t>
                        </m:r>
                        <m:r>
                          <m:rPr>
                            <m:nor/>
                          </m:rPr>
                          <a:rPr lang="en-US" sz="5500">
                            <a:latin typeface="Times New Roman" panose="02020603050405020304" pitchFamily="18" charset="0"/>
                            <a:cs typeface="Times New Roman" panose="02020603050405020304" pitchFamily="18" charset="0"/>
                          </a:rPr>
                          <m:t>t</m:t>
                        </m:r>
                        <m:r>
                          <m:rPr>
                            <m:nor/>
                          </m:rPr>
                          <a:rPr lang="en-US" sz="5500">
                            <a:latin typeface="Times New Roman" panose="02020603050405020304" pitchFamily="18" charset="0"/>
                            <a:cs typeface="Times New Roman" panose="02020603050405020304" pitchFamily="18" charset="0"/>
                          </a:rPr>
                          <m:t>:</m:t>
                        </m:r>
                      </m:oMath>
                    </m:oMathPara>
                  </a14:m>
                  <a:endParaRPr lang="en-US" sz="5500" dirty="0">
                    <a:latin typeface="Times New Roman" panose="02020603050405020304" pitchFamily="18" charset="0"/>
                    <a:cs typeface="Times New Roman" panose="02020603050405020304" pitchFamily="18" charset="0"/>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562308" y="1858231"/>
                  <a:ext cx="17179856" cy="1074486"/>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56063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xmlns="" id="{2C69E716-EF34-8C4B-BB20-977BAF7C5DC0}"/>
              </a:ext>
            </a:extLst>
          </p:cNvPr>
          <p:cNvGrpSpPr/>
          <p:nvPr/>
        </p:nvGrpSpPr>
        <p:grpSpPr>
          <a:xfrm>
            <a:off x="-416409" y="5711623"/>
            <a:ext cx="20382769" cy="7330070"/>
            <a:chOff x="247181" y="1094912"/>
            <a:chExt cx="10785934" cy="3879351"/>
          </a:xfrm>
        </p:grpSpPr>
        <p:grpSp>
          <p:nvGrpSpPr>
            <p:cNvPr id="54" name="Group 50">
              <a:extLst>
                <a:ext uri="{FF2B5EF4-FFF2-40B4-BE49-F238E27FC236}">
                  <a16:creationId xmlns:a16="http://schemas.microsoft.com/office/drawing/2014/main" xmlns="" id="{EFEB930C-77FB-5562-B961-FAFAF5944BC4}"/>
                </a:ext>
              </a:extLst>
            </p:cNvPr>
            <p:cNvGrpSpPr/>
            <p:nvPr/>
          </p:nvGrpSpPr>
          <p:grpSpPr>
            <a:xfrm>
              <a:off x="247181" y="1094914"/>
              <a:ext cx="2084568" cy="3879349"/>
              <a:chOff x="5537206" y="642135"/>
              <a:chExt cx="2077501" cy="3606407"/>
            </a:xfrm>
          </p:grpSpPr>
          <p:sp>
            <p:nvSpPr>
              <p:cNvPr id="259" name="Rectangle 51">
                <a:extLst>
                  <a:ext uri="{FF2B5EF4-FFF2-40B4-BE49-F238E27FC236}">
                    <a16:creationId xmlns:a16="http://schemas.microsoft.com/office/drawing/2014/main" xmlns="" id="{0142A39C-F31B-4525-DBEE-473992CB42DF}"/>
                  </a:ext>
                </a:extLst>
              </p:cNvPr>
              <p:cNvSpPr/>
              <p:nvPr/>
            </p:nvSpPr>
            <p:spPr>
              <a:xfrm>
                <a:off x="5827750" y="642135"/>
                <a:ext cx="1740718" cy="360640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260" name="Oval 52">
                <a:extLst>
                  <a:ext uri="{FF2B5EF4-FFF2-40B4-BE49-F238E27FC236}">
                    <a16:creationId xmlns:a16="http://schemas.microsoft.com/office/drawing/2014/main" xmlns=""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A</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261" name="TextBox 53">
                <a:extLst>
                  <a:ext uri="{FF2B5EF4-FFF2-40B4-BE49-F238E27FC236}">
                    <a16:creationId xmlns:a16="http://schemas.microsoft.com/office/drawing/2014/main" xmlns="" id="{B4E74AE4-8346-065B-9265-27E9693B98ED}"/>
                  </a:ext>
                </a:extLst>
              </p:cNvPr>
              <p:cNvSpPr txBox="1"/>
              <p:nvPr/>
            </p:nvSpPr>
            <p:spPr>
              <a:xfrm>
                <a:off x="6122068" y="1380802"/>
                <a:ext cx="1492639" cy="1797656"/>
              </a:xfrm>
              <a:prstGeom prst="rect">
                <a:avLst/>
              </a:prstGeom>
              <a:noFill/>
            </p:spPr>
            <p:txBody>
              <a:bodyPr wrap="square" rtlCol="0">
                <a:spAutoFit/>
              </a:bodyPr>
              <a:lstStyle>
                <a:defPPr>
                  <a:defRPr lang="vi-VN"/>
                </a:defPPr>
                <a:lvl1pPr>
                  <a:defRPr sz="3200" i="1">
                    <a:solidFill>
                      <a:schemeClr val="bg1"/>
                    </a:solidFill>
                  </a:defRPr>
                </a:lvl1pPr>
              </a:lstStyle>
              <a:p>
                <a:pPr marL="219075">
                  <a:lnSpc>
                    <a:spcPct val="107000"/>
                  </a:lnSpc>
                  <a:spcBef>
                    <a:spcPts val="600"/>
                  </a:spcBef>
                  <a:spcAft>
                    <a:spcPts val="600"/>
                  </a:spcAft>
                </a:pPr>
                <a:r>
                  <a:rPr lang="en-US" sz="5500" b="1"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b="1"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500" b="1"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5500" b="1"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55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b="1"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55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5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55" name="Group 54">
              <a:extLst>
                <a:ext uri="{FF2B5EF4-FFF2-40B4-BE49-F238E27FC236}">
                  <a16:creationId xmlns:a16="http://schemas.microsoft.com/office/drawing/2014/main" xmlns="" id="{5EF6D73A-9E3C-AFDB-0239-F9E7ED65BE8A}"/>
                </a:ext>
              </a:extLst>
            </p:cNvPr>
            <p:cNvGrpSpPr/>
            <p:nvPr/>
          </p:nvGrpSpPr>
          <p:grpSpPr>
            <a:xfrm>
              <a:off x="3163106" y="1094914"/>
              <a:ext cx="2303525" cy="3879349"/>
              <a:chOff x="5537206" y="642132"/>
              <a:chExt cx="2295714" cy="3606402"/>
            </a:xfrm>
          </p:grpSpPr>
          <p:sp>
            <p:nvSpPr>
              <p:cNvPr id="256" name="Rectangle 55">
                <a:extLst>
                  <a:ext uri="{FF2B5EF4-FFF2-40B4-BE49-F238E27FC236}">
                    <a16:creationId xmlns:a16="http://schemas.microsoft.com/office/drawing/2014/main" xmlns="" id="{FF959755-E133-FE71-E1C7-4B3BA1BC6AED}"/>
                  </a:ext>
                </a:extLst>
              </p:cNvPr>
              <p:cNvSpPr/>
              <p:nvPr/>
            </p:nvSpPr>
            <p:spPr>
              <a:xfrm>
                <a:off x="5827751" y="642132"/>
                <a:ext cx="1740719" cy="3606402"/>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257" name="Oval 56">
                <a:extLst>
                  <a:ext uri="{FF2B5EF4-FFF2-40B4-BE49-F238E27FC236}">
                    <a16:creationId xmlns:a16="http://schemas.microsoft.com/office/drawing/2014/main" xmlns=""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B</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258" name="TextBox 57">
                <a:extLst>
                  <a:ext uri="{FF2B5EF4-FFF2-40B4-BE49-F238E27FC236}">
                    <a16:creationId xmlns:a16="http://schemas.microsoft.com/office/drawing/2014/main" xmlns="" id="{0E04AD19-1B8B-EBF9-EE45-9867FCC8B7F7}"/>
                  </a:ext>
                </a:extLst>
              </p:cNvPr>
              <p:cNvSpPr txBox="1"/>
              <p:nvPr/>
            </p:nvSpPr>
            <p:spPr>
              <a:xfrm>
                <a:off x="6091769" y="1424330"/>
                <a:ext cx="1741151" cy="1805729"/>
              </a:xfrm>
              <a:prstGeom prst="rect">
                <a:avLst/>
              </a:prstGeom>
              <a:noFill/>
            </p:spPr>
            <p:txBody>
              <a:bodyPr wrap="square" rtlCol="0">
                <a:spAutoFit/>
              </a:bodyPr>
              <a:lstStyle>
                <a:defPPr>
                  <a:defRPr lang="vi-VN"/>
                </a:defPPr>
                <a:lvl1pPr>
                  <a:defRPr sz="3200" i="1">
                    <a:solidFill>
                      <a:schemeClr val="bg1"/>
                    </a:solidFill>
                  </a:defRPr>
                </a:lvl1pPr>
              </a:lstStyle>
              <a:p>
                <a:pPr marL="219075">
                  <a:lnSpc>
                    <a:spcPct val="107000"/>
                  </a:lnSpc>
                  <a:spcBef>
                    <a:spcPts val="600"/>
                  </a:spcBef>
                  <a:spcAft>
                    <a:spcPts val="600"/>
                  </a:spcAft>
                </a:pP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sôi</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5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6" name="Group 3">
              <a:extLst>
                <a:ext uri="{FF2B5EF4-FFF2-40B4-BE49-F238E27FC236}">
                  <a16:creationId xmlns:a16="http://schemas.microsoft.com/office/drawing/2014/main" xmlns="" id="{CF23B054-DF48-39BF-9EDE-56B2CF1B7F5C}"/>
                </a:ext>
              </a:extLst>
            </p:cNvPr>
            <p:cNvGrpSpPr/>
            <p:nvPr/>
          </p:nvGrpSpPr>
          <p:grpSpPr>
            <a:xfrm>
              <a:off x="6079022" y="1094912"/>
              <a:ext cx="2038174" cy="3879350"/>
              <a:chOff x="5537206" y="642131"/>
              <a:chExt cx="2031264" cy="3606399"/>
            </a:xfrm>
          </p:grpSpPr>
          <p:sp>
            <p:nvSpPr>
              <p:cNvPr id="61" name="Rectangle 45">
                <a:extLst>
                  <a:ext uri="{FF2B5EF4-FFF2-40B4-BE49-F238E27FC236}">
                    <a16:creationId xmlns:a16="http://schemas.microsoft.com/office/drawing/2014/main" xmlns="" id="{0C377D84-C468-2881-D511-7FFA9904A78A}"/>
                  </a:ext>
                </a:extLst>
              </p:cNvPr>
              <p:cNvSpPr/>
              <p:nvPr/>
            </p:nvSpPr>
            <p:spPr>
              <a:xfrm>
                <a:off x="5827751" y="642131"/>
                <a:ext cx="1740719" cy="360639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Tahoma" pitchFamily="34" charset="0"/>
                  <a:cs typeface="Times New Roman" panose="02020603050405020304" pitchFamily="18" charset="0"/>
                  <a:sym typeface="Arial"/>
                </a:endParaRPr>
              </a:p>
            </p:txBody>
          </p:sp>
          <p:sp>
            <p:nvSpPr>
              <p:cNvPr id="62" name="Oval 46">
                <a:extLst>
                  <a:ext uri="{FF2B5EF4-FFF2-40B4-BE49-F238E27FC236}">
                    <a16:creationId xmlns:a16="http://schemas.microsoft.com/office/drawing/2014/main" xmlns=""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C</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63" name="TextBox 47">
                <a:extLst>
                  <a:ext uri="{FF2B5EF4-FFF2-40B4-BE49-F238E27FC236}">
                    <a16:creationId xmlns:a16="http://schemas.microsoft.com/office/drawing/2014/main" xmlns="" id="{CA2F99A4-4C00-DC7E-83DB-480F313F0378}"/>
                  </a:ext>
                </a:extLst>
              </p:cNvPr>
              <p:cNvSpPr txBox="1"/>
              <p:nvPr/>
            </p:nvSpPr>
            <p:spPr>
              <a:xfrm>
                <a:off x="6016038" y="1206644"/>
                <a:ext cx="1490412" cy="2251299"/>
              </a:xfrm>
              <a:prstGeom prst="rect">
                <a:avLst/>
              </a:prstGeom>
              <a:noFill/>
            </p:spPr>
            <p:txBody>
              <a:bodyPr wrap="square" rtlCol="0">
                <a:spAutoFit/>
              </a:bodyPr>
              <a:lstStyle>
                <a:defPPr>
                  <a:defRPr lang="vi-VN"/>
                </a:defPPr>
                <a:lvl1pPr>
                  <a:defRPr sz="3200" i="1">
                    <a:solidFill>
                      <a:schemeClr val="bg1"/>
                    </a:solidFill>
                  </a:defRPr>
                </a:lvl1pPr>
              </a:lstStyle>
              <a:p>
                <a:pPr marL="219075">
                  <a:lnSpc>
                    <a:spcPct val="107000"/>
                  </a:lnSpc>
                  <a:spcBef>
                    <a:spcPts val="600"/>
                  </a:spcBef>
                  <a:spcAft>
                    <a:spcPts val="600"/>
                  </a:spcAft>
                </a:pP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5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7" name="Group 58">
              <a:extLst>
                <a:ext uri="{FF2B5EF4-FFF2-40B4-BE49-F238E27FC236}">
                  <a16:creationId xmlns:a16="http://schemas.microsoft.com/office/drawing/2014/main" xmlns="" id="{C75660C5-1795-45E7-2459-CDF6F0A3AC00}"/>
                </a:ext>
              </a:extLst>
            </p:cNvPr>
            <p:cNvGrpSpPr/>
            <p:nvPr/>
          </p:nvGrpSpPr>
          <p:grpSpPr>
            <a:xfrm>
              <a:off x="8994942" y="1094914"/>
              <a:ext cx="2038173" cy="3879347"/>
              <a:chOff x="5537206" y="642132"/>
              <a:chExt cx="2031263" cy="3606396"/>
            </a:xfrm>
          </p:grpSpPr>
          <p:sp>
            <p:nvSpPr>
              <p:cNvPr id="58" name="Rectangle 59">
                <a:extLst>
                  <a:ext uri="{FF2B5EF4-FFF2-40B4-BE49-F238E27FC236}">
                    <a16:creationId xmlns:a16="http://schemas.microsoft.com/office/drawing/2014/main" xmlns="" id="{858BB183-9700-382C-438C-460288C678C2}"/>
                  </a:ext>
                </a:extLst>
              </p:cNvPr>
              <p:cNvSpPr/>
              <p:nvPr/>
            </p:nvSpPr>
            <p:spPr>
              <a:xfrm>
                <a:off x="5827750" y="642132"/>
                <a:ext cx="1740719" cy="360639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59" name="Oval 60">
                <a:extLst>
                  <a:ext uri="{FF2B5EF4-FFF2-40B4-BE49-F238E27FC236}">
                    <a16:creationId xmlns:a16="http://schemas.microsoft.com/office/drawing/2014/main" xmlns=""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D</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60" name="TextBox 61">
                <a:extLst>
                  <a:ext uri="{FF2B5EF4-FFF2-40B4-BE49-F238E27FC236}">
                    <a16:creationId xmlns:a16="http://schemas.microsoft.com/office/drawing/2014/main" xmlns="" id="{4DFD408E-6A9A-A4DD-BCD5-C821B53A4850}"/>
                  </a:ext>
                </a:extLst>
              </p:cNvPr>
              <p:cNvSpPr txBox="1"/>
              <p:nvPr/>
            </p:nvSpPr>
            <p:spPr>
              <a:xfrm>
                <a:off x="5991242" y="1290619"/>
                <a:ext cx="1444846" cy="2127540"/>
              </a:xfrm>
              <a:prstGeom prst="rect">
                <a:avLst/>
              </a:prstGeom>
              <a:noFill/>
            </p:spPr>
            <p:txBody>
              <a:bodyPr wrap="square" rtlCol="0">
                <a:spAutoFit/>
              </a:bodyPr>
              <a:lstStyle>
                <a:defPPr>
                  <a:defRPr lang="vi-VN"/>
                </a:defPPr>
                <a:lvl1pPr>
                  <a:defRPr sz="3200" i="1">
                    <a:solidFill>
                      <a:schemeClr val="bg1"/>
                    </a:solidFill>
                  </a:defRPr>
                </a:lvl1pPr>
              </a:lstStyle>
              <a:p>
                <a:pPr algn="ctr" defTabSz="2177060">
                  <a:buClrTx/>
                  <a:defRPr/>
                </a:pP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nhau</a:t>
                </a:r>
                <a:endParaRPr lang="en-US" sz="55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62" name="Oval 49">
            <a:extLst>
              <a:ext uri="{FF2B5EF4-FFF2-40B4-BE49-F238E27FC236}">
                <a16:creationId xmlns:a16="http://schemas.microsoft.com/office/drawing/2014/main" xmlns="" id="{891E4DE8-704B-39F9-984C-2F7D8B0A34D3}"/>
              </a:ext>
            </a:extLst>
          </p:cNvPr>
          <p:cNvSpPr/>
          <p:nvPr/>
        </p:nvSpPr>
        <p:spPr>
          <a:xfrm>
            <a:off x="-377906" y="8098357"/>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rPr>
              <a:t>A</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nvGrpSpPr>
          <p:cNvPr id="263" name="Group 11">
            <a:extLst>
              <a:ext uri="{FF2B5EF4-FFF2-40B4-BE49-F238E27FC236}">
                <a16:creationId xmlns:a16="http://schemas.microsoft.com/office/drawing/2014/main" xmlns="" id="{519A3A9B-06D2-AAB5-842E-BA68BBE5F223}"/>
              </a:ext>
            </a:extLst>
          </p:cNvPr>
          <p:cNvGrpSpPr/>
          <p:nvPr/>
        </p:nvGrpSpPr>
        <p:grpSpPr>
          <a:xfrm>
            <a:off x="490879" y="2116666"/>
            <a:ext cx="24025103" cy="2706135"/>
            <a:chOff x="226013" y="1536565"/>
            <a:chExt cx="24025103" cy="2706135"/>
          </a:xfrm>
        </p:grpSpPr>
        <p:grpSp>
          <p:nvGrpSpPr>
            <p:cNvPr id="264" name="Group 20">
              <a:extLst>
                <a:ext uri="{FF2B5EF4-FFF2-40B4-BE49-F238E27FC236}">
                  <a16:creationId xmlns:a16="http://schemas.microsoft.com/office/drawing/2014/main" xmlns="" id="{3610751E-E89B-16A3-0727-666AB97FA645}"/>
                </a:ext>
              </a:extLst>
            </p:cNvPr>
            <p:cNvGrpSpPr/>
            <p:nvPr/>
          </p:nvGrpSpPr>
          <p:grpSpPr>
            <a:xfrm>
              <a:off x="226013" y="1536565"/>
              <a:ext cx="24025103" cy="2706135"/>
              <a:chOff x="534987" y="1230477"/>
              <a:chExt cx="23210933" cy="2269489"/>
            </a:xfrm>
          </p:grpSpPr>
          <p:sp>
            <p:nvSpPr>
              <p:cNvPr id="266" name="Rounded Rectangle 24">
                <a:extLst>
                  <a:ext uri="{FF2B5EF4-FFF2-40B4-BE49-F238E27FC236}">
                    <a16:creationId xmlns:a16="http://schemas.microsoft.com/office/drawing/2014/main" xmlns="" id="{EE17A035-4F3F-415E-BEA7-3331C045288F}"/>
                  </a:ext>
                </a:extLst>
              </p:cNvPr>
              <p:cNvSpPr/>
              <p:nvPr/>
            </p:nvSpPr>
            <p:spPr bwMode="auto">
              <a:xfrm>
                <a:off x="948634" y="1230477"/>
                <a:ext cx="22797286" cy="2269489"/>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67" name="Group 25">
                <a:extLst>
                  <a:ext uri="{FF2B5EF4-FFF2-40B4-BE49-F238E27FC236}">
                    <a16:creationId xmlns:a16="http://schemas.microsoft.com/office/drawing/2014/main" xmlns="" id="{91078BEE-5D86-7C94-D7B1-A854C53596BF}"/>
                  </a:ext>
                </a:extLst>
              </p:cNvPr>
              <p:cNvGrpSpPr/>
              <p:nvPr/>
            </p:nvGrpSpPr>
            <p:grpSpPr>
              <a:xfrm>
                <a:off x="534987" y="1647866"/>
                <a:ext cx="3223234" cy="1176337"/>
                <a:chOff x="534987" y="1647866"/>
                <a:chExt cx="3223234" cy="1176337"/>
              </a:xfrm>
            </p:grpSpPr>
            <p:sp>
              <p:nvSpPr>
                <p:cNvPr id="268" name="Isosceles Triangle 44">
                  <a:extLst>
                    <a:ext uri="{FF2B5EF4-FFF2-40B4-BE49-F238E27FC236}">
                      <a16:creationId xmlns:a16="http://schemas.microsoft.com/office/drawing/2014/main" xmlns=""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269" name="Pentagon 27">
                  <a:extLst>
                    <a:ext uri="{FF2B5EF4-FFF2-40B4-BE49-F238E27FC236}">
                      <a16:creationId xmlns:a16="http://schemas.microsoft.com/office/drawing/2014/main" xmlns="" id="{18156D04-FC30-5A8A-4EEC-4C279C15DA41}"/>
                    </a:ext>
                  </a:extLst>
                </p:cNvPr>
                <p:cNvSpPr/>
                <p:nvPr/>
              </p:nvSpPr>
              <p:spPr bwMode="auto">
                <a:xfrm>
                  <a:off x="534987" y="1647866"/>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70" name="Group 11">
                  <a:extLst>
                    <a:ext uri="{FF2B5EF4-FFF2-40B4-BE49-F238E27FC236}">
                      <a16:creationId xmlns:a16="http://schemas.microsoft.com/office/drawing/2014/main" xmlns=""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xmlns=""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4" name="Freeform 32">
                    <a:extLst>
                      <a:ext uri="{FF2B5EF4-FFF2-40B4-BE49-F238E27FC236}">
                        <a16:creationId xmlns:a16="http://schemas.microsoft.com/office/drawing/2014/main" xmlns=""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5" name="Freeform 33">
                    <a:extLst>
                      <a:ext uri="{FF2B5EF4-FFF2-40B4-BE49-F238E27FC236}">
                        <a16:creationId xmlns:a16="http://schemas.microsoft.com/office/drawing/2014/main" xmlns=""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6" name="Rectangle 34">
                    <a:extLst>
                      <a:ext uri="{FF2B5EF4-FFF2-40B4-BE49-F238E27FC236}">
                        <a16:creationId xmlns:a16="http://schemas.microsoft.com/office/drawing/2014/main" xmlns=""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7" name="Rectangle 35">
                    <a:extLst>
                      <a:ext uri="{FF2B5EF4-FFF2-40B4-BE49-F238E27FC236}">
                        <a16:creationId xmlns:a16="http://schemas.microsoft.com/office/drawing/2014/main" xmlns=""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8" name="Rectangle 36">
                    <a:extLst>
                      <a:ext uri="{FF2B5EF4-FFF2-40B4-BE49-F238E27FC236}">
                        <a16:creationId xmlns:a16="http://schemas.microsoft.com/office/drawing/2014/main" xmlns=""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9" name="Rectangle 37">
                    <a:extLst>
                      <a:ext uri="{FF2B5EF4-FFF2-40B4-BE49-F238E27FC236}">
                        <a16:creationId xmlns:a16="http://schemas.microsoft.com/office/drawing/2014/main" xmlns="" id="{CFDCF975-D1FF-4D92-1E1A-407B1FF627D0}"/>
                      </a:ext>
                    </a:extLst>
                  </p:cNvPr>
                  <p:cNvSpPr>
                    <a:spLocks noChangeArrowheads="1"/>
                  </p:cNvSpPr>
                  <p:nvPr/>
                </p:nvSpPr>
                <p:spPr bwMode="auto">
                  <a:xfrm>
                    <a:off x="7840316" y="3590640"/>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71" name="Chevron 29">
                  <a:extLst>
                    <a:ext uri="{FF2B5EF4-FFF2-40B4-BE49-F238E27FC236}">
                      <a16:creationId xmlns:a16="http://schemas.microsoft.com/office/drawing/2014/main" xmlns=""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2" name="TextBox 13">
                  <a:extLst>
                    <a:ext uri="{FF2B5EF4-FFF2-40B4-BE49-F238E27FC236}">
                      <a16:creationId xmlns:a16="http://schemas.microsoft.com/office/drawing/2014/main" xmlns="" id="{3DA598D7-E157-2F81-C735-F58B72B66EB6}"/>
                    </a:ext>
                  </a:extLst>
                </p:cNvPr>
                <p:cNvSpPr txBox="1">
                  <a:spLocks noChangeArrowheads="1"/>
                </p:cNvSpPr>
                <p:nvPr/>
              </p:nvSpPr>
              <p:spPr bwMode="auto">
                <a:xfrm>
                  <a:off x="1548480" y="1724559"/>
                  <a:ext cx="1866469"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sym typeface="Arial"/>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sym typeface="Arial"/>
                    </a:rPr>
                    <a:t> 4</a:t>
                  </a:r>
                </a:p>
              </p:txBody>
            </p:sp>
          </p:grpSp>
        </p:grpSp>
        <mc:AlternateContent xmlns:mc="http://schemas.openxmlformats.org/markup-compatibility/2006" xmlns:a14="http://schemas.microsoft.com/office/drawing/2010/main">
          <mc:Choice Requires="a14">
            <p:sp>
              <p:nvSpPr>
                <p:cNvPr id="265" name="Text Box 5">
                  <a:extLst>
                    <a:ext uri="{FF2B5EF4-FFF2-40B4-BE49-F238E27FC236}">
                      <a16:creationId xmlns:a16="http://schemas.microsoft.com/office/drawing/2014/main" xmlns="" id="{0CE78A64-B2F6-ED1E-BAE0-B92E926AD0E1}"/>
                    </a:ext>
                  </a:extLst>
                </p:cNvPr>
                <p:cNvSpPr txBox="1">
                  <a:spLocks noChangeArrowheads="1"/>
                </p:cNvSpPr>
                <p:nvPr/>
              </p:nvSpPr>
              <p:spPr bwMode="auto">
                <a:xfrm>
                  <a:off x="3769376" y="2171231"/>
                  <a:ext cx="15932118" cy="1090644"/>
                </a:xfrm>
                <a:prstGeom prst="rect">
                  <a:avLst/>
                </a:prstGeom>
                <a:noFill/>
                <a:ln>
                  <a:noFill/>
                </a:ln>
                <a:extLst>
                  <a:ext uri="{909E8E84-426E-40DD-AFC4-6F175D3DCCD1}">
                    <a14:hiddenFill>
                      <a:solidFill>
                        <a:srgbClr val="FFFFFF"/>
                      </a:solidFill>
                    </a14:hiddenFill>
                  </a:ext>
                  <a:ext uri="{91240B29-F687-4F45-9708-019B960494DF}">
                    <a14:hiddenLine w="9525" algn="ctr">
                      <a:solidFill>
                        <a:srgbClr val="000000"/>
                      </a:solidFill>
                      <a:miter lim="800000"/>
                      <a:headEnd/>
                      <a:tailEnd/>
                    </a14:hiddenLine>
                  </a:ext>
                </a:extLst>
              </p:spPr>
              <p:txBody>
                <a:bodyPr wrap="square" lIns="184171" tIns="92087" rIns="184171" bIns="92087">
                  <a:spAutoFit/>
                </a:bodyPr>
                <a:lstStyle>
                  <a:lvl1pPr algn="ctr">
                    <a:spcBef>
                      <a:spcPct val="20000"/>
                    </a:spcBef>
                    <a:buChar char="•"/>
                    <a:defRPr sz="3200">
                      <a:solidFill>
                        <a:schemeClr val="tx1"/>
                      </a:solidFill>
                      <a:latin typeface="Monotype Corsiva" panose="03010101010201010101" pitchFamily="66" charset="0"/>
                    </a:defRPr>
                  </a:lvl1pPr>
                  <a:lvl2pPr marL="742950" indent="-285750">
                    <a:spcBef>
                      <a:spcPct val="20000"/>
                    </a:spcBef>
                    <a:buChar char="–"/>
                    <a:defRPr sz="2800">
                      <a:solidFill>
                        <a:schemeClr val="tx1"/>
                      </a:solidFill>
                      <a:latin typeface="Monotype Corsiva" panose="03010101010201010101" pitchFamily="66" charset="0"/>
                    </a:defRPr>
                  </a:lvl2pPr>
                  <a:lvl3pPr marL="1143000" indent="-228600">
                    <a:spcBef>
                      <a:spcPct val="20000"/>
                    </a:spcBef>
                    <a:buChar char="•"/>
                    <a:defRPr sz="2400">
                      <a:solidFill>
                        <a:schemeClr val="tx1"/>
                      </a:solidFill>
                      <a:latin typeface="Monotype Corsiva" panose="03010101010201010101" pitchFamily="66" charset="0"/>
                    </a:defRPr>
                  </a:lvl3pPr>
                  <a:lvl4pPr marL="1600200" indent="-228600">
                    <a:spcBef>
                      <a:spcPct val="20000"/>
                    </a:spcBef>
                    <a:buChar char="–"/>
                    <a:defRPr sz="2000">
                      <a:solidFill>
                        <a:schemeClr val="tx1"/>
                      </a:solidFill>
                      <a:latin typeface="Monotype Corsiva" panose="03010101010201010101" pitchFamily="66" charset="0"/>
                    </a:defRPr>
                  </a:lvl4pPr>
                  <a:lvl5pPr marL="2057400" indent="-228600">
                    <a:spcBef>
                      <a:spcPct val="20000"/>
                    </a:spcBef>
                    <a:buChar char="•"/>
                    <a:defRPr sz="2000">
                      <a:solidFill>
                        <a:schemeClr val="tx1"/>
                      </a:solidFill>
                      <a:latin typeface="Monotype Corsiva" panose="03010101010201010101" pitchFamily="66" charset="0"/>
                    </a:defRPr>
                  </a:lvl5pPr>
                  <a:lvl6pPr marL="2514600" indent="-228600" eaLnBrk="0" fontAlgn="base" hangingPunct="0">
                    <a:spcBef>
                      <a:spcPct val="20000"/>
                    </a:spcBef>
                    <a:spcAft>
                      <a:spcPct val="0"/>
                    </a:spcAft>
                    <a:buChar char="•"/>
                    <a:defRPr sz="2000">
                      <a:solidFill>
                        <a:schemeClr val="tx1"/>
                      </a:solidFill>
                      <a:latin typeface="Monotype Corsiva" panose="03010101010201010101" pitchFamily="66" charset="0"/>
                    </a:defRPr>
                  </a:lvl6pPr>
                  <a:lvl7pPr marL="2971800" indent="-228600" eaLnBrk="0" fontAlgn="base" hangingPunct="0">
                    <a:spcBef>
                      <a:spcPct val="20000"/>
                    </a:spcBef>
                    <a:spcAft>
                      <a:spcPct val="0"/>
                    </a:spcAft>
                    <a:buChar char="•"/>
                    <a:defRPr sz="2000">
                      <a:solidFill>
                        <a:schemeClr val="tx1"/>
                      </a:solidFill>
                      <a:latin typeface="Monotype Corsiva" panose="03010101010201010101" pitchFamily="66" charset="0"/>
                    </a:defRPr>
                  </a:lvl7pPr>
                  <a:lvl8pPr marL="3429000" indent="-228600" eaLnBrk="0" fontAlgn="base" hangingPunct="0">
                    <a:spcBef>
                      <a:spcPct val="20000"/>
                    </a:spcBef>
                    <a:spcAft>
                      <a:spcPct val="0"/>
                    </a:spcAft>
                    <a:buChar char="•"/>
                    <a:defRPr sz="2000">
                      <a:solidFill>
                        <a:schemeClr val="tx1"/>
                      </a:solidFill>
                      <a:latin typeface="Monotype Corsiva" panose="03010101010201010101" pitchFamily="66" charset="0"/>
                    </a:defRPr>
                  </a:lvl8pPr>
                  <a:lvl9pPr marL="3886200" indent="-228600" eaLnBrk="0" fontAlgn="base" hangingPunct="0">
                    <a:spcBef>
                      <a:spcPct val="20000"/>
                    </a:spcBef>
                    <a:spcAft>
                      <a:spcPct val="0"/>
                    </a:spcAft>
                    <a:buChar char="•"/>
                    <a:defRPr sz="2000">
                      <a:solidFill>
                        <a:schemeClr val="tx1"/>
                      </a:solidFill>
                      <a:latin typeface="Monotype Corsiva" panose="03010101010201010101" pitchFamily="66" charset="0"/>
                    </a:defRPr>
                  </a:lvl9pPr>
                </a:lstStyle>
                <a:p>
                  <a:pPr lvl="0" algn="l" defTabSz="2177278">
                    <a:spcBef>
                      <a:spcPct val="50000"/>
                    </a:spcBef>
                    <a:buClrTx/>
                    <a:buNone/>
                    <a:defRPr/>
                  </a:pPr>
                  <a14:m>
                    <m:oMathPara xmlns:m="http://schemas.openxmlformats.org/officeDocument/2006/math">
                      <m:oMathParaPr>
                        <m:jc m:val="centerGroup"/>
                      </m:oMathParaPr>
                      <m:oMath xmlns:m="http://schemas.openxmlformats.org/officeDocument/2006/math">
                        <m:r>
                          <m:rPr>
                            <m:nor/>
                          </m:rPr>
                          <a:rPr lang="en-US" sz="5600">
                            <a:latin typeface="Times New Roman" panose="02020603050405020304" pitchFamily="18" charset="0"/>
                            <a:cs typeface="Times New Roman" panose="02020603050405020304" pitchFamily="18" charset="0"/>
                          </a:rPr>
                          <m:t>Ph</m:t>
                        </m:r>
                        <m:r>
                          <m:rPr>
                            <m:nor/>
                          </m:rPr>
                          <a:rPr lang="en-US" sz="5600">
                            <a:latin typeface="Times New Roman" panose="02020603050405020304" pitchFamily="18" charset="0"/>
                            <a:cs typeface="Times New Roman" panose="02020603050405020304" pitchFamily="18" charset="0"/>
                          </a:rPr>
                          <m:t>ươ</m:t>
                        </m:r>
                        <m:r>
                          <m:rPr>
                            <m:nor/>
                          </m:rPr>
                          <a:rPr lang="en-US" sz="5600">
                            <a:latin typeface="Times New Roman" panose="02020603050405020304" pitchFamily="18" charset="0"/>
                            <a:cs typeface="Times New Roman" panose="02020603050405020304" pitchFamily="18" charset="0"/>
                          </a:rPr>
                          <m:t>ng</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ph</m:t>
                        </m:r>
                        <m:r>
                          <m:rPr>
                            <m:nor/>
                          </m:rPr>
                          <a:rPr lang="en-US" sz="5600">
                            <a:latin typeface="Times New Roman" panose="02020603050405020304" pitchFamily="18" charset="0"/>
                            <a:cs typeface="Times New Roman" panose="02020603050405020304" pitchFamily="18" charset="0"/>
                          </a:rPr>
                          <m:t>á</m:t>
                        </m:r>
                        <m:r>
                          <m:rPr>
                            <m:nor/>
                          </m:rPr>
                          <a:rPr lang="en-US" sz="5600">
                            <a:latin typeface="Times New Roman" panose="02020603050405020304" pitchFamily="18" charset="0"/>
                            <a:cs typeface="Times New Roman" panose="02020603050405020304" pitchFamily="18" charset="0"/>
                          </a:rPr>
                          <m:t>p</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k</m:t>
                        </m:r>
                        <m:r>
                          <m:rPr>
                            <m:nor/>
                          </m:rPr>
                          <a:rPr lang="en-US" sz="5600">
                            <a:latin typeface="Times New Roman" panose="02020603050405020304" pitchFamily="18" charset="0"/>
                            <a:cs typeface="Times New Roman" panose="02020603050405020304" pitchFamily="18" charset="0"/>
                          </a:rPr>
                          <m:t>ế</m:t>
                        </m:r>
                        <m:r>
                          <m:rPr>
                            <m:nor/>
                          </m:rPr>
                          <a:rPr lang="en-US" sz="5600">
                            <a:latin typeface="Times New Roman" panose="02020603050405020304" pitchFamily="18" charset="0"/>
                            <a:cs typeface="Times New Roman" panose="02020603050405020304" pitchFamily="18" charset="0"/>
                          </a:rPr>
                          <m:t>t</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tinh</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d</m:t>
                        </m:r>
                        <m:r>
                          <m:rPr>
                            <m:nor/>
                          </m:rPr>
                          <a:rPr lang="en-US" sz="5600">
                            <a:latin typeface="Times New Roman" panose="02020603050405020304" pitchFamily="18" charset="0"/>
                            <a:cs typeface="Times New Roman" panose="02020603050405020304" pitchFamily="18" charset="0"/>
                          </a:rPr>
                          <m:t>ù</m:t>
                        </m:r>
                        <m:r>
                          <m:rPr>
                            <m:nor/>
                          </m:rPr>
                          <a:rPr lang="en-US" sz="5600">
                            <a:latin typeface="Times New Roman" panose="02020603050405020304" pitchFamily="18" charset="0"/>
                            <a:cs typeface="Times New Roman" panose="02020603050405020304" pitchFamily="18" charset="0"/>
                          </a:rPr>
                          <m:t>ng</m:t>
                        </m:r>
                        <m:r>
                          <m:rPr>
                            <m:nor/>
                          </m:rPr>
                          <a:rPr lang="en-US" sz="5600">
                            <a:latin typeface="Times New Roman" panose="02020603050405020304" pitchFamily="18" charset="0"/>
                            <a:cs typeface="Times New Roman" panose="02020603050405020304" pitchFamily="18" charset="0"/>
                          </a:rPr>
                          <m:t> để </m:t>
                        </m:r>
                        <m:r>
                          <m:rPr>
                            <m:nor/>
                          </m:rPr>
                          <a:rPr lang="en-US" sz="5600">
                            <a:latin typeface="Times New Roman" panose="02020603050405020304" pitchFamily="18" charset="0"/>
                            <a:cs typeface="Times New Roman" panose="02020603050405020304" pitchFamily="18" charset="0"/>
                          </a:rPr>
                          <m:t>t</m:t>
                        </m:r>
                        <m:r>
                          <m:rPr>
                            <m:nor/>
                          </m:rPr>
                          <a:rPr lang="en-US" sz="5600">
                            <a:latin typeface="Times New Roman" panose="02020603050405020304" pitchFamily="18" charset="0"/>
                            <a:cs typeface="Times New Roman" panose="02020603050405020304" pitchFamily="18" charset="0"/>
                          </a:rPr>
                          <m:t>á</m:t>
                        </m:r>
                        <m:r>
                          <m:rPr>
                            <m:nor/>
                          </m:rPr>
                          <a:rPr lang="en-US" sz="5600">
                            <a:latin typeface="Times New Roman" panose="02020603050405020304" pitchFamily="18" charset="0"/>
                            <a:cs typeface="Times New Roman" panose="02020603050405020304" pitchFamily="18" charset="0"/>
                          </a:rPr>
                          <m:t>ch</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bi</m:t>
                        </m:r>
                        <m:r>
                          <m:rPr>
                            <m:nor/>
                          </m:rPr>
                          <a:rPr lang="en-US" sz="5600">
                            <a:latin typeface="Times New Roman" panose="02020603050405020304" pitchFamily="18" charset="0"/>
                            <a:cs typeface="Times New Roman" panose="02020603050405020304" pitchFamily="18" charset="0"/>
                          </a:rPr>
                          <m:t>ệ</m:t>
                        </m:r>
                        <m:r>
                          <m:rPr>
                            <m:nor/>
                          </m:rPr>
                          <a:rPr lang="en-US" sz="5600">
                            <a:latin typeface="Times New Roman" panose="02020603050405020304" pitchFamily="18" charset="0"/>
                            <a:cs typeface="Times New Roman" panose="02020603050405020304" pitchFamily="18" charset="0"/>
                          </a:rPr>
                          <m:t>t</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c</m:t>
                        </m:r>
                        <m:r>
                          <m:rPr>
                            <m:nor/>
                          </m:rPr>
                          <a:rPr lang="en-US" sz="5600">
                            <a:latin typeface="Times New Roman" panose="02020603050405020304" pitchFamily="18" charset="0"/>
                            <a:cs typeface="Times New Roman" panose="02020603050405020304" pitchFamily="18" charset="0"/>
                          </a:rPr>
                          <m:t>á</m:t>
                        </m:r>
                        <m:r>
                          <m:rPr>
                            <m:nor/>
                          </m:rPr>
                          <a:rPr lang="en-US" sz="5600">
                            <a:latin typeface="Times New Roman" panose="02020603050405020304" pitchFamily="18" charset="0"/>
                            <a:cs typeface="Times New Roman" panose="02020603050405020304" pitchFamily="18" charset="0"/>
                          </a:rPr>
                          <m:t>c</m:t>
                        </m:r>
                        <m:r>
                          <m:rPr>
                            <m:nor/>
                          </m:rPr>
                          <a:rPr lang="en-US" sz="5600">
                            <a:latin typeface="Times New Roman" panose="02020603050405020304" pitchFamily="18" charset="0"/>
                            <a:cs typeface="Times New Roman" panose="02020603050405020304" pitchFamily="18" charset="0"/>
                          </a:rPr>
                          <m:t> </m:t>
                        </m:r>
                        <m:r>
                          <m:rPr>
                            <m:nor/>
                          </m:rPr>
                          <a:rPr lang="en-US" sz="5600">
                            <a:latin typeface="Times New Roman" panose="02020603050405020304" pitchFamily="18" charset="0"/>
                            <a:cs typeface="Times New Roman" panose="02020603050405020304" pitchFamily="18" charset="0"/>
                          </a:rPr>
                          <m:t>ch</m:t>
                        </m:r>
                        <m:r>
                          <m:rPr>
                            <m:nor/>
                          </m:rPr>
                          <a:rPr lang="en-US" sz="5600">
                            <a:latin typeface="Times New Roman" panose="02020603050405020304" pitchFamily="18" charset="0"/>
                            <a:cs typeface="Times New Roman" panose="02020603050405020304" pitchFamily="18" charset="0"/>
                          </a:rPr>
                          <m:t>ấ</m:t>
                        </m:r>
                        <m:r>
                          <m:rPr>
                            <m:nor/>
                          </m:rPr>
                          <a:rPr lang="en-US" sz="5600">
                            <a:latin typeface="Times New Roman" panose="02020603050405020304" pitchFamily="18" charset="0"/>
                            <a:cs typeface="Times New Roman" panose="02020603050405020304" pitchFamily="18" charset="0"/>
                          </a:rPr>
                          <m:t>t</m:t>
                        </m:r>
                        <m:r>
                          <m:rPr>
                            <m:nor/>
                          </m:rPr>
                          <a:rPr lang="en-US" sz="5600">
                            <a:latin typeface="Times New Roman" panose="02020603050405020304" pitchFamily="18" charset="0"/>
                            <a:cs typeface="Times New Roman" panose="02020603050405020304" pitchFamily="18" charset="0"/>
                          </a:rPr>
                          <m:t>:</m:t>
                        </m:r>
                      </m:oMath>
                    </m:oMathPara>
                  </a14:m>
                  <a:endParaRPr kumimoji="0" lang="en-US" altLang="vi-VN" sz="5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Arial"/>
                  </a:endParaRPr>
                </a:p>
              </p:txBody>
            </p:sp>
          </mc:Choice>
          <mc:Fallback xmlns="">
            <p:sp>
              <p:nvSpPr>
                <p:cNvPr id="265" name="Text Box 5">
                  <a:extLst>
                    <a:ext uri="{FF2B5EF4-FFF2-40B4-BE49-F238E27FC236}">
                      <a16:creationId xmlns:a16="http://schemas.microsoft.com/office/drawing/2014/main" id="{0CE78A64-B2F6-ED1E-BAE0-B92E926AD0E1}"/>
                    </a:ext>
                  </a:extLst>
                </p:cNvPr>
                <p:cNvSpPr txBox="1">
                  <a:spLocks noRot="1" noChangeAspect="1" noMove="1" noResize="1" noEditPoints="1" noAdjustHandles="1" noChangeArrowheads="1" noChangeShapeType="1" noTextEdit="1"/>
                </p:cNvSpPr>
                <p:nvPr/>
              </p:nvSpPr>
              <p:spPr bwMode="auto">
                <a:xfrm>
                  <a:off x="3769376" y="2171231"/>
                  <a:ext cx="15932118" cy="1090644"/>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r>
                    <a:rPr lang="en-US">
                      <a:noFill/>
                    </a:rPr>
                    <a:t> </a:t>
                  </a:r>
                </a:p>
              </p:txBody>
            </p:sp>
          </mc:Fallback>
        </mc:AlternateContent>
      </p:grpSp>
    </p:spTree>
    <p:extLst>
      <p:ext uri="{BB962C8B-B14F-4D97-AF65-F5344CB8AC3E}">
        <p14:creationId xmlns:p14="http://schemas.microsoft.com/office/powerpoint/2010/main" val="887442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wipe(left)">
                                      <p:cBhvr>
                                        <p:cTn id="7" dur="500"/>
                                        <p:tgtEl>
                                          <p:spTgt spid="2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wipe(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2"/>
                                        </p:tgtEl>
                                        <p:attrNameLst>
                                          <p:attrName>style.visibility</p:attrName>
                                        </p:attrNameLst>
                                      </p:cBhvr>
                                      <p:to>
                                        <p:strVal val="visible"/>
                                      </p:to>
                                    </p:set>
                                    <p:animEffect transition="in" filter="wipe(left)">
                                      <p:cBhvr>
                                        <p:cTn id="17"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grpSp>
        <p:nvGrpSpPr>
          <p:cNvPr id="53" name="Group 1">
            <a:extLst>
              <a:ext uri="{FF2B5EF4-FFF2-40B4-BE49-F238E27FC236}">
                <a16:creationId xmlns:a16="http://schemas.microsoft.com/office/drawing/2014/main" xmlns="" id="{2C69E716-EF34-8C4B-BB20-977BAF7C5DC0}"/>
              </a:ext>
            </a:extLst>
          </p:cNvPr>
          <p:cNvGrpSpPr/>
          <p:nvPr/>
        </p:nvGrpSpPr>
        <p:grpSpPr>
          <a:xfrm>
            <a:off x="-180431" y="5664737"/>
            <a:ext cx="20382767" cy="7772519"/>
            <a:chOff x="247182" y="1094914"/>
            <a:chExt cx="10785933" cy="4113513"/>
          </a:xfrm>
        </p:grpSpPr>
        <p:grpSp>
          <p:nvGrpSpPr>
            <p:cNvPr id="54" name="Group 50">
              <a:extLst>
                <a:ext uri="{FF2B5EF4-FFF2-40B4-BE49-F238E27FC236}">
                  <a16:creationId xmlns:a16="http://schemas.microsoft.com/office/drawing/2014/main" xmlns="" id="{EFEB930C-77FB-5562-B961-FAFAF5944BC4}"/>
                </a:ext>
              </a:extLst>
            </p:cNvPr>
            <p:cNvGrpSpPr/>
            <p:nvPr/>
          </p:nvGrpSpPr>
          <p:grpSpPr>
            <a:xfrm>
              <a:off x="247182" y="1094914"/>
              <a:ext cx="2038172" cy="3879349"/>
              <a:chOff x="5537206" y="642135"/>
              <a:chExt cx="2031262" cy="3606407"/>
            </a:xfrm>
          </p:grpSpPr>
          <p:sp>
            <p:nvSpPr>
              <p:cNvPr id="259" name="Rectangle 51">
                <a:extLst>
                  <a:ext uri="{FF2B5EF4-FFF2-40B4-BE49-F238E27FC236}">
                    <a16:creationId xmlns:a16="http://schemas.microsoft.com/office/drawing/2014/main" xmlns="" id="{0142A39C-F31B-4525-DBEE-473992CB42DF}"/>
                  </a:ext>
                </a:extLst>
              </p:cNvPr>
              <p:cNvSpPr/>
              <p:nvPr/>
            </p:nvSpPr>
            <p:spPr>
              <a:xfrm>
                <a:off x="5827750" y="642135"/>
                <a:ext cx="1740718" cy="3606407"/>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260" name="Oval 52">
                <a:extLst>
                  <a:ext uri="{FF2B5EF4-FFF2-40B4-BE49-F238E27FC236}">
                    <a16:creationId xmlns:a16="http://schemas.microsoft.com/office/drawing/2014/main" xmlns="" id="{FB00F445-1078-747F-E912-2C5CCA903063}"/>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A</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261" name="TextBox 53">
                <a:extLst>
                  <a:ext uri="{FF2B5EF4-FFF2-40B4-BE49-F238E27FC236}">
                    <a16:creationId xmlns:a16="http://schemas.microsoft.com/office/drawing/2014/main" xmlns="" id="{B4E74AE4-8346-065B-9265-27E9693B98ED}"/>
                  </a:ext>
                </a:extLst>
              </p:cNvPr>
              <p:cNvSpPr txBox="1"/>
              <p:nvPr/>
            </p:nvSpPr>
            <p:spPr>
              <a:xfrm>
                <a:off x="6075400" y="1903250"/>
                <a:ext cx="1492639" cy="469013"/>
              </a:xfrm>
              <a:prstGeom prst="rect">
                <a:avLst/>
              </a:prstGeom>
              <a:noFill/>
            </p:spPr>
            <p:txBody>
              <a:bodyPr wrap="square" rtlCol="0">
                <a:spAutoFit/>
              </a:bodyPr>
              <a:lstStyle>
                <a:defPPr>
                  <a:defRPr lang="vi-VN"/>
                </a:defPPr>
                <a:lvl1pPr>
                  <a:defRPr sz="3200" i="1">
                    <a:solidFill>
                      <a:schemeClr val="bg1"/>
                    </a:solidFill>
                  </a:defRPr>
                </a:lvl1pPr>
              </a:lstStyle>
              <a:p>
                <a:pPr marL="228600" indent="41910">
                  <a:lnSpc>
                    <a:spcPct val="107000"/>
                  </a:lnSpc>
                  <a:spcBef>
                    <a:spcPts val="600"/>
                  </a:spcBef>
                  <a:spcAft>
                    <a:spcPts val="600"/>
                  </a:spcAft>
                </a:pP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Chiết</a:t>
                </a:r>
                <a:endParaRPr lang="en-US" sz="55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5" name="Group 54">
              <a:extLst>
                <a:ext uri="{FF2B5EF4-FFF2-40B4-BE49-F238E27FC236}">
                  <a16:creationId xmlns:a16="http://schemas.microsoft.com/office/drawing/2014/main" xmlns="" id="{5EF6D73A-9E3C-AFDB-0239-F9E7ED65BE8A}"/>
                </a:ext>
              </a:extLst>
            </p:cNvPr>
            <p:cNvGrpSpPr/>
            <p:nvPr/>
          </p:nvGrpSpPr>
          <p:grpSpPr>
            <a:xfrm>
              <a:off x="3163102" y="1329078"/>
              <a:ext cx="2272309" cy="3879349"/>
              <a:chOff x="5537206" y="859822"/>
              <a:chExt cx="2264604" cy="3606402"/>
            </a:xfrm>
          </p:grpSpPr>
          <p:sp>
            <p:nvSpPr>
              <p:cNvPr id="256" name="Rectangle 55">
                <a:extLst>
                  <a:ext uri="{FF2B5EF4-FFF2-40B4-BE49-F238E27FC236}">
                    <a16:creationId xmlns:a16="http://schemas.microsoft.com/office/drawing/2014/main" xmlns="" id="{FF959755-E133-FE71-E1C7-4B3BA1BC6AED}"/>
                  </a:ext>
                </a:extLst>
              </p:cNvPr>
              <p:cNvSpPr/>
              <p:nvPr/>
            </p:nvSpPr>
            <p:spPr>
              <a:xfrm>
                <a:off x="5827751" y="859822"/>
                <a:ext cx="1740719" cy="3606402"/>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257" name="Oval 56">
                <a:extLst>
                  <a:ext uri="{FF2B5EF4-FFF2-40B4-BE49-F238E27FC236}">
                    <a16:creationId xmlns:a16="http://schemas.microsoft.com/office/drawing/2014/main" xmlns="" id="{C0363CC1-7F6C-7E56-E134-1D234DC70FD9}"/>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B</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258" name="TextBox 57">
                <a:extLst>
                  <a:ext uri="{FF2B5EF4-FFF2-40B4-BE49-F238E27FC236}">
                    <a16:creationId xmlns:a16="http://schemas.microsoft.com/office/drawing/2014/main" xmlns="" id="{0E04AD19-1B8B-EBF9-EE45-9867FCC8B7F7}"/>
                  </a:ext>
                </a:extLst>
              </p:cNvPr>
              <p:cNvSpPr txBox="1"/>
              <p:nvPr/>
            </p:nvSpPr>
            <p:spPr>
              <a:xfrm>
                <a:off x="6060659" y="1816168"/>
                <a:ext cx="1741151" cy="914585"/>
              </a:xfrm>
              <a:prstGeom prst="rect">
                <a:avLst/>
              </a:prstGeom>
              <a:noFill/>
            </p:spPr>
            <p:txBody>
              <a:bodyPr wrap="square" rtlCol="0">
                <a:spAutoFit/>
              </a:bodyPr>
              <a:lstStyle>
                <a:defPPr>
                  <a:defRPr lang="vi-VN"/>
                </a:defPPr>
                <a:lvl1pPr>
                  <a:defRPr sz="3200" i="1">
                    <a:solidFill>
                      <a:schemeClr val="bg1"/>
                    </a:solidFill>
                  </a:defRPr>
                </a:lvl1pPr>
              </a:lstStyle>
              <a:p>
                <a:pPr marL="228600" indent="41910">
                  <a:lnSpc>
                    <a:spcPct val="107000"/>
                  </a:lnSpc>
                  <a:spcBef>
                    <a:spcPts val="600"/>
                  </a:spcBef>
                  <a:spcAft>
                    <a:spcPts val="600"/>
                  </a:spcAft>
                </a:pP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Chưng</a:t>
                </a:r>
                <a:r>
                  <a:rPr lang="en-US" sz="55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500" dirty="0" err="1">
                    <a:effectLst/>
                    <a:latin typeface="Times New Roman" panose="02020603050405020304" pitchFamily="18" charset="0"/>
                    <a:ea typeface="Times New Roman" panose="02020603050405020304" pitchFamily="18" charset="0"/>
                    <a:cs typeface="Times New Roman" panose="02020603050405020304" pitchFamily="18" charset="0"/>
                  </a:rPr>
                  <a:t>cất</a:t>
                </a:r>
                <a:endParaRPr lang="en-US" sz="55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56" name="Group 3">
              <a:extLst>
                <a:ext uri="{FF2B5EF4-FFF2-40B4-BE49-F238E27FC236}">
                  <a16:creationId xmlns:a16="http://schemas.microsoft.com/office/drawing/2014/main" xmlns="" id="{CF23B054-DF48-39BF-9EDE-56B2CF1B7F5C}"/>
                </a:ext>
              </a:extLst>
            </p:cNvPr>
            <p:cNvGrpSpPr/>
            <p:nvPr/>
          </p:nvGrpSpPr>
          <p:grpSpPr>
            <a:xfrm>
              <a:off x="6079021" y="1329076"/>
              <a:ext cx="2186612" cy="3879350"/>
              <a:chOff x="5537206" y="859821"/>
              <a:chExt cx="2179199" cy="3606399"/>
            </a:xfrm>
          </p:grpSpPr>
          <p:sp>
            <p:nvSpPr>
              <p:cNvPr id="61" name="Rectangle 45">
                <a:extLst>
                  <a:ext uri="{FF2B5EF4-FFF2-40B4-BE49-F238E27FC236}">
                    <a16:creationId xmlns:a16="http://schemas.microsoft.com/office/drawing/2014/main" xmlns="" id="{0C377D84-C468-2881-D511-7FFA9904A78A}"/>
                  </a:ext>
                </a:extLst>
              </p:cNvPr>
              <p:cNvSpPr/>
              <p:nvPr/>
            </p:nvSpPr>
            <p:spPr>
              <a:xfrm>
                <a:off x="5827751" y="859821"/>
                <a:ext cx="1740719" cy="3606399"/>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62" name="Oval 46">
                <a:extLst>
                  <a:ext uri="{FF2B5EF4-FFF2-40B4-BE49-F238E27FC236}">
                    <a16:creationId xmlns:a16="http://schemas.microsoft.com/office/drawing/2014/main" xmlns="" id="{84C7C448-F332-F28D-0098-E96FCA975070}"/>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C</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63" name="TextBox 47">
                <a:extLst>
                  <a:ext uri="{FF2B5EF4-FFF2-40B4-BE49-F238E27FC236}">
                    <a16:creationId xmlns:a16="http://schemas.microsoft.com/office/drawing/2014/main" xmlns="" id="{CA2F99A4-4C00-DC7E-83DB-480F313F0378}"/>
                  </a:ext>
                </a:extLst>
              </p:cNvPr>
              <p:cNvSpPr txBox="1"/>
              <p:nvPr/>
            </p:nvSpPr>
            <p:spPr>
              <a:xfrm>
                <a:off x="6016037" y="1903245"/>
                <a:ext cx="1700368"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rPr>
                  <a:t>Kết</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rPr>
                  <a:t>tinh</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grpSp>
          <p:nvGrpSpPr>
            <p:cNvPr id="57" name="Group 58">
              <a:extLst>
                <a:ext uri="{FF2B5EF4-FFF2-40B4-BE49-F238E27FC236}">
                  <a16:creationId xmlns:a16="http://schemas.microsoft.com/office/drawing/2014/main" xmlns="" id="{C75660C5-1795-45E7-2459-CDF6F0A3AC00}"/>
                </a:ext>
              </a:extLst>
            </p:cNvPr>
            <p:cNvGrpSpPr/>
            <p:nvPr/>
          </p:nvGrpSpPr>
          <p:grpSpPr>
            <a:xfrm>
              <a:off x="8994942" y="1329078"/>
              <a:ext cx="2038173" cy="3879347"/>
              <a:chOff x="5537206" y="859822"/>
              <a:chExt cx="2031263" cy="3606396"/>
            </a:xfrm>
          </p:grpSpPr>
          <p:sp>
            <p:nvSpPr>
              <p:cNvPr id="58" name="Rectangle 59">
                <a:extLst>
                  <a:ext uri="{FF2B5EF4-FFF2-40B4-BE49-F238E27FC236}">
                    <a16:creationId xmlns:a16="http://schemas.microsoft.com/office/drawing/2014/main" xmlns="" id="{858BB183-9700-382C-438C-460288C678C2}"/>
                  </a:ext>
                </a:extLst>
              </p:cNvPr>
              <p:cNvSpPr/>
              <p:nvPr/>
            </p:nvSpPr>
            <p:spPr>
              <a:xfrm>
                <a:off x="5827750" y="859822"/>
                <a:ext cx="1740719" cy="3606396"/>
              </a:xfrm>
              <a:prstGeom prst="rect">
                <a:avLst/>
              </a:prstGeom>
              <a:solidFill>
                <a:srgbClr val="4BACC6">
                  <a:lumMod val="50000"/>
                </a:srgbClr>
              </a:solidFill>
              <a:ln w="190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endParaRPr>
              </a:p>
            </p:txBody>
          </p:sp>
          <p:sp>
            <p:nvSpPr>
              <p:cNvPr id="59" name="Oval 60">
                <a:extLst>
                  <a:ext uri="{FF2B5EF4-FFF2-40B4-BE49-F238E27FC236}">
                    <a16:creationId xmlns:a16="http://schemas.microsoft.com/office/drawing/2014/main" xmlns="" id="{2BD16B99-D6A9-0455-38D3-7C63D9743A38}"/>
                  </a:ext>
                </a:extLst>
              </p:cNvPr>
              <p:cNvSpPr/>
              <p:nvPr/>
            </p:nvSpPr>
            <p:spPr>
              <a:xfrm>
                <a:off x="5537206" y="1811194"/>
                <a:ext cx="544265" cy="500266"/>
              </a:xfrm>
              <a:prstGeom prst="ellipse">
                <a:avLst/>
              </a:prstGeom>
              <a:solidFill>
                <a:srgbClr val="4BACC6">
                  <a:lumMod val="50000"/>
                </a:srgbClr>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D</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sp>
            <p:nvSpPr>
              <p:cNvPr id="60" name="TextBox 61">
                <a:extLst>
                  <a:ext uri="{FF2B5EF4-FFF2-40B4-BE49-F238E27FC236}">
                    <a16:creationId xmlns:a16="http://schemas.microsoft.com/office/drawing/2014/main" xmlns="" id="{4DFD408E-6A9A-A4DD-BCD5-C821B53A4850}"/>
                  </a:ext>
                </a:extLst>
              </p:cNvPr>
              <p:cNvSpPr txBox="1"/>
              <p:nvPr/>
            </p:nvSpPr>
            <p:spPr>
              <a:xfrm>
                <a:off x="6030025" y="1804214"/>
                <a:ext cx="1444846" cy="408851"/>
              </a:xfrm>
              <a:prstGeom prst="rect">
                <a:avLst/>
              </a:prstGeom>
              <a:noFill/>
            </p:spPr>
            <p:txBody>
              <a:bodyPr wrap="square" rtlCol="0">
                <a:spAutoFit/>
              </a:bodyPr>
              <a:lstStyle>
                <a:defPPr>
                  <a:defRPr lang="vi-VN"/>
                </a:defPPr>
                <a:lvl1pPr>
                  <a:defRPr sz="3200" i="1">
                    <a:solidFill>
                      <a:schemeClr val="bg1"/>
                    </a:solidFill>
                  </a:defRPr>
                </a:lvl1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rPr>
                  <a:t>Sắc</a:t>
                </a:r>
                <a:r>
                  <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rPr>
                  <a:t> </a:t>
                </a:r>
                <a:r>
                  <a:rPr kumimoji="0" lang="en-US" sz="4800" b="1" i="0" u="none" strike="noStrike" kern="1200" cap="none" spc="0" normalizeH="0" baseline="0" noProof="0" dirty="0" err="1">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rPr>
                  <a:t>kí</a:t>
                </a:r>
                <a:endParaRPr kumimoji="0" lang="en-US" sz="4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sym typeface="Arial"/>
                </a:endParaRPr>
              </a:p>
            </p:txBody>
          </p:sp>
        </p:grpSp>
      </p:grpSp>
      <p:sp>
        <p:nvSpPr>
          <p:cNvPr id="262" name="Oval 49">
            <a:extLst>
              <a:ext uri="{FF2B5EF4-FFF2-40B4-BE49-F238E27FC236}">
                <a16:creationId xmlns:a16="http://schemas.microsoft.com/office/drawing/2014/main" xmlns="" id="{891E4DE8-704B-39F9-984C-2F7D8B0A34D3}"/>
              </a:ext>
            </a:extLst>
          </p:cNvPr>
          <p:cNvSpPr/>
          <p:nvPr/>
        </p:nvSpPr>
        <p:spPr>
          <a:xfrm>
            <a:off x="44887" y="8138603"/>
            <a:ext cx="1024847" cy="1009724"/>
          </a:xfrm>
          <a:prstGeom prst="ellipse">
            <a:avLst/>
          </a:prstGeom>
          <a:solidFill>
            <a:srgbClr val="FF0000"/>
          </a:solidFill>
          <a:ln w="5715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Tahoma" pitchFamily="34" charset="0"/>
                <a:ea typeface="Tahoma" pitchFamily="34" charset="0"/>
                <a:cs typeface="Tahoma" pitchFamily="34" charset="0"/>
                <a:sym typeface="Arial"/>
              </a:rPr>
              <a:t>A</a:t>
            </a: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nvGrpSpPr>
          <p:cNvPr id="264" name="Group 20">
            <a:extLst>
              <a:ext uri="{FF2B5EF4-FFF2-40B4-BE49-F238E27FC236}">
                <a16:creationId xmlns:a16="http://schemas.microsoft.com/office/drawing/2014/main" xmlns="" id="{3610751E-E89B-16A3-0727-666AB97FA645}"/>
              </a:ext>
            </a:extLst>
          </p:cNvPr>
          <p:cNvGrpSpPr/>
          <p:nvPr/>
        </p:nvGrpSpPr>
        <p:grpSpPr>
          <a:xfrm>
            <a:off x="726855" y="1343588"/>
            <a:ext cx="24054113" cy="3735318"/>
            <a:chOff x="534987" y="1224347"/>
            <a:chExt cx="23238960" cy="1599856"/>
          </a:xfrm>
        </p:grpSpPr>
        <p:sp>
          <p:nvSpPr>
            <p:cNvPr id="266" name="Rounded Rectangle 24">
              <a:extLst>
                <a:ext uri="{FF2B5EF4-FFF2-40B4-BE49-F238E27FC236}">
                  <a16:creationId xmlns:a16="http://schemas.microsoft.com/office/drawing/2014/main" xmlns="" id="{EE17A035-4F3F-415E-BEA7-3331C045288F}"/>
                </a:ext>
              </a:extLst>
            </p:cNvPr>
            <p:cNvSpPr/>
            <p:nvPr/>
          </p:nvSpPr>
          <p:spPr bwMode="auto">
            <a:xfrm>
              <a:off x="976661" y="1224347"/>
              <a:ext cx="22797286" cy="1483873"/>
            </a:xfrm>
            <a:prstGeom prst="roundRect">
              <a:avLst>
                <a:gd name="adj" fmla="val 5492"/>
              </a:avLst>
            </a:prstGeom>
            <a:solidFill>
              <a:srgbClr val="9BBB59">
                <a:lumMod val="40000"/>
                <a:lumOff val="60000"/>
              </a:srgbClr>
            </a:solidFill>
            <a:ln w="19050" cap="flat" cmpd="sng" algn="ctr">
              <a:solidFill>
                <a:sysClr val="window" lastClr="FFFFFF"/>
              </a:solidFill>
              <a:prstDash val="solid"/>
            </a:ln>
            <a:effectLst>
              <a:outerShdw blurRad="50800" dist="38100" dir="2700000" algn="tl" rotWithShape="0">
                <a:prstClr val="black">
                  <a:alpha val="40000"/>
                </a:prstClr>
              </a:outerShdw>
            </a:effectLst>
            <a:scene3d>
              <a:camera prst="orthographicFront"/>
              <a:lightRig rig="threePt" dir="t"/>
            </a:scene3d>
            <a:sp3d>
              <a:bevelT/>
            </a:sp3d>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grpSp>
          <p:nvGrpSpPr>
            <p:cNvPr id="267" name="Group 25">
              <a:extLst>
                <a:ext uri="{FF2B5EF4-FFF2-40B4-BE49-F238E27FC236}">
                  <a16:creationId xmlns:a16="http://schemas.microsoft.com/office/drawing/2014/main" xmlns="" id="{91078BEE-5D86-7C94-D7B1-A854C53596BF}"/>
                </a:ext>
              </a:extLst>
            </p:cNvPr>
            <p:cNvGrpSpPr/>
            <p:nvPr/>
          </p:nvGrpSpPr>
          <p:grpSpPr>
            <a:xfrm>
              <a:off x="534987" y="1496261"/>
              <a:ext cx="3223234" cy="1327942"/>
              <a:chOff x="534987" y="1496261"/>
              <a:chExt cx="3223234" cy="1327942"/>
            </a:xfrm>
          </p:grpSpPr>
          <p:sp>
            <p:nvSpPr>
              <p:cNvPr id="268" name="Isosceles Triangle 44">
                <a:extLst>
                  <a:ext uri="{FF2B5EF4-FFF2-40B4-BE49-F238E27FC236}">
                    <a16:creationId xmlns:a16="http://schemas.microsoft.com/office/drawing/2014/main" xmlns="" id="{19F57FF8-D2E7-0ACD-2C45-DC0E8E17FC36}"/>
                  </a:ext>
                </a:extLst>
              </p:cNvPr>
              <p:cNvSpPr/>
              <p:nvPr/>
            </p:nvSpPr>
            <p:spPr bwMode="auto">
              <a:xfrm rot="5400000" flipV="1">
                <a:off x="534195" y="2602747"/>
                <a:ext cx="227012" cy="215900"/>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white"/>
                  </a:solidFill>
                  <a:effectLst/>
                  <a:uLnTx/>
                  <a:uFillTx/>
                  <a:latin typeface="Calibri"/>
                  <a:ea typeface="+mn-ea"/>
                  <a:cs typeface="Arial"/>
                  <a:sym typeface="Arial"/>
                </a:endParaRPr>
              </a:p>
            </p:txBody>
          </p:sp>
          <p:sp>
            <p:nvSpPr>
              <p:cNvPr id="269" name="Pentagon 27">
                <a:extLst>
                  <a:ext uri="{FF2B5EF4-FFF2-40B4-BE49-F238E27FC236}">
                    <a16:creationId xmlns:a16="http://schemas.microsoft.com/office/drawing/2014/main" xmlns="" id="{18156D04-FC30-5A8A-4EEC-4C279C15DA41}"/>
                  </a:ext>
                </a:extLst>
              </p:cNvPr>
              <p:cNvSpPr/>
              <p:nvPr/>
            </p:nvSpPr>
            <p:spPr bwMode="auto">
              <a:xfrm>
                <a:off x="534987" y="1496261"/>
                <a:ext cx="3223234" cy="955675"/>
              </a:xfrm>
              <a:prstGeom prst="homePlate">
                <a:avLst>
                  <a:gd name="adj" fmla="val 12444"/>
                </a:avLst>
              </a:prstGeom>
              <a:solidFill>
                <a:srgbClr val="135F82"/>
              </a:solidFill>
              <a:ln w="25400" cap="flat" cmpd="sng" algn="ctr">
                <a:solidFill>
                  <a:sysClr val="window" lastClr="FFFFFF">
                    <a:lumMod val="75000"/>
                  </a:sysClr>
                </a:solidFill>
                <a:prstDash val="solid"/>
              </a:ln>
              <a:effectLst/>
            </p:spPr>
            <p:txBody>
              <a:bodyPr rtlCol="0"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prstClr val="white"/>
                  </a:solidFill>
                  <a:effectLst/>
                  <a:uLnTx/>
                  <a:uFillTx/>
                  <a:latin typeface="Calibri"/>
                  <a:ea typeface="+mn-ea"/>
                  <a:cs typeface="Arial"/>
                  <a:sym typeface="Arial"/>
                </a:endParaRPr>
              </a:p>
            </p:txBody>
          </p:sp>
          <p:grpSp>
            <p:nvGrpSpPr>
              <p:cNvPr id="270" name="Group 11">
                <a:extLst>
                  <a:ext uri="{FF2B5EF4-FFF2-40B4-BE49-F238E27FC236}">
                    <a16:creationId xmlns:a16="http://schemas.microsoft.com/office/drawing/2014/main" xmlns="" id="{FF13F8ED-B111-0189-176E-56334A9DDA29}"/>
                  </a:ext>
                </a:extLst>
              </p:cNvPr>
              <p:cNvGrpSpPr/>
              <p:nvPr/>
            </p:nvGrpSpPr>
            <p:grpSpPr bwMode="auto">
              <a:xfrm>
                <a:off x="683775" y="1836907"/>
                <a:ext cx="582199" cy="537956"/>
                <a:chOff x="7440266" y="3398551"/>
                <a:chExt cx="757238" cy="765175"/>
              </a:xfrm>
              <a:solidFill>
                <a:sysClr val="window" lastClr="FFFFFF">
                  <a:lumMod val="95000"/>
                </a:sysClr>
              </a:solidFill>
            </p:grpSpPr>
            <p:sp>
              <p:nvSpPr>
                <p:cNvPr id="273" name="Freeform 31">
                  <a:extLst>
                    <a:ext uri="{FF2B5EF4-FFF2-40B4-BE49-F238E27FC236}">
                      <a16:creationId xmlns:a16="http://schemas.microsoft.com/office/drawing/2014/main" xmlns="" id="{FEA5653D-9395-EF29-8F1F-8ECFC4E2BE86}"/>
                    </a:ext>
                  </a:extLst>
                </p:cNvPr>
                <p:cNvSpPr>
                  <a:spLocks noEditPoints="1"/>
                </p:cNvSpPr>
                <p:nvPr/>
              </p:nvSpPr>
              <p:spPr bwMode="auto">
                <a:xfrm>
                  <a:off x="7440266" y="3436652"/>
                  <a:ext cx="344488" cy="344489"/>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4" name="Freeform 32">
                  <a:extLst>
                    <a:ext uri="{FF2B5EF4-FFF2-40B4-BE49-F238E27FC236}">
                      <a16:creationId xmlns:a16="http://schemas.microsoft.com/office/drawing/2014/main" xmlns="" id="{3C3B4F3B-F7F8-D07D-AFD8-D18F6F579C83}"/>
                    </a:ext>
                  </a:extLst>
                </p:cNvPr>
                <p:cNvSpPr>
                  <a:spLocks noEditPoints="1"/>
                </p:cNvSpPr>
                <p:nvPr/>
              </p:nvSpPr>
              <p:spPr bwMode="auto">
                <a:xfrm>
                  <a:off x="7440266" y="3814473"/>
                  <a:ext cx="344488" cy="349251"/>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5" name="Freeform 33">
                  <a:extLst>
                    <a:ext uri="{FF2B5EF4-FFF2-40B4-BE49-F238E27FC236}">
                      <a16:creationId xmlns:a16="http://schemas.microsoft.com/office/drawing/2014/main" xmlns="" id="{608A5C0D-D04F-8AE7-F1A5-EF5BE5091A72}"/>
                    </a:ext>
                  </a:extLst>
                </p:cNvPr>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6" name="Rectangle 34">
                  <a:extLst>
                    <a:ext uri="{FF2B5EF4-FFF2-40B4-BE49-F238E27FC236}">
                      <a16:creationId xmlns:a16="http://schemas.microsoft.com/office/drawing/2014/main" xmlns="" id="{AB99B296-903A-B4A3-69C8-B14EE10AB3FD}"/>
                    </a:ext>
                  </a:extLst>
                </p:cNvPr>
                <p:cNvSpPr>
                  <a:spLocks noChangeArrowheads="1"/>
                </p:cNvSpPr>
                <p:nvPr/>
              </p:nvSpPr>
              <p:spPr bwMode="auto">
                <a:xfrm>
                  <a:off x="7840316" y="4100226"/>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7" name="Rectangle 35">
                  <a:extLst>
                    <a:ext uri="{FF2B5EF4-FFF2-40B4-BE49-F238E27FC236}">
                      <a16:creationId xmlns:a16="http://schemas.microsoft.com/office/drawing/2014/main" xmlns="" id="{168C8086-724B-F73D-48E5-F6D6F34F0D1F}"/>
                    </a:ext>
                  </a:extLst>
                </p:cNvPr>
                <p:cNvSpPr>
                  <a:spLocks noChangeArrowheads="1"/>
                </p:cNvSpPr>
                <p:nvPr/>
              </p:nvSpPr>
              <p:spPr bwMode="auto">
                <a:xfrm>
                  <a:off x="7840316" y="3717639"/>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8" name="Rectangle 36">
                  <a:extLst>
                    <a:ext uri="{FF2B5EF4-FFF2-40B4-BE49-F238E27FC236}">
                      <a16:creationId xmlns:a16="http://schemas.microsoft.com/office/drawing/2014/main" xmlns="" id="{B78208CE-99D7-9EF5-48CF-9CE7E365169B}"/>
                    </a:ext>
                  </a:extLst>
                </p:cNvPr>
                <p:cNvSpPr>
                  <a:spLocks noChangeArrowheads="1"/>
                </p:cNvSpPr>
                <p:nvPr/>
              </p:nvSpPr>
              <p:spPr bwMode="auto">
                <a:xfrm>
                  <a:off x="7840316" y="3973225"/>
                  <a:ext cx="357188"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9" name="Rectangle 37">
                  <a:extLst>
                    <a:ext uri="{FF2B5EF4-FFF2-40B4-BE49-F238E27FC236}">
                      <a16:creationId xmlns:a16="http://schemas.microsoft.com/office/drawing/2014/main" xmlns="" id="{CFDCF975-D1FF-4D92-1E1A-407B1FF627D0}"/>
                    </a:ext>
                  </a:extLst>
                </p:cNvPr>
                <p:cNvSpPr>
                  <a:spLocks noChangeArrowheads="1"/>
                </p:cNvSpPr>
                <p:nvPr/>
              </p:nvSpPr>
              <p:spPr bwMode="auto">
                <a:xfrm>
                  <a:off x="7840317" y="3554700"/>
                  <a:ext cx="357187" cy="63500"/>
                </a:xfrm>
                <a:prstGeom prst="rect">
                  <a:avLst/>
                </a:prstGeom>
                <a:grpFill/>
                <a:ln w="9525">
                  <a:noFill/>
                  <a:miter lim="800000"/>
                  <a:headEnd/>
                  <a:tailEnd/>
                </a:ln>
              </p:spPr>
              <p:txBody>
                <a:bodyPr/>
                <a:lstStyle/>
                <a:p>
                  <a:pPr marL="0" marR="0" lvl="0" indent="0" algn="l"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71" name="Chevron 29">
                <a:extLst>
                  <a:ext uri="{FF2B5EF4-FFF2-40B4-BE49-F238E27FC236}">
                    <a16:creationId xmlns:a16="http://schemas.microsoft.com/office/drawing/2014/main" xmlns="" id="{813F4A4A-FA56-F0DC-FA83-C861FE80ED5B}"/>
                  </a:ext>
                </a:extLst>
              </p:cNvPr>
              <p:cNvSpPr/>
              <p:nvPr/>
            </p:nvSpPr>
            <p:spPr bwMode="auto">
              <a:xfrm>
                <a:off x="1330000" y="1771634"/>
                <a:ext cx="142625" cy="707897"/>
              </a:xfrm>
              <a:prstGeom prst="chevron">
                <a:avLst>
                  <a:gd name="adj" fmla="val 68110"/>
                </a:avLst>
              </a:prstGeom>
              <a:solidFill>
                <a:sysClr val="window" lastClr="FFFFFF"/>
              </a:solidFill>
              <a:ln w="25400" cap="flat" cmpd="sng" algn="ctr">
                <a:noFill/>
                <a:prstDash val="solid"/>
              </a:ln>
              <a:effectLst>
                <a:innerShdw blurRad="63500" dist="50800" dir="5400000">
                  <a:prstClr val="black">
                    <a:alpha val="50000"/>
                  </a:prstClr>
                </a:innerShdw>
              </a:effectLst>
            </p:spPr>
            <p:txBody>
              <a:bodyPr anchor="ctr"/>
              <a:lstStyle/>
              <a:p>
                <a:pPr marL="0" marR="0" lvl="0" indent="0" algn="ctr" defTabSz="4354339"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2" name="TextBox 13">
                <a:extLst>
                  <a:ext uri="{FF2B5EF4-FFF2-40B4-BE49-F238E27FC236}">
                    <a16:creationId xmlns:a16="http://schemas.microsoft.com/office/drawing/2014/main" xmlns="" id="{3DA598D7-E157-2F81-C735-F58B72B66EB6}"/>
                  </a:ext>
                </a:extLst>
              </p:cNvPr>
              <p:cNvSpPr txBox="1">
                <a:spLocks noChangeArrowheads="1"/>
              </p:cNvSpPr>
              <p:nvPr/>
            </p:nvSpPr>
            <p:spPr bwMode="auto">
              <a:xfrm>
                <a:off x="1548480" y="1724559"/>
                <a:ext cx="1866469"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300">
                    <a:solidFill>
                      <a:schemeClr val="tx1"/>
                    </a:solidFill>
                    <a:latin typeface="Arial" pitchFamily="34" charset="0"/>
                    <a:cs typeface="Arial" pitchFamily="34" charset="0"/>
                  </a:defRPr>
                </a:lvl1pPr>
                <a:lvl2pPr marL="742950" indent="-285750" eaLnBrk="0" hangingPunct="0">
                  <a:defRPr sz="4300">
                    <a:solidFill>
                      <a:schemeClr val="tx1"/>
                    </a:solidFill>
                    <a:latin typeface="Arial" pitchFamily="34" charset="0"/>
                    <a:cs typeface="Arial" pitchFamily="34" charset="0"/>
                  </a:defRPr>
                </a:lvl2pPr>
                <a:lvl3pPr marL="1143000" indent="-228600" eaLnBrk="0" hangingPunct="0">
                  <a:defRPr sz="4300">
                    <a:solidFill>
                      <a:schemeClr val="tx1"/>
                    </a:solidFill>
                    <a:latin typeface="Arial" pitchFamily="34" charset="0"/>
                    <a:cs typeface="Arial" pitchFamily="34" charset="0"/>
                  </a:defRPr>
                </a:lvl3pPr>
                <a:lvl4pPr marL="1600200" indent="-228600" eaLnBrk="0" hangingPunct="0">
                  <a:defRPr sz="4300">
                    <a:solidFill>
                      <a:schemeClr val="tx1"/>
                    </a:solidFill>
                    <a:latin typeface="Arial" pitchFamily="34" charset="0"/>
                    <a:cs typeface="Arial" pitchFamily="34" charset="0"/>
                  </a:defRPr>
                </a:lvl4pPr>
                <a:lvl5pPr marL="2057400" indent="-228600" eaLnBrk="0" hangingPunct="0">
                  <a:defRPr sz="4300">
                    <a:solidFill>
                      <a:schemeClr val="tx1"/>
                    </a:solidFill>
                    <a:latin typeface="Arial" pitchFamily="34" charset="0"/>
                    <a:cs typeface="Arial" pitchFamily="34" charset="0"/>
                  </a:defRPr>
                </a:lvl5pPr>
                <a:lvl6pPr marL="2514600" indent="-228600" defTabSz="2176463" eaLnBrk="0" fontAlgn="base" hangingPunct="0">
                  <a:spcBef>
                    <a:spcPct val="0"/>
                  </a:spcBef>
                  <a:spcAft>
                    <a:spcPct val="0"/>
                  </a:spcAft>
                  <a:defRPr sz="4300">
                    <a:solidFill>
                      <a:schemeClr val="tx1"/>
                    </a:solidFill>
                    <a:latin typeface="Arial" pitchFamily="34" charset="0"/>
                    <a:cs typeface="Arial" pitchFamily="34" charset="0"/>
                  </a:defRPr>
                </a:lvl6pPr>
                <a:lvl7pPr marL="2971800" indent="-228600" defTabSz="2176463" eaLnBrk="0" fontAlgn="base" hangingPunct="0">
                  <a:spcBef>
                    <a:spcPct val="0"/>
                  </a:spcBef>
                  <a:spcAft>
                    <a:spcPct val="0"/>
                  </a:spcAft>
                  <a:defRPr sz="4300">
                    <a:solidFill>
                      <a:schemeClr val="tx1"/>
                    </a:solidFill>
                    <a:latin typeface="Arial" pitchFamily="34" charset="0"/>
                    <a:cs typeface="Arial" pitchFamily="34" charset="0"/>
                  </a:defRPr>
                </a:lvl7pPr>
                <a:lvl8pPr marL="3429000" indent="-228600" defTabSz="2176463" eaLnBrk="0" fontAlgn="base" hangingPunct="0">
                  <a:spcBef>
                    <a:spcPct val="0"/>
                  </a:spcBef>
                  <a:spcAft>
                    <a:spcPct val="0"/>
                  </a:spcAft>
                  <a:defRPr sz="4300">
                    <a:solidFill>
                      <a:schemeClr val="tx1"/>
                    </a:solidFill>
                    <a:latin typeface="Arial" pitchFamily="34" charset="0"/>
                    <a:cs typeface="Arial" pitchFamily="34" charset="0"/>
                  </a:defRPr>
                </a:lvl8pPr>
                <a:lvl9pPr marL="3886200" indent="-228600" defTabSz="2176463" eaLnBrk="0" fontAlgn="base" hangingPunct="0">
                  <a:spcBef>
                    <a:spcPct val="0"/>
                  </a:spcBef>
                  <a:spcAft>
                    <a:spcPct val="0"/>
                  </a:spcAft>
                  <a:defRPr sz="4300">
                    <a:solidFill>
                      <a:schemeClr val="tx1"/>
                    </a:solidFill>
                    <a:latin typeface="Arial" pitchFamily="34" charset="0"/>
                    <a:cs typeface="Arial" pitchFamily="34" charset="0"/>
                  </a:defRPr>
                </a:lvl9pPr>
              </a:lstStyle>
              <a:p>
                <a:pPr marL="0" marR="0" lvl="0" indent="0" algn="ctr" defTabSz="217706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Tahoma" pitchFamily="34" charset="0"/>
                    <a:ea typeface="+mn-ea"/>
                    <a:cs typeface="Tahoma" pitchFamily="34" charset="0"/>
                    <a:sym typeface="Arial"/>
                  </a:rPr>
                  <a:t>Câu</a:t>
                </a:r>
                <a:r>
                  <a:rPr kumimoji="0" lang="en-US" sz="4800" b="1" i="0" u="none" strike="noStrike" kern="1200" cap="none" spc="0" normalizeH="0" baseline="0" noProof="0" dirty="0">
                    <a:ln>
                      <a:noFill/>
                    </a:ln>
                    <a:solidFill>
                      <a:prstClr val="white"/>
                    </a:solidFill>
                    <a:effectLst/>
                    <a:uLnTx/>
                    <a:uFillTx/>
                    <a:latin typeface="Tahoma" pitchFamily="34" charset="0"/>
                    <a:ea typeface="+mn-ea"/>
                    <a:cs typeface="Tahoma" pitchFamily="34" charset="0"/>
                    <a:sym typeface="Arial"/>
                  </a:rPr>
                  <a:t> 5</a:t>
                </a:r>
              </a:p>
            </p:txBody>
          </p:sp>
        </p:grpSp>
      </p:grpSp>
      <p:sp>
        <p:nvSpPr>
          <p:cNvPr id="4" name="Rectangle 3"/>
          <p:cNvSpPr/>
          <p:nvPr/>
        </p:nvSpPr>
        <p:spPr>
          <a:xfrm>
            <a:off x="4052016" y="1365112"/>
            <a:ext cx="20073738" cy="3735318"/>
          </a:xfrm>
          <a:prstGeom prst="rect">
            <a:avLst/>
          </a:prstGeom>
        </p:spPr>
        <p:txBody>
          <a:bodyPr wrap="square">
            <a:spAutoFit/>
          </a:bodyPr>
          <a:lstStyle/>
          <a:p>
            <a:pPr>
              <a:lnSpc>
                <a:spcPct val="107000"/>
              </a:lnSpc>
              <a:spcBef>
                <a:spcPts val="600"/>
              </a:spcBef>
              <a:spcAft>
                <a:spcPts val="600"/>
              </a:spcAft>
            </a:pP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Gừng</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gọt</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vỏ</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giã</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nhuyễn</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nồi</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nấu</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sôi</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phút</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nguội</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chắt</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uống</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gừng</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buổi</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tinh</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dầu</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gừng</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6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56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732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2"/>
                                        </p:tgtEl>
                                        <p:attrNameLst>
                                          <p:attrName>style.visibility</p:attrName>
                                        </p:attrNameLst>
                                      </p:cBhvr>
                                      <p:to>
                                        <p:strVal val="visible"/>
                                      </p:to>
                                    </p:set>
                                    <p:animEffect transition="in" filter="wipe(left)">
                                      <p:cBhvr>
                                        <p:cTn id="12" dur="5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DE273E8-CD87-132C-91C5-F64A09A115B0}"/>
              </a:ext>
            </a:extLst>
          </p:cNvPr>
          <p:cNvSpPr/>
          <p:nvPr/>
        </p:nvSpPr>
        <p:spPr>
          <a:xfrm>
            <a:off x="8491212" y="1535205"/>
            <a:ext cx="7090403" cy="892552"/>
          </a:xfrm>
          <a:prstGeom prst="rect">
            <a:avLst/>
          </a:prstGeom>
          <a:noFill/>
        </p:spPr>
        <p:txBody>
          <a:bodyPr wrap="none">
            <a:spAutoFit/>
          </a:bodyPr>
          <a:lstStyle/>
          <a:p>
            <a:pPr algn="ctr" eaLnBrk="1" fontAlgn="auto" hangingPunct="1">
              <a:spcBef>
                <a:spcPts val="0"/>
              </a:spcBef>
              <a:spcAft>
                <a:spcPts val="0"/>
              </a:spcAft>
              <a:defRPr/>
            </a:pPr>
            <a:r>
              <a:rPr lang="vi-VN" sz="5200" b="1" dirty="0">
                <a:ln w="0"/>
                <a:solidFill>
                  <a:schemeClr val="tx1"/>
                </a:solidFill>
                <a:effectLst>
                  <a:reflection blurRad="6350" stA="53000" endA="300" endPos="35500" dir="5400000" sy="-90000" algn="bl" rotWithShape="0"/>
                </a:effectLst>
                <a:latin typeface="+mj-lt"/>
                <a:cs typeface="Arial" panose="020B0604020202020204" pitchFamily="34" charset="0"/>
              </a:rPr>
              <a:t>HƯỚNG DẪN VỀ NHÀ</a:t>
            </a:r>
            <a:endParaRPr lang="en-US" sz="5200" b="1" dirty="0">
              <a:ln w="0"/>
              <a:solidFill>
                <a:schemeClr val="tx1"/>
              </a:solidFill>
              <a:effectLst>
                <a:reflection blurRad="6350" stA="53000" endA="300" endPos="35500" dir="5400000" sy="-90000" algn="bl" rotWithShape="0"/>
              </a:effectLst>
              <a:latin typeface="+mj-lt"/>
              <a:cs typeface="Arial" panose="020B0604020202020204" pitchFamily="34" charset="0"/>
            </a:endParaRPr>
          </a:p>
        </p:txBody>
      </p:sp>
      <p:sp>
        <p:nvSpPr>
          <p:cNvPr id="3" name="TextBox 2">
            <a:extLst>
              <a:ext uri="{FF2B5EF4-FFF2-40B4-BE49-F238E27FC236}">
                <a16:creationId xmlns:a16="http://schemas.microsoft.com/office/drawing/2014/main" xmlns="" id="{AF9E2D71-67E9-26AA-0C45-FD9A3EDD7A8C}"/>
              </a:ext>
            </a:extLst>
          </p:cNvPr>
          <p:cNvSpPr txBox="1">
            <a:spLocks noChangeArrowheads="1"/>
          </p:cNvSpPr>
          <p:nvPr/>
        </p:nvSpPr>
        <p:spPr bwMode="auto">
          <a:xfrm>
            <a:off x="4170634" y="3437700"/>
            <a:ext cx="236111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nSpc>
                <a:spcPct val="110000"/>
              </a:lnSpc>
              <a:spcBef>
                <a:spcPts val="1000"/>
              </a:spcBef>
              <a:buFont typeface="Arial" panose="020B0604020202020204" pitchFamily="34" charset="0"/>
              <a:buChar char="•"/>
              <a:defRPr sz="3200">
                <a:solidFill>
                  <a:schemeClr val="tx1"/>
                </a:solidFill>
                <a:latin typeface="The Hand" panose="03070502030502020204" pitchFamily="66" charset="0"/>
              </a:defRPr>
            </a:lvl1pPr>
            <a:lvl2pPr marL="742950" indent="-285750">
              <a:lnSpc>
                <a:spcPct val="110000"/>
              </a:lnSpc>
              <a:spcBef>
                <a:spcPts val="500"/>
              </a:spcBef>
              <a:buFont typeface="Arial" panose="020B0604020202020204" pitchFamily="34" charset="0"/>
              <a:buChar char="•"/>
              <a:defRPr sz="2800">
                <a:solidFill>
                  <a:schemeClr val="tx1"/>
                </a:solidFill>
                <a:latin typeface="The Hand" panose="03070502030502020204" pitchFamily="66" charset="0"/>
              </a:defRPr>
            </a:lvl2pPr>
            <a:lvl3pPr marL="1143000" indent="-228600">
              <a:lnSpc>
                <a:spcPct val="110000"/>
              </a:lnSpc>
              <a:spcBef>
                <a:spcPts val="500"/>
              </a:spcBef>
              <a:buFont typeface="Arial" panose="020B0604020202020204" pitchFamily="34" charset="0"/>
              <a:buChar char="•"/>
              <a:defRPr sz="2400">
                <a:solidFill>
                  <a:schemeClr val="tx1"/>
                </a:solidFill>
                <a:latin typeface="The Hand" panose="03070502030502020204" pitchFamily="66" charset="0"/>
              </a:defRPr>
            </a:lvl3pPr>
            <a:lvl4pPr marL="1600200" indent="-228600">
              <a:lnSpc>
                <a:spcPct val="110000"/>
              </a:lnSpc>
              <a:spcBef>
                <a:spcPts val="500"/>
              </a:spcBef>
              <a:buFont typeface="Arial" panose="020B0604020202020204" pitchFamily="34" charset="0"/>
              <a:buChar char="•"/>
              <a:defRPr sz="2000">
                <a:solidFill>
                  <a:schemeClr val="tx1"/>
                </a:solidFill>
                <a:latin typeface="The Hand" panose="03070502030502020204" pitchFamily="66" charset="0"/>
              </a:defRPr>
            </a:lvl4pPr>
            <a:lvl5pPr marL="2057400" indent="-228600">
              <a:lnSpc>
                <a:spcPct val="110000"/>
              </a:lnSpc>
              <a:spcBef>
                <a:spcPts val="500"/>
              </a:spcBef>
              <a:buFont typeface="Arial" panose="020B0604020202020204" pitchFamily="34" charset="0"/>
              <a:buChar char="•"/>
              <a:defRPr sz="2000">
                <a:solidFill>
                  <a:schemeClr val="tx1"/>
                </a:solidFill>
                <a:latin typeface="The Hand" panose="03070502030502020204" pitchFamily="66" charset="0"/>
              </a:defRPr>
            </a:lvl5pPr>
            <a:lvl6pPr marL="2514600" indent="-228600" eaLnBrk="0" fontAlgn="base" hangingPunct="0">
              <a:lnSpc>
                <a:spcPct val="110000"/>
              </a:lnSpc>
              <a:spcBef>
                <a:spcPts val="500"/>
              </a:spcBef>
              <a:spcAft>
                <a:spcPct val="0"/>
              </a:spcAft>
              <a:buFont typeface="Arial" panose="020B0604020202020204" pitchFamily="34" charset="0"/>
              <a:buChar char="•"/>
              <a:defRPr sz="2000">
                <a:solidFill>
                  <a:schemeClr val="tx1"/>
                </a:solidFill>
                <a:latin typeface="The Hand" panose="03070502030502020204" pitchFamily="66" charset="0"/>
              </a:defRPr>
            </a:lvl6pPr>
            <a:lvl7pPr marL="2971800" indent="-228600" eaLnBrk="0" fontAlgn="base" hangingPunct="0">
              <a:lnSpc>
                <a:spcPct val="110000"/>
              </a:lnSpc>
              <a:spcBef>
                <a:spcPts val="500"/>
              </a:spcBef>
              <a:spcAft>
                <a:spcPct val="0"/>
              </a:spcAft>
              <a:buFont typeface="Arial" panose="020B0604020202020204" pitchFamily="34" charset="0"/>
              <a:buChar char="•"/>
              <a:defRPr sz="2000">
                <a:solidFill>
                  <a:schemeClr val="tx1"/>
                </a:solidFill>
                <a:latin typeface="The Hand" panose="03070502030502020204" pitchFamily="66" charset="0"/>
              </a:defRPr>
            </a:lvl7pPr>
            <a:lvl8pPr marL="3429000" indent="-228600" eaLnBrk="0" fontAlgn="base" hangingPunct="0">
              <a:lnSpc>
                <a:spcPct val="110000"/>
              </a:lnSpc>
              <a:spcBef>
                <a:spcPts val="500"/>
              </a:spcBef>
              <a:spcAft>
                <a:spcPct val="0"/>
              </a:spcAft>
              <a:buFont typeface="Arial" panose="020B0604020202020204" pitchFamily="34" charset="0"/>
              <a:buChar char="•"/>
              <a:defRPr sz="2000">
                <a:solidFill>
                  <a:schemeClr val="tx1"/>
                </a:solidFill>
                <a:latin typeface="The Hand" panose="03070502030502020204" pitchFamily="66" charset="0"/>
              </a:defRPr>
            </a:lvl8pPr>
            <a:lvl9pPr marL="3886200" indent="-228600" eaLnBrk="0" fontAlgn="base" hangingPunct="0">
              <a:lnSpc>
                <a:spcPct val="110000"/>
              </a:lnSpc>
              <a:spcBef>
                <a:spcPts val="500"/>
              </a:spcBef>
              <a:spcAft>
                <a:spcPct val="0"/>
              </a:spcAft>
              <a:buFont typeface="Arial" panose="020B0604020202020204" pitchFamily="34" charset="0"/>
              <a:buChar char="•"/>
              <a:defRPr sz="2000">
                <a:solidFill>
                  <a:schemeClr val="tx1"/>
                </a:solidFill>
                <a:latin typeface="The Hand" panose="03070502030502020204" pitchFamily="66" charset="0"/>
              </a:defRPr>
            </a:lvl9pPr>
          </a:lstStyle>
          <a:p>
            <a:pPr marL="0" indent="0" algn="just">
              <a:lnSpc>
                <a:spcPct val="100000"/>
              </a:lnSpc>
              <a:spcBef>
                <a:spcPct val="0"/>
              </a:spcBef>
              <a:buNone/>
            </a:pPr>
            <a:r>
              <a:rPr lang="en-US" sz="6000" dirty="0" err="1">
                <a:effectLst/>
                <a:latin typeface="Times New Roman" panose="02020603050405020304" pitchFamily="18" charset="0"/>
                <a:ea typeface="Calibri" panose="020F0502020204030204" pitchFamily="34" charset="0"/>
                <a:cs typeface="Times New Roman" panose="02020603050405020304" pitchFamily="18" charset="0"/>
              </a:rPr>
              <a:t>Chưng</a:t>
            </a: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effectLst/>
                <a:latin typeface="Times New Roman" panose="02020603050405020304" pitchFamily="18" charset="0"/>
                <a:ea typeface="Calibri" panose="020F0502020204030204" pitchFamily="34" charset="0"/>
                <a:cs typeface="Times New Roman" panose="02020603050405020304" pitchFamily="18" charset="0"/>
              </a:rPr>
              <a:t>cất</a:t>
            </a: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effectLst/>
                <a:latin typeface="Times New Roman" panose="02020603050405020304" pitchFamily="18" charset="0"/>
                <a:ea typeface="Calibri" panose="020F0502020204030204" pitchFamily="34" charset="0"/>
                <a:cs typeface="Times New Roman" panose="02020603050405020304" pitchFamily="18" charset="0"/>
              </a:rPr>
              <a:t>dầu</a:t>
            </a: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effectLst/>
                <a:latin typeface="Times New Roman" panose="02020603050405020304" pitchFamily="18" charset="0"/>
                <a:ea typeface="Calibri" panose="020F0502020204030204" pitchFamily="34" charset="0"/>
                <a:cs typeface="Times New Roman" panose="02020603050405020304" pitchFamily="18" charset="0"/>
              </a:rPr>
              <a:t>bưởi</a:t>
            </a: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effectLst/>
                <a:latin typeface="Times New Roman" panose="02020603050405020304" pitchFamily="18" charset="0"/>
                <a:ea typeface="Calibri" panose="020F0502020204030204" pitchFamily="34" charset="0"/>
                <a:cs typeface="Times New Roman" panose="02020603050405020304" pitchFamily="18" charset="0"/>
              </a:rPr>
              <a:t>tinh</a:t>
            </a: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effectLst/>
                <a:latin typeface="Times New Roman" panose="02020603050405020304" pitchFamily="18" charset="0"/>
                <a:ea typeface="Calibri" panose="020F0502020204030204" pitchFamily="34" charset="0"/>
                <a:cs typeface="Times New Roman" panose="02020603050405020304" pitchFamily="18" charset="0"/>
              </a:rPr>
              <a:t>dầu</a:t>
            </a: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6000" dirty="0" err="1">
                <a:effectLst/>
                <a:latin typeface="Times New Roman" panose="02020603050405020304" pitchFamily="18" charset="0"/>
                <a:ea typeface="Calibri" panose="020F0502020204030204" pitchFamily="34" charset="0"/>
                <a:cs typeface="Times New Roman" panose="02020603050405020304" pitchFamily="18" charset="0"/>
              </a:rPr>
              <a:t>sả</a:t>
            </a:r>
            <a:endParaRPr lang="en-US" sz="6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spcBef>
                <a:spcPct val="0"/>
              </a:spcBef>
              <a:buNone/>
            </a:pPr>
            <a:endParaRPr lang="en-US" alt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2273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70" name="Google Shape;170;p1"/>
          <p:cNvSpPr/>
          <p:nvPr/>
        </p:nvSpPr>
        <p:spPr>
          <a:xfrm>
            <a:off x="1296170" y="6020054"/>
            <a:ext cx="22393796" cy="7277478"/>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2" name="Google Shape;170;p1">
            <a:extLst>
              <a:ext uri="{FF2B5EF4-FFF2-40B4-BE49-F238E27FC236}">
                <a16:creationId xmlns:a16="http://schemas.microsoft.com/office/drawing/2014/main" xmlns="" id="{8AA3C471-E51A-44ED-9F88-A84F7F6142AC}"/>
              </a:ext>
            </a:extLst>
          </p:cNvPr>
          <p:cNvSpPr/>
          <p:nvPr/>
        </p:nvSpPr>
        <p:spPr>
          <a:xfrm>
            <a:off x="1296170" y="6020054"/>
            <a:ext cx="22393796" cy="7277478"/>
          </a:xfrm>
          <a:prstGeom prst="roundRect">
            <a:avLst>
              <a:gd name="adj" fmla="val 4570"/>
            </a:avLst>
          </a:prstGeom>
          <a:noFill/>
          <a:ln w="25400" cap="flat" cmpd="sng">
            <a:solidFill>
              <a:srgbClr val="135F82"/>
            </a:solidFill>
            <a:prstDash val="solid"/>
            <a:round/>
            <a:headEnd type="none" w="sm" len="sm"/>
            <a:tailEnd type="none" w="sm" len="sm"/>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3" name="Google Shape;172;p1">
            <a:extLst>
              <a:ext uri="{FF2B5EF4-FFF2-40B4-BE49-F238E27FC236}">
                <a16:creationId xmlns:a16="http://schemas.microsoft.com/office/drawing/2014/main" xmlns="" id="{FF2F9206-181B-D95D-586F-830504BA58D6}"/>
              </a:ext>
            </a:extLst>
          </p:cNvPr>
          <p:cNvSpPr txBox="1"/>
          <p:nvPr/>
        </p:nvSpPr>
        <p:spPr>
          <a:xfrm>
            <a:off x="10894" y="1843098"/>
            <a:ext cx="24398907" cy="786650"/>
          </a:xfrm>
          <a:prstGeom prst="rect">
            <a:avLst/>
          </a:prstGeom>
          <a:noFill/>
          <a:ln>
            <a:noFill/>
          </a:ln>
        </p:spPr>
        <p:txBody>
          <a:bodyPr spcFirstLastPara="1" wrap="square" lIns="91400" tIns="45700" rIns="91400" bIns="45700" anchor="t" anchorCtr="0">
            <a:spAutoFit/>
          </a:bodyPr>
          <a:lstStyle/>
          <a:p>
            <a:pPr marL="0" marR="0" lvl="0" indent="0" algn="ctr" rtl="0">
              <a:lnSpc>
                <a:spcPct val="93750"/>
              </a:lnSpc>
              <a:spcBef>
                <a:spcPts val="0"/>
              </a:spcBef>
              <a:spcAft>
                <a:spcPts val="0"/>
              </a:spcAft>
              <a:buNone/>
            </a:pPr>
            <a:r>
              <a:rPr lang="en-US" sz="4800" b="1" dirty="0" err="1">
                <a:solidFill>
                  <a:srgbClr val="776249"/>
                </a:solidFill>
                <a:latin typeface="Tahoma"/>
                <a:ea typeface="Tahoma"/>
                <a:cs typeface="Tahoma"/>
                <a:sym typeface="Tahoma"/>
              </a:rPr>
              <a:t>Chương</a:t>
            </a:r>
            <a:r>
              <a:rPr lang="en-US" sz="4800" b="1" dirty="0">
                <a:solidFill>
                  <a:srgbClr val="776249"/>
                </a:solidFill>
                <a:latin typeface="Tahoma"/>
                <a:ea typeface="Tahoma"/>
                <a:cs typeface="Tahoma"/>
                <a:sym typeface="Tahoma"/>
              </a:rPr>
              <a:t> 3: ĐẠI CƯƠNG VỀ HÓA HỌC HỮU CƠ</a:t>
            </a:r>
            <a:endParaRPr dirty="0"/>
          </a:p>
        </p:txBody>
      </p:sp>
      <p:grpSp>
        <p:nvGrpSpPr>
          <p:cNvPr id="4" name="Google Shape;173;p1">
            <a:extLst>
              <a:ext uri="{FF2B5EF4-FFF2-40B4-BE49-F238E27FC236}">
                <a16:creationId xmlns:a16="http://schemas.microsoft.com/office/drawing/2014/main" xmlns="" id="{BF0A533C-BB56-E2DC-FE97-733783AA4234}"/>
              </a:ext>
            </a:extLst>
          </p:cNvPr>
          <p:cNvGrpSpPr/>
          <p:nvPr/>
        </p:nvGrpSpPr>
        <p:grpSpPr>
          <a:xfrm>
            <a:off x="265472" y="2795722"/>
            <a:ext cx="23787482" cy="3249695"/>
            <a:chOff x="2806785" y="3548397"/>
            <a:chExt cx="18976301" cy="3249907"/>
          </a:xfrm>
        </p:grpSpPr>
        <p:sp>
          <p:nvSpPr>
            <p:cNvPr id="5" name="Google Shape;174;p1">
              <a:extLst>
                <a:ext uri="{FF2B5EF4-FFF2-40B4-BE49-F238E27FC236}">
                  <a16:creationId xmlns:a16="http://schemas.microsoft.com/office/drawing/2014/main" xmlns="" id="{80CBC3FC-AFAB-4A30-CDF2-F37623A2EC5C}"/>
                </a:ext>
              </a:extLst>
            </p:cNvPr>
            <p:cNvSpPr/>
            <p:nvPr/>
          </p:nvSpPr>
          <p:spPr>
            <a:xfrm>
              <a:off x="3344318" y="4469240"/>
              <a:ext cx="18438768" cy="833229"/>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endParaRPr sz="4300">
                <a:solidFill>
                  <a:schemeClr val="lt1"/>
                </a:solidFill>
                <a:latin typeface="Calibri"/>
                <a:ea typeface="Calibri"/>
                <a:cs typeface="Calibri"/>
                <a:sym typeface="Calibri"/>
              </a:endParaRPr>
            </a:p>
          </p:txBody>
        </p:sp>
        <p:sp>
          <p:nvSpPr>
            <p:cNvPr id="6" name="Google Shape;175;p1">
              <a:extLst>
                <a:ext uri="{FF2B5EF4-FFF2-40B4-BE49-F238E27FC236}">
                  <a16:creationId xmlns:a16="http://schemas.microsoft.com/office/drawing/2014/main" xmlns="" id="{628454B8-0C46-2857-A7F4-C7309F0E44E2}"/>
                </a:ext>
              </a:extLst>
            </p:cNvPr>
            <p:cNvSpPr txBox="1"/>
            <p:nvPr/>
          </p:nvSpPr>
          <p:spPr>
            <a:xfrm>
              <a:off x="2806785" y="3548397"/>
              <a:ext cx="18976301" cy="3249907"/>
            </a:xfrm>
            <a:prstGeom prst="rect">
              <a:avLst/>
            </a:prstGeom>
            <a:noFill/>
            <a:ln>
              <a:noFill/>
            </a:ln>
          </p:spPr>
          <p:txBody>
            <a:bodyPr spcFirstLastPara="1" wrap="square" lIns="91400" tIns="45700" rIns="91400" bIns="45700" anchor="t" anchorCtr="0">
              <a:spAutoFit/>
            </a:bodyPr>
            <a:lstStyle/>
            <a:p>
              <a:pPr marL="0" marR="0" lvl="0" indent="0" algn="ctr" rtl="0">
                <a:lnSpc>
                  <a:spcPct val="90909"/>
                </a:lnSpc>
                <a:spcBef>
                  <a:spcPts val="0"/>
                </a:spcBef>
                <a:spcAft>
                  <a:spcPts val="0"/>
                </a:spcAft>
                <a:buNone/>
              </a:pPr>
              <a:r>
                <a:rPr lang="en-US" sz="6600" b="1" dirty="0" err="1">
                  <a:solidFill>
                    <a:srgbClr val="135F82"/>
                  </a:solidFill>
                  <a:latin typeface="Questrial"/>
                  <a:ea typeface="Questrial"/>
                  <a:cs typeface="Questrial"/>
                  <a:sym typeface="Questrial"/>
                </a:rPr>
                <a:t>Bài</a:t>
              </a:r>
              <a:r>
                <a:rPr lang="en-US" sz="6600" b="1" dirty="0">
                  <a:solidFill>
                    <a:srgbClr val="135F82"/>
                  </a:solidFill>
                  <a:latin typeface="Questrial"/>
                  <a:ea typeface="Questrial"/>
                  <a:cs typeface="Questrial"/>
                  <a:sym typeface="Questrial"/>
                </a:rPr>
                <a:t> 11: </a:t>
              </a:r>
              <a:endParaRPr sz="6600" b="1" dirty="0">
                <a:solidFill>
                  <a:srgbClr val="135F82"/>
                </a:solidFill>
                <a:latin typeface="Questrial"/>
                <a:ea typeface="Questrial"/>
                <a:cs typeface="Questrial"/>
                <a:sym typeface="Questrial"/>
              </a:endParaRPr>
            </a:p>
            <a:p>
              <a:pPr marL="0" marR="0" lvl="0" indent="0" algn="ctr" rtl="0">
                <a:lnSpc>
                  <a:spcPct val="90909"/>
                </a:lnSpc>
                <a:spcBef>
                  <a:spcPts val="3000"/>
                </a:spcBef>
                <a:spcAft>
                  <a:spcPts val="0"/>
                </a:spcAft>
                <a:buNone/>
              </a:pPr>
              <a:r>
                <a:rPr lang="en-US" sz="6600" b="1" dirty="0">
                  <a:solidFill>
                    <a:srgbClr val="135F82"/>
                  </a:solidFill>
                  <a:latin typeface="Questrial"/>
                  <a:ea typeface="Questrial"/>
                  <a:cs typeface="Questrial"/>
                  <a:sym typeface="Questrial"/>
                </a:rPr>
                <a:t>PHƯƠNG PHÁP TÁCH BIỆT VÀ TINH CHẾ HỢP CHẤT HỮU CƠ</a:t>
              </a:r>
              <a:endParaRPr sz="6600" b="1" dirty="0">
                <a:solidFill>
                  <a:srgbClr val="135F82"/>
                </a:solidFill>
                <a:latin typeface="Questrial"/>
                <a:ea typeface="Questrial"/>
                <a:cs typeface="Questrial"/>
                <a:sym typeface="Questrial"/>
              </a:endParaRPr>
            </a:p>
          </p:txBody>
        </p:sp>
      </p:grpSp>
      <p:grpSp>
        <p:nvGrpSpPr>
          <p:cNvPr id="7" name="Google Shape;185;p1">
            <a:extLst>
              <a:ext uri="{FF2B5EF4-FFF2-40B4-BE49-F238E27FC236}">
                <a16:creationId xmlns:a16="http://schemas.microsoft.com/office/drawing/2014/main" xmlns="" id="{75A15CCC-DD67-56C8-3B06-3A899181EE55}"/>
              </a:ext>
            </a:extLst>
          </p:cNvPr>
          <p:cNvGrpSpPr/>
          <p:nvPr/>
        </p:nvGrpSpPr>
        <p:grpSpPr>
          <a:xfrm>
            <a:off x="1116660" y="7257191"/>
            <a:ext cx="20008033" cy="922567"/>
            <a:chOff x="7459670" y="7086599"/>
            <a:chExt cx="20011654" cy="922734"/>
          </a:xfrm>
        </p:grpSpPr>
        <p:sp>
          <p:nvSpPr>
            <p:cNvPr id="8" name="Google Shape;186;p1">
              <a:hlinkClick r:id="" action="ppaction://noaction"/>
              <a:extLst>
                <a:ext uri="{FF2B5EF4-FFF2-40B4-BE49-F238E27FC236}">
                  <a16:creationId xmlns:a16="http://schemas.microsoft.com/office/drawing/2014/main" xmlns="" id="{ED53AC84-63ED-638D-F8FF-6FF06EF1C44C}"/>
                </a:ext>
              </a:extLst>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ahoma"/>
                  <a:ea typeface="Tahoma"/>
                  <a:cs typeface="Tahoma"/>
                  <a:sym typeface="Tahoma"/>
                </a:rPr>
                <a:t>Phương</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pháp</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chưng</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cất</a:t>
              </a:r>
              <a:endParaRPr sz="4800" b="1" dirty="0">
                <a:solidFill>
                  <a:srgbClr val="135F82"/>
                </a:solidFill>
                <a:latin typeface="Tahoma"/>
                <a:ea typeface="Tahoma"/>
                <a:cs typeface="Tahoma"/>
                <a:sym typeface="Tahoma"/>
              </a:endParaRPr>
            </a:p>
          </p:txBody>
        </p:sp>
        <p:grpSp>
          <p:nvGrpSpPr>
            <p:cNvPr id="9" name="Google Shape;187;p1">
              <a:extLst>
                <a:ext uri="{FF2B5EF4-FFF2-40B4-BE49-F238E27FC236}">
                  <a16:creationId xmlns:a16="http://schemas.microsoft.com/office/drawing/2014/main" xmlns="" id="{9212FCA4-B499-A0B3-2A11-4633481DC39C}"/>
                </a:ext>
              </a:extLst>
            </p:cNvPr>
            <p:cNvGrpSpPr/>
            <p:nvPr/>
          </p:nvGrpSpPr>
          <p:grpSpPr>
            <a:xfrm>
              <a:off x="7459670" y="7086599"/>
              <a:ext cx="1392614" cy="872846"/>
              <a:chOff x="7459670" y="7543799"/>
              <a:chExt cx="1381117" cy="872846"/>
            </a:xfrm>
          </p:grpSpPr>
          <p:sp>
            <p:nvSpPr>
              <p:cNvPr id="10" name="Google Shape;188;p1">
                <a:extLst>
                  <a:ext uri="{FF2B5EF4-FFF2-40B4-BE49-F238E27FC236}">
                    <a16:creationId xmlns:a16="http://schemas.microsoft.com/office/drawing/2014/main" xmlns="" id="{8AF9112D-0EE4-8E3E-283E-70C611B5131E}"/>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1" name="Google Shape;189;p1">
                <a:extLst>
                  <a:ext uri="{FF2B5EF4-FFF2-40B4-BE49-F238E27FC236}">
                    <a16:creationId xmlns:a16="http://schemas.microsoft.com/office/drawing/2014/main" xmlns="" id="{A29A1A97-F58C-38CA-8EF1-5D17B4024323}"/>
                  </a:ext>
                </a:extLst>
              </p:cNvPr>
              <p:cNvGrpSpPr/>
              <p:nvPr/>
            </p:nvGrpSpPr>
            <p:grpSpPr>
              <a:xfrm>
                <a:off x="7469187" y="7685126"/>
                <a:ext cx="1371600" cy="731520"/>
                <a:chOff x="7469187" y="7685126"/>
                <a:chExt cx="1371600" cy="731520"/>
              </a:xfrm>
            </p:grpSpPr>
            <p:sp>
              <p:nvSpPr>
                <p:cNvPr id="12" name="Google Shape;190;p1">
                  <a:extLst>
                    <a:ext uri="{FF2B5EF4-FFF2-40B4-BE49-F238E27FC236}">
                      <a16:creationId xmlns:a16="http://schemas.microsoft.com/office/drawing/2014/main" xmlns="" id="{9477B5C0-33CB-A64A-AF83-B0F5A3EB8B87}"/>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13" name="Google Shape;191;p1">
                  <a:extLst>
                    <a:ext uri="{FF2B5EF4-FFF2-40B4-BE49-F238E27FC236}">
                      <a16:creationId xmlns:a16="http://schemas.microsoft.com/office/drawing/2014/main" xmlns="" id="{C2A33328-D072-A801-EFB6-430D832AEA22}"/>
                    </a:ext>
                  </a:extLst>
                </p:cNvPr>
                <p:cNvSpPr txBox="1"/>
                <p:nvPr/>
              </p:nvSpPr>
              <p:spPr>
                <a:xfrm>
                  <a:off x="7997786" y="7688759"/>
                  <a:ext cx="42955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FFFFFF"/>
                      </a:solidFill>
                      <a:latin typeface="Tahoma"/>
                      <a:ea typeface="Tahoma"/>
                      <a:cs typeface="Tahoma"/>
                      <a:sym typeface="Tahoma"/>
                    </a:rPr>
                    <a:t>I</a:t>
                  </a:r>
                  <a:endParaRPr/>
                </a:p>
              </p:txBody>
            </p:sp>
          </p:grpSp>
        </p:grpSp>
      </p:grpSp>
      <p:grpSp>
        <p:nvGrpSpPr>
          <p:cNvPr id="14" name="Google Shape;185;p1">
            <a:extLst>
              <a:ext uri="{FF2B5EF4-FFF2-40B4-BE49-F238E27FC236}">
                <a16:creationId xmlns:a16="http://schemas.microsoft.com/office/drawing/2014/main" xmlns="" id="{6205AAB6-600E-BC7A-4ED4-668336F63E6B}"/>
              </a:ext>
            </a:extLst>
          </p:cNvPr>
          <p:cNvGrpSpPr/>
          <p:nvPr/>
        </p:nvGrpSpPr>
        <p:grpSpPr>
          <a:xfrm>
            <a:off x="1062580" y="8471477"/>
            <a:ext cx="20008034" cy="922567"/>
            <a:chOff x="7459669" y="7086600"/>
            <a:chExt cx="20011655" cy="922734"/>
          </a:xfrm>
        </p:grpSpPr>
        <p:sp>
          <p:nvSpPr>
            <p:cNvPr id="15" name="Google Shape;186;p1">
              <a:hlinkClick r:id="" action="ppaction://noaction"/>
              <a:extLst>
                <a:ext uri="{FF2B5EF4-FFF2-40B4-BE49-F238E27FC236}">
                  <a16:creationId xmlns:a16="http://schemas.microsoft.com/office/drawing/2014/main" xmlns="" id="{560C3421-5D28-5260-29B5-D8DE5CDB2043}"/>
                </a:ext>
              </a:extLst>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ahoma"/>
                  <a:ea typeface="Tahoma"/>
                  <a:cs typeface="Tahoma"/>
                  <a:sym typeface="Tahoma"/>
                </a:rPr>
                <a:t>Phương</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pháp</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chiết</a:t>
              </a:r>
              <a:endParaRPr sz="4800" b="1" dirty="0">
                <a:solidFill>
                  <a:srgbClr val="135F82"/>
                </a:solidFill>
                <a:latin typeface="Tahoma"/>
                <a:ea typeface="Tahoma"/>
                <a:cs typeface="Tahoma"/>
                <a:sym typeface="Tahoma"/>
              </a:endParaRPr>
            </a:p>
          </p:txBody>
        </p:sp>
        <p:grpSp>
          <p:nvGrpSpPr>
            <p:cNvPr id="16" name="Google Shape;187;p1">
              <a:extLst>
                <a:ext uri="{FF2B5EF4-FFF2-40B4-BE49-F238E27FC236}">
                  <a16:creationId xmlns:a16="http://schemas.microsoft.com/office/drawing/2014/main" xmlns="" id="{899F8E4A-306E-03A4-F503-FA680291E8E0}"/>
                </a:ext>
              </a:extLst>
            </p:cNvPr>
            <p:cNvGrpSpPr/>
            <p:nvPr/>
          </p:nvGrpSpPr>
          <p:grpSpPr>
            <a:xfrm>
              <a:off x="7459669" y="7086600"/>
              <a:ext cx="1392615" cy="872846"/>
              <a:chOff x="7459669" y="7543800"/>
              <a:chExt cx="1381118" cy="872846"/>
            </a:xfrm>
          </p:grpSpPr>
          <p:sp>
            <p:nvSpPr>
              <p:cNvPr id="17" name="Google Shape;188;p1">
                <a:extLst>
                  <a:ext uri="{FF2B5EF4-FFF2-40B4-BE49-F238E27FC236}">
                    <a16:creationId xmlns:a16="http://schemas.microsoft.com/office/drawing/2014/main" xmlns="" id="{AF729334-EAE1-142B-DB89-8406BFD8B03C}"/>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18" name="Google Shape;189;p1">
                <a:extLst>
                  <a:ext uri="{FF2B5EF4-FFF2-40B4-BE49-F238E27FC236}">
                    <a16:creationId xmlns:a16="http://schemas.microsoft.com/office/drawing/2014/main" xmlns="" id="{5DDC3C95-1597-F9BE-9C2C-2C2ED266B6A4}"/>
                  </a:ext>
                </a:extLst>
              </p:cNvPr>
              <p:cNvGrpSpPr/>
              <p:nvPr/>
            </p:nvGrpSpPr>
            <p:grpSpPr>
              <a:xfrm>
                <a:off x="7469187" y="7685126"/>
                <a:ext cx="1371600" cy="731520"/>
                <a:chOff x="7469187" y="7685126"/>
                <a:chExt cx="1371600" cy="731520"/>
              </a:xfrm>
            </p:grpSpPr>
            <p:sp>
              <p:nvSpPr>
                <p:cNvPr id="19" name="Google Shape;190;p1">
                  <a:extLst>
                    <a:ext uri="{FF2B5EF4-FFF2-40B4-BE49-F238E27FC236}">
                      <a16:creationId xmlns:a16="http://schemas.microsoft.com/office/drawing/2014/main" xmlns="" id="{EB607AAD-EC5B-421E-0A15-7AEA420CD8CC}"/>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dirty="0">
                    <a:solidFill>
                      <a:srgbClr val="FFFFFF"/>
                    </a:solidFill>
                    <a:latin typeface="Calibri"/>
                    <a:ea typeface="Calibri"/>
                    <a:cs typeface="Calibri"/>
                    <a:sym typeface="Calibri"/>
                  </a:endParaRPr>
                </a:p>
              </p:txBody>
            </p:sp>
            <p:sp>
              <p:nvSpPr>
                <p:cNvPr id="20" name="Google Shape;191;p1">
                  <a:extLst>
                    <a:ext uri="{FF2B5EF4-FFF2-40B4-BE49-F238E27FC236}">
                      <a16:creationId xmlns:a16="http://schemas.microsoft.com/office/drawing/2014/main" xmlns="" id="{D617FD30-C315-0D3B-A597-18EF602766C1}"/>
                    </a:ext>
                  </a:extLst>
                </p:cNvPr>
                <p:cNvSpPr txBox="1"/>
                <p:nvPr/>
              </p:nvSpPr>
              <p:spPr>
                <a:xfrm>
                  <a:off x="7997786" y="7688759"/>
                  <a:ext cx="721134" cy="7079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Tahoma"/>
                      <a:ea typeface="Tahoma"/>
                      <a:cs typeface="Tahoma"/>
                      <a:sym typeface="Tahoma"/>
                    </a:rPr>
                    <a:t>II</a:t>
                  </a:r>
                  <a:endParaRPr dirty="0"/>
                </a:p>
              </p:txBody>
            </p:sp>
          </p:grpSp>
        </p:grpSp>
      </p:grpSp>
      <p:grpSp>
        <p:nvGrpSpPr>
          <p:cNvPr id="21" name="Google Shape;185;p1">
            <a:extLst>
              <a:ext uri="{FF2B5EF4-FFF2-40B4-BE49-F238E27FC236}">
                <a16:creationId xmlns:a16="http://schemas.microsoft.com/office/drawing/2014/main" xmlns="" id="{EFC2E8D0-181A-50B5-CC11-3BAFBDD4E2D9}"/>
              </a:ext>
            </a:extLst>
          </p:cNvPr>
          <p:cNvGrpSpPr/>
          <p:nvPr/>
        </p:nvGrpSpPr>
        <p:grpSpPr>
          <a:xfrm>
            <a:off x="1067495" y="9715260"/>
            <a:ext cx="20008034" cy="922567"/>
            <a:chOff x="7459669" y="7086600"/>
            <a:chExt cx="20011655" cy="922734"/>
          </a:xfrm>
        </p:grpSpPr>
        <p:sp>
          <p:nvSpPr>
            <p:cNvPr id="22" name="Google Shape;186;p1">
              <a:hlinkClick r:id="" action="ppaction://noaction"/>
              <a:extLst>
                <a:ext uri="{FF2B5EF4-FFF2-40B4-BE49-F238E27FC236}">
                  <a16:creationId xmlns:a16="http://schemas.microsoft.com/office/drawing/2014/main" xmlns="" id="{DA316640-CBE1-09FA-1D88-99299F4DBBBE}"/>
                </a:ext>
              </a:extLst>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ahoma"/>
                  <a:ea typeface="Tahoma"/>
                  <a:cs typeface="Tahoma"/>
                  <a:sym typeface="Tahoma"/>
                </a:rPr>
                <a:t>Phương</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pháp</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kết</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tinh</a:t>
              </a:r>
              <a:endParaRPr sz="4800" b="1" dirty="0">
                <a:solidFill>
                  <a:srgbClr val="135F82"/>
                </a:solidFill>
                <a:latin typeface="Tahoma"/>
                <a:ea typeface="Tahoma"/>
                <a:cs typeface="Tahoma"/>
                <a:sym typeface="Tahoma"/>
              </a:endParaRPr>
            </a:p>
          </p:txBody>
        </p:sp>
        <p:grpSp>
          <p:nvGrpSpPr>
            <p:cNvPr id="23" name="Google Shape;187;p1">
              <a:extLst>
                <a:ext uri="{FF2B5EF4-FFF2-40B4-BE49-F238E27FC236}">
                  <a16:creationId xmlns:a16="http://schemas.microsoft.com/office/drawing/2014/main" xmlns="" id="{38D2636A-5E63-04AA-2A22-2C6B518D3DF6}"/>
                </a:ext>
              </a:extLst>
            </p:cNvPr>
            <p:cNvGrpSpPr/>
            <p:nvPr/>
          </p:nvGrpSpPr>
          <p:grpSpPr>
            <a:xfrm>
              <a:off x="7459669" y="7086600"/>
              <a:ext cx="1392615" cy="872846"/>
              <a:chOff x="7459669" y="7543800"/>
              <a:chExt cx="1381118" cy="872846"/>
            </a:xfrm>
          </p:grpSpPr>
          <p:sp>
            <p:nvSpPr>
              <p:cNvPr id="24" name="Google Shape;188;p1">
                <a:extLst>
                  <a:ext uri="{FF2B5EF4-FFF2-40B4-BE49-F238E27FC236}">
                    <a16:creationId xmlns:a16="http://schemas.microsoft.com/office/drawing/2014/main" xmlns="" id="{464256EF-3B0B-8EE1-2D77-66D93F563347}"/>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25" name="Google Shape;189;p1">
                <a:extLst>
                  <a:ext uri="{FF2B5EF4-FFF2-40B4-BE49-F238E27FC236}">
                    <a16:creationId xmlns:a16="http://schemas.microsoft.com/office/drawing/2014/main" xmlns="" id="{32CF4EF3-E8A7-0114-2702-D9F881E8A38B}"/>
                  </a:ext>
                </a:extLst>
              </p:cNvPr>
              <p:cNvGrpSpPr/>
              <p:nvPr/>
            </p:nvGrpSpPr>
            <p:grpSpPr>
              <a:xfrm>
                <a:off x="7469187" y="7685126"/>
                <a:ext cx="1371600" cy="731520"/>
                <a:chOff x="7469187" y="7685126"/>
                <a:chExt cx="1371600" cy="731520"/>
              </a:xfrm>
            </p:grpSpPr>
            <p:sp>
              <p:nvSpPr>
                <p:cNvPr id="26" name="Google Shape;190;p1">
                  <a:extLst>
                    <a:ext uri="{FF2B5EF4-FFF2-40B4-BE49-F238E27FC236}">
                      <a16:creationId xmlns:a16="http://schemas.microsoft.com/office/drawing/2014/main" xmlns="" id="{2D6B4AD0-701A-4F80-EF8A-60413CFB276B}"/>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27" name="Google Shape;191;p1">
                  <a:extLst>
                    <a:ext uri="{FF2B5EF4-FFF2-40B4-BE49-F238E27FC236}">
                      <a16:creationId xmlns:a16="http://schemas.microsoft.com/office/drawing/2014/main" xmlns="" id="{FE8B2FBD-0F4E-A6C4-A0AD-BB27EF200B1D}"/>
                    </a:ext>
                  </a:extLst>
                </p:cNvPr>
                <p:cNvSpPr txBox="1"/>
                <p:nvPr/>
              </p:nvSpPr>
              <p:spPr>
                <a:xfrm>
                  <a:off x="7517954" y="7688759"/>
                  <a:ext cx="1205842" cy="7079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Tahoma"/>
                      <a:ea typeface="Tahoma"/>
                      <a:cs typeface="Tahoma"/>
                      <a:sym typeface="Tahoma"/>
                    </a:rPr>
                    <a:t>III</a:t>
                  </a:r>
                  <a:endParaRPr dirty="0"/>
                </a:p>
              </p:txBody>
            </p:sp>
          </p:grpSp>
        </p:grpSp>
      </p:grpSp>
      <p:grpSp>
        <p:nvGrpSpPr>
          <p:cNvPr id="28" name="Google Shape;185;p1">
            <a:extLst>
              <a:ext uri="{FF2B5EF4-FFF2-40B4-BE49-F238E27FC236}">
                <a16:creationId xmlns:a16="http://schemas.microsoft.com/office/drawing/2014/main" xmlns="" id="{2E75E503-66FF-EEAD-0D24-2843DD1DEEDF}"/>
              </a:ext>
            </a:extLst>
          </p:cNvPr>
          <p:cNvGrpSpPr/>
          <p:nvPr/>
        </p:nvGrpSpPr>
        <p:grpSpPr>
          <a:xfrm>
            <a:off x="1072410" y="10959042"/>
            <a:ext cx="20008034" cy="922567"/>
            <a:chOff x="7459669" y="7086600"/>
            <a:chExt cx="20011655" cy="922734"/>
          </a:xfrm>
        </p:grpSpPr>
        <p:sp>
          <p:nvSpPr>
            <p:cNvPr id="29" name="Google Shape;186;p1">
              <a:hlinkClick r:id="" action="ppaction://noaction"/>
              <a:extLst>
                <a:ext uri="{FF2B5EF4-FFF2-40B4-BE49-F238E27FC236}">
                  <a16:creationId xmlns:a16="http://schemas.microsoft.com/office/drawing/2014/main" xmlns="" id="{AC918D1D-3AE7-2425-D4C7-43B5B33B8C36}"/>
                </a:ext>
              </a:extLst>
            </p:cNvPr>
            <p:cNvSpPr/>
            <p:nvPr/>
          </p:nvSpPr>
          <p:spPr>
            <a:xfrm>
              <a:off x="9092456" y="7178187"/>
              <a:ext cx="18378868" cy="8311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135F82"/>
                </a:buClr>
                <a:buSzPts val="4800"/>
                <a:buFont typeface="Tahoma"/>
                <a:buNone/>
              </a:pPr>
              <a:r>
                <a:rPr lang="en-US" sz="4800" b="1" dirty="0" err="1">
                  <a:solidFill>
                    <a:srgbClr val="135F82"/>
                  </a:solidFill>
                  <a:latin typeface="Tahoma"/>
                  <a:ea typeface="Tahoma"/>
                  <a:cs typeface="Tahoma"/>
                  <a:sym typeface="Tahoma"/>
                </a:rPr>
                <a:t>Sắc</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kí</a:t>
              </a:r>
              <a:r>
                <a:rPr lang="en-US" sz="4800" b="1" dirty="0">
                  <a:solidFill>
                    <a:srgbClr val="135F82"/>
                  </a:solidFill>
                  <a:latin typeface="Tahoma"/>
                  <a:ea typeface="Tahoma"/>
                  <a:cs typeface="Tahoma"/>
                  <a:sym typeface="Tahoma"/>
                </a:rPr>
                <a:t> </a:t>
              </a:r>
              <a:r>
                <a:rPr lang="en-US" sz="4800" b="1" dirty="0" err="1">
                  <a:solidFill>
                    <a:srgbClr val="135F82"/>
                  </a:solidFill>
                  <a:latin typeface="Tahoma"/>
                  <a:ea typeface="Tahoma"/>
                  <a:cs typeface="Tahoma"/>
                  <a:sym typeface="Tahoma"/>
                </a:rPr>
                <a:t>cột</a:t>
              </a:r>
              <a:endParaRPr sz="4800" b="1" dirty="0">
                <a:solidFill>
                  <a:srgbClr val="135F82"/>
                </a:solidFill>
                <a:latin typeface="Tahoma"/>
                <a:ea typeface="Tahoma"/>
                <a:cs typeface="Tahoma"/>
                <a:sym typeface="Tahoma"/>
              </a:endParaRPr>
            </a:p>
          </p:txBody>
        </p:sp>
        <p:grpSp>
          <p:nvGrpSpPr>
            <p:cNvPr id="30" name="Google Shape;187;p1">
              <a:extLst>
                <a:ext uri="{FF2B5EF4-FFF2-40B4-BE49-F238E27FC236}">
                  <a16:creationId xmlns:a16="http://schemas.microsoft.com/office/drawing/2014/main" xmlns="" id="{D01FDF72-4E54-EE12-3429-34FBE0DFFEF4}"/>
                </a:ext>
              </a:extLst>
            </p:cNvPr>
            <p:cNvGrpSpPr/>
            <p:nvPr/>
          </p:nvGrpSpPr>
          <p:grpSpPr>
            <a:xfrm>
              <a:off x="7459669" y="7086600"/>
              <a:ext cx="1392615" cy="872846"/>
              <a:chOff x="7459669" y="7543800"/>
              <a:chExt cx="1381118" cy="872846"/>
            </a:xfrm>
          </p:grpSpPr>
          <p:sp>
            <p:nvSpPr>
              <p:cNvPr id="31" name="Google Shape;188;p1">
                <a:extLst>
                  <a:ext uri="{FF2B5EF4-FFF2-40B4-BE49-F238E27FC236}">
                    <a16:creationId xmlns:a16="http://schemas.microsoft.com/office/drawing/2014/main" xmlns="" id="{82295BD3-0237-DB05-F374-5A1CB0473BD3}"/>
                  </a:ext>
                </a:extLst>
              </p:cNvPr>
              <p:cNvSpPr/>
              <p:nvPr/>
            </p:nvSpPr>
            <p:spPr>
              <a:xfrm rot="-5400000">
                <a:off x="7469936" y="7533533"/>
                <a:ext cx="143688" cy="164221"/>
              </a:xfrm>
              <a:custGeom>
                <a:avLst/>
                <a:gdLst/>
                <a:ahLst/>
                <a:cxnLst/>
                <a:rect l="l" t="t" r="r" b="b"/>
                <a:pathLst>
                  <a:path w="296088" h="164221" extrusionOk="0">
                    <a:moveTo>
                      <a:pt x="2363" y="164221"/>
                    </a:moveTo>
                    <a:cubicBezTo>
                      <a:pt x="1575" y="109481"/>
                      <a:pt x="788" y="54740"/>
                      <a:pt x="0" y="0"/>
                    </a:cubicBezTo>
                    <a:lnTo>
                      <a:pt x="296088" y="164221"/>
                    </a:lnTo>
                    <a:lnTo>
                      <a:pt x="2363" y="164221"/>
                    </a:lnTo>
                    <a:close/>
                  </a:path>
                </a:pathLst>
              </a:custGeom>
              <a:solidFill>
                <a:srgbClr val="3870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grpSp>
            <p:nvGrpSpPr>
              <p:cNvPr id="32" name="Google Shape;189;p1">
                <a:extLst>
                  <a:ext uri="{FF2B5EF4-FFF2-40B4-BE49-F238E27FC236}">
                    <a16:creationId xmlns:a16="http://schemas.microsoft.com/office/drawing/2014/main" xmlns="" id="{DCD8B820-8EA7-81B8-360A-EF4103DC5AED}"/>
                  </a:ext>
                </a:extLst>
              </p:cNvPr>
              <p:cNvGrpSpPr/>
              <p:nvPr/>
            </p:nvGrpSpPr>
            <p:grpSpPr>
              <a:xfrm>
                <a:off x="7469187" y="7685126"/>
                <a:ext cx="1371600" cy="731520"/>
                <a:chOff x="7469187" y="7685126"/>
                <a:chExt cx="1371600" cy="731520"/>
              </a:xfrm>
            </p:grpSpPr>
            <p:sp>
              <p:nvSpPr>
                <p:cNvPr id="33" name="Google Shape;190;p1">
                  <a:extLst>
                    <a:ext uri="{FF2B5EF4-FFF2-40B4-BE49-F238E27FC236}">
                      <a16:creationId xmlns:a16="http://schemas.microsoft.com/office/drawing/2014/main" xmlns="" id="{1B962229-5715-85C9-3764-54F40B1EBD45}"/>
                    </a:ext>
                  </a:extLst>
                </p:cNvPr>
                <p:cNvSpPr/>
                <p:nvPr/>
              </p:nvSpPr>
              <p:spPr>
                <a:xfrm rot="5400000">
                  <a:off x="7789227" y="7365086"/>
                  <a:ext cx="731520" cy="1371600"/>
                </a:xfrm>
                <a:prstGeom prst="round2SameRect">
                  <a:avLst>
                    <a:gd name="adj1" fmla="val 16667"/>
                    <a:gd name="adj2" fmla="val 0"/>
                  </a:avLst>
                </a:prstGeom>
                <a:solidFill>
                  <a:srgbClr val="135F82"/>
                </a:solidFill>
                <a:ln w="25400" cap="flat" cmpd="sng">
                  <a:solidFill>
                    <a:srgbClr val="BFBFB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a:solidFill>
                      <a:srgbClr val="FFFFFF"/>
                    </a:solidFill>
                    <a:latin typeface="Calibri"/>
                    <a:ea typeface="Calibri"/>
                    <a:cs typeface="Calibri"/>
                    <a:sym typeface="Calibri"/>
                  </a:endParaRPr>
                </a:p>
              </p:txBody>
            </p:sp>
            <p:sp>
              <p:nvSpPr>
                <p:cNvPr id="34" name="Google Shape;191;p1">
                  <a:extLst>
                    <a:ext uri="{FF2B5EF4-FFF2-40B4-BE49-F238E27FC236}">
                      <a16:creationId xmlns:a16="http://schemas.microsoft.com/office/drawing/2014/main" xmlns="" id="{316A8BB5-2873-9CF8-FAB5-0F195EDD7378}"/>
                    </a:ext>
                  </a:extLst>
                </p:cNvPr>
                <p:cNvSpPr txBox="1"/>
                <p:nvPr/>
              </p:nvSpPr>
              <p:spPr>
                <a:xfrm>
                  <a:off x="7681621" y="7688759"/>
                  <a:ext cx="964643" cy="70797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Tahoma"/>
                      <a:ea typeface="Tahoma"/>
                      <a:cs typeface="Tahoma"/>
                      <a:sym typeface="Tahoma"/>
                    </a:rPr>
                    <a:t>IV</a:t>
                  </a:r>
                  <a:endParaRPr dirty="0"/>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5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9;p16">
            <a:extLst>
              <a:ext uri="{FF2B5EF4-FFF2-40B4-BE49-F238E27FC236}">
                <a16:creationId xmlns:a16="http://schemas.microsoft.com/office/drawing/2014/main" xmlns="" id="{13B0BE39-F4B1-39F2-A8BB-CF85D22F8DF3}"/>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4</a:t>
            </a:fld>
            <a:endParaRPr lang="en-US"/>
          </a:p>
        </p:txBody>
      </p:sp>
      <p:sp>
        <p:nvSpPr>
          <p:cNvPr id="3" name="Title 1">
            <a:extLst>
              <a:ext uri="{FF2B5EF4-FFF2-40B4-BE49-F238E27FC236}">
                <a16:creationId xmlns:a16="http://schemas.microsoft.com/office/drawing/2014/main" xmlns="" id="{83BA3D86-26FB-78AB-A53A-E75670A3AE4A}"/>
              </a:ext>
            </a:extLst>
          </p:cNvPr>
          <p:cNvSpPr txBox="1">
            <a:spLocks/>
          </p:cNvSpPr>
          <p:nvPr/>
        </p:nvSpPr>
        <p:spPr>
          <a:xfrm>
            <a:off x="1676400" y="730250"/>
            <a:ext cx="21032788" cy="2651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t>Click to edit Master title style</a:t>
            </a:r>
          </a:p>
        </p:txBody>
      </p:sp>
      <p:sp>
        <p:nvSpPr>
          <p:cNvPr id="4" name="TextBox 3">
            <a:extLst>
              <a:ext uri="{FF2B5EF4-FFF2-40B4-BE49-F238E27FC236}">
                <a16:creationId xmlns:a16="http://schemas.microsoft.com/office/drawing/2014/main" xmlns="" id="{302281CD-CC4A-3967-304C-B75C3EB9CA25}"/>
              </a:ext>
            </a:extLst>
          </p:cNvPr>
          <p:cNvSpPr txBox="1"/>
          <p:nvPr/>
        </p:nvSpPr>
        <p:spPr>
          <a:xfrm>
            <a:off x="7278624" y="3687202"/>
            <a:ext cx="13423392" cy="1200329"/>
          </a:xfrm>
          <a:prstGeom prst="rect">
            <a:avLst/>
          </a:prstGeom>
          <a:noFill/>
        </p:spPr>
        <p:txBody>
          <a:bodyPr wrap="square" rtlCol="0">
            <a:spAutoFit/>
          </a:bodyPr>
          <a:lstStyle/>
          <a:p>
            <a:r>
              <a:rPr lang="vi-VN" sz="7200" b="1" dirty="0">
                <a:latin typeface="+mj-lt"/>
              </a:rPr>
              <a:t>Trò chơi 1:  Hái hoa dân chủ</a:t>
            </a:r>
            <a:endParaRPr lang="en-US" sz="7200" b="1" dirty="0">
              <a:latin typeface="+mj-lt"/>
            </a:endParaRPr>
          </a:p>
        </p:txBody>
      </p:sp>
      <p:sp>
        <p:nvSpPr>
          <p:cNvPr id="5" name="TextBox 4">
            <a:extLst>
              <a:ext uri="{FF2B5EF4-FFF2-40B4-BE49-F238E27FC236}">
                <a16:creationId xmlns:a16="http://schemas.microsoft.com/office/drawing/2014/main" xmlns="" id="{5CAF7F30-FCE6-8BE5-E2E9-4C4918CF55A5}"/>
              </a:ext>
            </a:extLst>
          </p:cNvPr>
          <p:cNvSpPr txBox="1"/>
          <p:nvPr/>
        </p:nvSpPr>
        <p:spPr>
          <a:xfrm>
            <a:off x="1292772" y="5506614"/>
            <a:ext cx="22607752" cy="7478970"/>
          </a:xfrm>
          <a:prstGeom prst="rect">
            <a:avLst/>
          </a:prstGeom>
          <a:noFill/>
        </p:spPr>
        <p:txBody>
          <a:bodyPr wrap="square" rtlCol="0">
            <a:spAutoFit/>
          </a:bodyPr>
          <a:lstStyle/>
          <a:p>
            <a:r>
              <a:rPr lang="vi-VN" sz="8000" dirty="0">
                <a:latin typeface="Times New Roman" panose="02020603050405020304" pitchFamily="18" charset="0"/>
                <a:cs typeface="Times New Roman" panose="02020603050405020304" pitchFamily="18" charset="0"/>
              </a:rPr>
              <a:t>Lớp được chia làm hai nhóm, cử đại diện nhóm  lên bốc thăm câu hỏi tương ứng với các phiếu số 1, số 2, số 3, số 4</a:t>
            </a:r>
            <a:r>
              <a:rPr lang="en-US" sz="8000" dirty="0">
                <a:latin typeface="Times New Roman" panose="02020603050405020304" pitchFamily="18" charset="0"/>
                <a:cs typeface="Times New Roman" panose="02020603050405020304" pitchFamily="18" charset="0"/>
              </a:rPr>
              <a:t>, </a:t>
            </a:r>
            <a:r>
              <a:rPr lang="en-US" sz="8000" dirty="0" err="1">
                <a:latin typeface="Times New Roman" panose="02020603050405020304" pitchFamily="18" charset="0"/>
                <a:cs typeface="Times New Roman" panose="02020603050405020304" pitchFamily="18" charset="0"/>
              </a:rPr>
              <a:t>số</a:t>
            </a:r>
            <a:r>
              <a:rPr lang="en-US" sz="8000" dirty="0">
                <a:latin typeface="Times New Roman" panose="02020603050405020304" pitchFamily="18" charset="0"/>
                <a:cs typeface="Times New Roman" panose="02020603050405020304" pitchFamily="18" charset="0"/>
              </a:rPr>
              <a:t> 5, </a:t>
            </a:r>
            <a:r>
              <a:rPr lang="en-US" sz="8000" dirty="0" err="1">
                <a:latin typeface="Times New Roman" panose="02020603050405020304" pitchFamily="18" charset="0"/>
                <a:cs typeface="Times New Roman" panose="02020603050405020304" pitchFamily="18" charset="0"/>
              </a:rPr>
              <a:t>số</a:t>
            </a:r>
            <a:r>
              <a:rPr lang="en-US" sz="8000" dirty="0">
                <a:latin typeface="Times New Roman" panose="02020603050405020304" pitchFamily="18" charset="0"/>
                <a:cs typeface="Times New Roman" panose="02020603050405020304" pitchFamily="18" charset="0"/>
              </a:rPr>
              <a:t> 6</a:t>
            </a:r>
            <a:r>
              <a:rPr lang="vi-VN" sz="8000" dirty="0">
                <a:latin typeface="Times New Roman" panose="02020603050405020304" pitchFamily="18" charset="0"/>
                <a:cs typeface="Times New Roman" panose="02020603050405020304" pitchFamily="18" charset="0"/>
              </a:rPr>
              <a:t>.</a:t>
            </a:r>
          </a:p>
          <a:p>
            <a:r>
              <a:rPr lang="vi-VN" sz="8000" dirty="0">
                <a:latin typeface="Times New Roman" panose="02020603050405020304" pitchFamily="18" charset="0"/>
                <a:cs typeface="Times New Roman" panose="02020603050405020304" pitchFamily="18" charset="0"/>
              </a:rPr>
              <a:t>Thời gian thảo luận và trả lời là 2 phút</a:t>
            </a:r>
          </a:p>
          <a:p>
            <a:r>
              <a:rPr lang="vi-VN" sz="8000" dirty="0">
                <a:latin typeface="Times New Roman" panose="02020603050405020304" pitchFamily="18" charset="0"/>
                <a:cs typeface="Times New Roman" panose="02020603050405020304" pitchFamily="18" charset="0"/>
              </a:rPr>
              <a:t>Đại diện nhóm trình bày</a:t>
            </a:r>
            <a:r>
              <a:rPr lang="en-US" sz="8000" dirty="0">
                <a:latin typeface="Times New Roman" panose="02020603050405020304" pitchFamily="18" charset="0"/>
                <a:cs typeface="Times New Roman" panose="02020603050405020304" pitchFamily="18" charset="0"/>
              </a:rPr>
              <a:t>.</a:t>
            </a:r>
            <a:endParaRPr lang="vi-VN" sz="8000" dirty="0">
              <a:latin typeface="Times New Roman" panose="02020603050405020304" pitchFamily="18" charset="0"/>
              <a:cs typeface="Times New Roman" panose="02020603050405020304" pitchFamily="18" charset="0"/>
            </a:endParaRPr>
          </a:p>
          <a:p>
            <a:r>
              <a:rPr lang="vi-VN" sz="8000" dirty="0">
                <a:latin typeface="Times New Roman" panose="02020603050405020304" pitchFamily="18" charset="0"/>
                <a:cs typeface="Times New Roman" panose="02020603050405020304" pitchFamily="18" charset="0"/>
              </a:rPr>
              <a:t>Nhóm khác đặt câu hỏi phản biện.  </a:t>
            </a:r>
            <a:endParaRPr lang="en-US" sz="8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908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Google Shape;25;p18">
            <a:extLst>
              <a:ext uri="{FF2B5EF4-FFF2-40B4-BE49-F238E27FC236}">
                <a16:creationId xmlns:a16="http://schemas.microsoft.com/office/drawing/2014/main" xmlns="" id="{1EF8844A-AE1E-25F3-3409-50CB50AFCB68}"/>
              </a:ext>
            </a:extLst>
          </p:cNvPr>
          <p:cNvSpPr txBox="1">
            <a:spLocks/>
          </p:cNvSpPr>
          <p:nvPr/>
        </p:nvSpPr>
        <p:spPr>
          <a:xfrm>
            <a:off x="749808" y="2048497"/>
            <a:ext cx="20976335" cy="168225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500"/>
              <a:buFont typeface="Calibri"/>
              <a:buNone/>
              <a:defRPr sz="88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highlight>
                  <a:srgbClr val="FFFF00"/>
                </a:highlight>
              </a:rPr>
              <a:t>PHIẾU SỐ </a:t>
            </a:r>
            <a:r>
              <a:rPr lang="vi-VN" dirty="0">
                <a:highlight>
                  <a:srgbClr val="FFFF00"/>
                </a:highlight>
              </a:rPr>
              <a:t>1: </a:t>
            </a:r>
          </a:p>
        </p:txBody>
      </p:sp>
      <p:sp>
        <p:nvSpPr>
          <p:cNvPr id="56" name="Google Shape;29;p18">
            <a:extLst>
              <a:ext uri="{FF2B5EF4-FFF2-40B4-BE49-F238E27FC236}">
                <a16:creationId xmlns:a16="http://schemas.microsoft.com/office/drawing/2014/main" xmlns="" id="{5D43EAF1-E50B-8A86-E465-9876C04979DC}"/>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5</a:t>
            </a:fld>
            <a:endParaRPr lang="en-US"/>
          </a:p>
        </p:txBody>
      </p:sp>
      <p:pic>
        <p:nvPicPr>
          <p:cNvPr id="57" name="Picture 56">
            <a:extLst>
              <a:ext uri="{FF2B5EF4-FFF2-40B4-BE49-F238E27FC236}">
                <a16:creationId xmlns:a16="http://schemas.microsoft.com/office/drawing/2014/main" xmlns="" id="{0360DF0A-AB4E-B02E-88E5-DC8B589886C5}"/>
              </a:ext>
            </a:extLst>
          </p:cNvPr>
          <p:cNvPicPr>
            <a:picLocks noChangeAspect="1"/>
          </p:cNvPicPr>
          <p:nvPr/>
        </p:nvPicPr>
        <p:blipFill>
          <a:blip r:embed="rId2"/>
          <a:stretch>
            <a:fillRect/>
          </a:stretch>
        </p:blipFill>
        <p:spPr>
          <a:xfrm>
            <a:off x="3182112" y="3730752"/>
            <a:ext cx="17977104" cy="8983421"/>
          </a:xfrm>
          <a:prstGeom prst="rect">
            <a:avLst/>
          </a:prstGeom>
        </p:spPr>
      </p:pic>
    </p:spTree>
    <p:extLst>
      <p:ext uri="{BB962C8B-B14F-4D97-AF65-F5344CB8AC3E}">
        <p14:creationId xmlns:p14="http://schemas.microsoft.com/office/powerpoint/2010/main" val="2492122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1;p19">
            <a:extLst>
              <a:ext uri="{FF2B5EF4-FFF2-40B4-BE49-F238E27FC236}">
                <a16:creationId xmlns:a16="http://schemas.microsoft.com/office/drawing/2014/main" xmlns="" id="{D8DEC92C-47CC-2093-AC84-12DD6C1E1F1E}"/>
              </a:ext>
            </a:extLst>
          </p:cNvPr>
          <p:cNvSpPr txBox="1">
            <a:spLocks/>
          </p:cNvSpPr>
          <p:nvPr/>
        </p:nvSpPr>
        <p:spPr>
          <a:xfrm>
            <a:off x="1219280" y="1463842"/>
            <a:ext cx="21947029" cy="173693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500"/>
              <a:buFont typeface="Calibri"/>
              <a:buNone/>
              <a:defRPr sz="6000" b="1"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highlight>
                  <a:srgbClr val="FFFF00"/>
                </a:highlight>
              </a:rPr>
              <a:t>PHIẾU SỐ 2</a:t>
            </a:r>
          </a:p>
          <a:p>
            <a:r>
              <a:rPr lang="vi-VN" dirty="0"/>
              <a:t>Thực hiện ghép cột thông tin A và cột B phù hợp </a:t>
            </a:r>
          </a:p>
        </p:txBody>
      </p:sp>
      <p:sp>
        <p:nvSpPr>
          <p:cNvPr id="3" name="Google Shape;35;p19">
            <a:extLst>
              <a:ext uri="{FF2B5EF4-FFF2-40B4-BE49-F238E27FC236}">
                <a16:creationId xmlns:a16="http://schemas.microsoft.com/office/drawing/2014/main" xmlns="" id="{3D403F2C-72D5-9D42-1429-0E4A24BD0637}"/>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6</a:t>
            </a:fld>
            <a:endParaRPr lang="en-US"/>
          </a:p>
        </p:txBody>
      </p:sp>
      <p:graphicFrame>
        <p:nvGraphicFramePr>
          <p:cNvPr id="4" name="Table 3">
            <a:extLst>
              <a:ext uri="{FF2B5EF4-FFF2-40B4-BE49-F238E27FC236}">
                <a16:creationId xmlns:a16="http://schemas.microsoft.com/office/drawing/2014/main" xmlns="" id="{7323679A-780C-AF21-DE3A-D211CE4C6EE6}"/>
              </a:ext>
            </a:extLst>
          </p:cNvPr>
          <p:cNvGraphicFramePr>
            <a:graphicFrameLocks noGrp="1"/>
          </p:cNvGraphicFramePr>
          <p:nvPr>
            <p:extLst>
              <p:ext uri="{D42A27DB-BD31-4B8C-83A1-F6EECF244321}">
                <p14:modId xmlns:p14="http://schemas.microsoft.com/office/powerpoint/2010/main" val="1578250861"/>
              </p:ext>
            </p:extLst>
          </p:nvPr>
        </p:nvGraphicFramePr>
        <p:xfrm>
          <a:off x="0" y="3358428"/>
          <a:ext cx="23830692" cy="10372316"/>
        </p:xfrm>
        <a:graphic>
          <a:graphicData uri="http://schemas.openxmlformats.org/drawingml/2006/table">
            <a:tbl>
              <a:tblPr firstRow="1" firstCol="1" bandRow="1">
                <a:tableStyleId>{5C22544A-7EE6-4342-B048-85BDC9FD1C3A}</a:tableStyleId>
              </a:tblPr>
              <a:tblGrid>
                <a:gridCol w="5142663">
                  <a:extLst>
                    <a:ext uri="{9D8B030D-6E8A-4147-A177-3AD203B41FA5}">
                      <a16:colId xmlns:a16="http://schemas.microsoft.com/office/drawing/2014/main" xmlns="" val="1405216531"/>
                    </a:ext>
                  </a:extLst>
                </a:gridCol>
                <a:gridCol w="18688029">
                  <a:extLst>
                    <a:ext uri="{9D8B030D-6E8A-4147-A177-3AD203B41FA5}">
                      <a16:colId xmlns:a16="http://schemas.microsoft.com/office/drawing/2014/main" xmlns="" val="1964551034"/>
                    </a:ext>
                  </a:extLst>
                </a:gridCol>
              </a:tblGrid>
              <a:tr h="1085708">
                <a:tc>
                  <a:txBody>
                    <a:bodyPr/>
                    <a:lstStyle/>
                    <a:p>
                      <a:pPr algn="ctr"/>
                      <a:r>
                        <a:rPr lang="en-US" sz="4800" dirty="0" err="1">
                          <a:effectLst/>
                          <a:latin typeface="Times New Roman" panose="02020603050405020304" pitchFamily="18" charset="0"/>
                          <a:cs typeface="Times New Roman" panose="02020603050405020304" pitchFamily="18" charset="0"/>
                        </a:rPr>
                        <a:t>Cột</a:t>
                      </a:r>
                      <a:r>
                        <a:rPr lang="en-US" sz="4800" dirty="0">
                          <a:effectLst/>
                          <a:latin typeface="Times New Roman" panose="02020603050405020304" pitchFamily="18" charset="0"/>
                          <a:cs typeface="Times New Roman" panose="02020603050405020304" pitchFamily="18" charset="0"/>
                        </a:rPr>
                        <a:t> A</a:t>
                      </a:r>
                      <a:endParaRPr lang="en-US" sz="4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r>
                        <a:rPr lang="en-US" sz="4800" dirty="0" err="1">
                          <a:effectLst/>
                          <a:latin typeface="Times New Roman" panose="02020603050405020304" pitchFamily="18" charset="0"/>
                          <a:cs typeface="Times New Roman" panose="02020603050405020304" pitchFamily="18" charset="0"/>
                        </a:rPr>
                        <a:t>Cột</a:t>
                      </a:r>
                      <a:r>
                        <a:rPr lang="en-US" sz="4800" dirty="0">
                          <a:effectLst/>
                          <a:latin typeface="Times New Roman" panose="02020603050405020304" pitchFamily="18" charset="0"/>
                          <a:cs typeface="Times New Roman" panose="02020603050405020304" pitchFamily="18" charset="0"/>
                        </a:rPr>
                        <a:t> B</a:t>
                      </a:r>
                      <a:endParaRPr lang="en-US" sz="4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697691925"/>
                  </a:ext>
                </a:extLst>
              </a:tr>
              <a:tr h="2678911">
                <a:tc>
                  <a:txBody>
                    <a:bodyPr/>
                    <a:lstStyle/>
                    <a:p>
                      <a:pPr algn="just"/>
                      <a:r>
                        <a:rPr lang="en-US" sz="4800" dirty="0">
                          <a:effectLst/>
                          <a:latin typeface="Times New Roman" panose="02020603050405020304" pitchFamily="18" charset="0"/>
                          <a:cs typeface="Times New Roman" panose="02020603050405020304" pitchFamily="18" charset="0"/>
                        </a:rPr>
                        <a:t>1. </a:t>
                      </a:r>
                      <a:r>
                        <a:rPr lang="en-US" sz="4800" dirty="0" err="1">
                          <a:effectLst/>
                          <a:latin typeface="Times New Roman" panose="02020603050405020304" pitchFamily="18" charset="0"/>
                          <a:cs typeface="Times New Roman" panose="02020603050405020304" pitchFamily="18" charset="0"/>
                        </a:rPr>
                        <a:t>Nguyên</a:t>
                      </a:r>
                      <a:r>
                        <a:rPr lang="en-US" sz="4800" dirty="0">
                          <a:effectLst/>
                          <a:latin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cs typeface="Times New Roman" panose="02020603050405020304" pitchFamily="18" charset="0"/>
                        </a:rPr>
                        <a:t>tắc</a:t>
                      </a:r>
                      <a:endParaRPr lang="en-US" sz="4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6000" dirty="0">
                          <a:effectLst/>
                          <a:latin typeface="Times New Roman" panose="02020603050405020304" pitchFamily="18" charset="0"/>
                          <a:cs typeface="Times New Roman" panose="02020603050405020304" pitchFamily="18" charset="0"/>
                        </a:rPr>
                        <a:t>a. </a:t>
                      </a:r>
                      <a:r>
                        <a:rPr lang="en-US" sz="6000" dirty="0" err="1">
                          <a:effectLst/>
                          <a:latin typeface="Times New Roman" panose="02020603050405020304" pitchFamily="18" charset="0"/>
                          <a:cs typeface="Times New Roman" panose="02020603050405020304" pitchFamily="18" charset="0"/>
                        </a:rPr>
                        <a:t>dùng</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để</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tách</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các</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chất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lỏng</a:t>
                      </a:r>
                      <a:r>
                        <a:rPr lang="en-US" sz="6000" dirty="0">
                          <a:effectLst/>
                          <a:latin typeface="Times New Roman" panose="02020603050405020304" pitchFamily="18" charset="0"/>
                          <a:cs typeface="Times New Roman" panose="02020603050405020304" pitchFamily="18" charset="0"/>
                        </a:rPr>
                        <a:t> ra </a:t>
                      </a:r>
                      <a:r>
                        <a:rPr lang="en-US" sz="6000" dirty="0" err="1">
                          <a:effectLst/>
                          <a:latin typeface="Times New Roman" panose="02020603050405020304" pitchFamily="18" charset="0"/>
                          <a:cs typeface="Times New Roman" panose="02020603050405020304" pitchFamily="18" charset="0"/>
                        </a:rPr>
                        <a:t>khỏi</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hỗn</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hợp</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các</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chất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có</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nhiệt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độ</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sôi</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khác</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nhau</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nhắm</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thu</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được</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chất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lỏng</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tinh</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khiết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hơn</a:t>
                      </a:r>
                      <a:r>
                        <a:rPr lang="en-US" sz="6000" dirty="0">
                          <a:effectLst/>
                          <a:latin typeface="Times New Roman" panose="02020603050405020304" pitchFamily="18" charset="0"/>
                          <a:cs typeface="Times New Roman" panose="02020603050405020304" pitchFamily="18" charset="0"/>
                        </a:rPr>
                        <a:t>.</a:t>
                      </a:r>
                      <a:endParaRPr lang="en-US" sz="6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729645534"/>
                  </a:ext>
                </a:extLst>
              </a:tr>
              <a:tr h="1121297">
                <a:tc>
                  <a:txBody>
                    <a:bodyPr/>
                    <a:lstStyle/>
                    <a:p>
                      <a:pPr algn="just"/>
                      <a:r>
                        <a:rPr lang="en-US" sz="4800" dirty="0">
                          <a:effectLst/>
                          <a:latin typeface="Times New Roman" panose="02020603050405020304" pitchFamily="18" charset="0"/>
                          <a:cs typeface="Times New Roman" panose="02020603050405020304" pitchFamily="18" charset="0"/>
                        </a:rPr>
                        <a:t>2. </a:t>
                      </a:r>
                      <a:r>
                        <a:rPr lang="en-US" sz="4800" dirty="0" err="1">
                          <a:effectLst/>
                          <a:latin typeface="Times New Roman" panose="02020603050405020304" pitchFamily="18" charset="0"/>
                          <a:cs typeface="Times New Roman" panose="02020603050405020304" pitchFamily="18" charset="0"/>
                        </a:rPr>
                        <a:t>Ứng</a:t>
                      </a:r>
                      <a:r>
                        <a:rPr lang="en-US" sz="4800" dirty="0">
                          <a:effectLst/>
                          <a:latin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cs typeface="Times New Roman" panose="02020603050405020304" pitchFamily="18" charset="0"/>
                        </a:rPr>
                        <a:t>dụng</a:t>
                      </a:r>
                      <a:endParaRPr lang="en-US" sz="4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6000" dirty="0">
                          <a:effectLst/>
                          <a:latin typeface="Times New Roman" panose="02020603050405020304" pitchFamily="18" charset="0"/>
                          <a:cs typeface="Times New Roman" panose="02020603050405020304" pitchFamily="18" charset="0"/>
                        </a:rPr>
                        <a:t>b. </a:t>
                      </a:r>
                      <a:r>
                        <a:rPr lang="en-US" sz="6000" dirty="0" err="1">
                          <a:effectLst/>
                          <a:latin typeface="Times New Roman" panose="02020603050405020304" pitchFamily="18" charset="0"/>
                          <a:cs typeface="Times New Roman" panose="02020603050405020304" pitchFamily="18" charset="0"/>
                        </a:rPr>
                        <a:t>Chưng</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cất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tinh</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dầu</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bưởi</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tinh</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dầu</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sả</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chanh</a:t>
                      </a:r>
                      <a:endParaRPr lang="en-US" sz="6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3383932406"/>
                  </a:ext>
                </a:extLst>
              </a:tr>
              <a:tr h="2678911">
                <a:tc>
                  <a:txBody>
                    <a:bodyPr/>
                    <a:lstStyle/>
                    <a:p>
                      <a:pPr algn="just"/>
                      <a:r>
                        <a:rPr lang="en-US" sz="4800" dirty="0">
                          <a:effectLst/>
                          <a:latin typeface="Times New Roman" panose="02020603050405020304" pitchFamily="18" charset="0"/>
                          <a:cs typeface="Times New Roman" panose="02020603050405020304" pitchFamily="18" charset="0"/>
                        </a:rPr>
                        <a:t>3. </a:t>
                      </a:r>
                      <a:r>
                        <a:rPr lang="en-US" sz="4800" dirty="0" err="1">
                          <a:effectLst/>
                          <a:latin typeface="Times New Roman" panose="02020603050405020304" pitchFamily="18" charset="0"/>
                          <a:cs typeface="Times New Roman" panose="02020603050405020304" pitchFamily="18" charset="0"/>
                        </a:rPr>
                        <a:t>Cách</a:t>
                      </a:r>
                      <a:r>
                        <a:rPr lang="en-US" sz="4800" dirty="0">
                          <a:effectLst/>
                          <a:latin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cs typeface="Times New Roman" panose="02020603050405020304" pitchFamily="18" charset="0"/>
                        </a:rPr>
                        <a:t>tiến</a:t>
                      </a:r>
                      <a:r>
                        <a:rPr lang="en-US" sz="4800" dirty="0">
                          <a:effectLst/>
                          <a:latin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cs typeface="Times New Roman" panose="02020603050405020304" pitchFamily="18" charset="0"/>
                        </a:rPr>
                        <a:t>hành</a:t>
                      </a:r>
                      <a:endParaRPr lang="en-US" sz="4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6000" dirty="0">
                          <a:effectLst/>
                          <a:latin typeface="Times New Roman" panose="02020603050405020304" pitchFamily="18" charset="0"/>
                          <a:cs typeface="Times New Roman" panose="02020603050405020304" pitchFamily="18" charset="0"/>
                        </a:rPr>
                        <a:t>c. </a:t>
                      </a:r>
                      <a:r>
                        <a:rPr lang="en-US" sz="6000" dirty="0" err="1">
                          <a:effectLst/>
                          <a:latin typeface="Times New Roman" panose="02020603050405020304" pitchFamily="18" charset="0"/>
                          <a:cs typeface="Times New Roman" panose="02020603050405020304" pitchFamily="18" charset="0"/>
                        </a:rPr>
                        <a:t>là</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phương</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pháp</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tách</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chất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dựa</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vào</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sự</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khác</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nhau</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về</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nhiệt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độ</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sôi</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của</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các</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chất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trong</a:t>
                      </a:r>
                      <a:r>
                        <a:rPr lang="en-US" sz="6000" dirty="0">
                          <a:effectLst/>
                          <a:latin typeface="Times New Roman" panose="02020603050405020304" pitchFamily="18" charset="0"/>
                          <a:cs typeface="Times New Roman" panose="02020603050405020304" pitchFamily="18" charset="0"/>
                        </a:rPr>
                        <a:t> </a:t>
                      </a:r>
                      <a:r>
                        <a:rPr lang="vi-VN" sz="6000" dirty="0">
                          <a:effectLst/>
                          <a:latin typeface="Times New Roman" panose="02020603050405020304" pitchFamily="18" charset="0"/>
                          <a:cs typeface="Times New Roman" panose="02020603050405020304" pitchFamily="18" charset="0"/>
                        </a:rPr>
                        <a:t>hỗ</a:t>
                      </a:r>
                      <a:r>
                        <a:rPr lang="en-US" sz="6000" dirty="0">
                          <a:effectLst/>
                          <a:latin typeface="Times New Roman" panose="02020603050405020304" pitchFamily="18" charset="0"/>
                          <a:cs typeface="Times New Roman" panose="02020603050405020304" pitchFamily="18" charset="0"/>
                        </a:rPr>
                        <a:t>n </a:t>
                      </a:r>
                      <a:r>
                        <a:rPr lang="en-US" sz="6000" dirty="0" err="1">
                          <a:effectLst/>
                          <a:latin typeface="Times New Roman" panose="02020603050405020304" pitchFamily="18" charset="0"/>
                          <a:cs typeface="Times New Roman" panose="02020603050405020304" pitchFamily="18" charset="0"/>
                        </a:rPr>
                        <a:t>hợp</a:t>
                      </a:r>
                      <a:r>
                        <a:rPr lang="en-US" sz="6000" dirty="0">
                          <a:effectLst/>
                          <a:latin typeface="Times New Roman" panose="02020603050405020304" pitchFamily="18" charset="0"/>
                          <a:cs typeface="Times New Roman" panose="02020603050405020304" pitchFamily="18" charset="0"/>
                        </a:rPr>
                        <a:t> ở </a:t>
                      </a:r>
                      <a:r>
                        <a:rPr lang="en-US" sz="6000" dirty="0" err="1">
                          <a:effectLst/>
                          <a:latin typeface="Times New Roman" panose="02020603050405020304" pitchFamily="18" charset="0"/>
                          <a:cs typeface="Times New Roman" panose="02020603050405020304" pitchFamily="18" charset="0"/>
                        </a:rPr>
                        <a:t>một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áp</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suất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nhất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định</a:t>
                      </a:r>
                      <a:r>
                        <a:rPr lang="en-US" sz="6000" dirty="0">
                          <a:effectLst/>
                          <a:latin typeface="Times New Roman" panose="02020603050405020304" pitchFamily="18" charset="0"/>
                          <a:cs typeface="Times New Roman" panose="02020603050405020304" pitchFamily="18" charset="0"/>
                        </a:rPr>
                        <a:t>.</a:t>
                      </a:r>
                      <a:endParaRPr lang="en-US" sz="6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595345049"/>
                  </a:ext>
                </a:extLst>
              </a:tr>
              <a:tr h="2678911">
                <a:tc>
                  <a:txBody>
                    <a:bodyPr/>
                    <a:lstStyle/>
                    <a:p>
                      <a:pPr algn="just"/>
                      <a:r>
                        <a:rPr lang="en-US" sz="4800" dirty="0">
                          <a:effectLst/>
                          <a:latin typeface="Times New Roman" panose="02020603050405020304" pitchFamily="18" charset="0"/>
                          <a:cs typeface="Times New Roman" panose="02020603050405020304" pitchFamily="18" charset="0"/>
                        </a:rPr>
                        <a:t>4. </a:t>
                      </a:r>
                      <a:r>
                        <a:rPr lang="en-US" sz="4800" dirty="0" err="1">
                          <a:effectLst/>
                          <a:latin typeface="Times New Roman" panose="02020603050405020304" pitchFamily="18" charset="0"/>
                          <a:cs typeface="Times New Roman" panose="02020603050405020304" pitchFamily="18" charset="0"/>
                        </a:rPr>
                        <a:t>Ví</a:t>
                      </a:r>
                      <a:r>
                        <a:rPr lang="en-US" sz="4800" dirty="0">
                          <a:effectLst/>
                          <a:latin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cs typeface="Times New Roman" panose="02020603050405020304" pitchFamily="18" charset="0"/>
                        </a:rPr>
                        <a:t>dụ</a:t>
                      </a:r>
                      <a:r>
                        <a:rPr lang="en-US" sz="4800" dirty="0">
                          <a:effectLst/>
                          <a:latin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cs typeface="Times New Roman" panose="02020603050405020304" pitchFamily="18" charset="0"/>
                        </a:rPr>
                        <a:t>thực</a:t>
                      </a:r>
                      <a:r>
                        <a:rPr lang="en-US" sz="4800" dirty="0">
                          <a:effectLst/>
                          <a:latin typeface="Times New Roman" panose="02020603050405020304" pitchFamily="18" charset="0"/>
                          <a:cs typeface="Times New Roman" panose="02020603050405020304" pitchFamily="18" charset="0"/>
                        </a:rPr>
                        <a:t> </a:t>
                      </a:r>
                      <a:r>
                        <a:rPr lang="en-US" sz="4800" dirty="0" err="1">
                          <a:effectLst/>
                          <a:latin typeface="Times New Roman" panose="02020603050405020304" pitchFamily="18" charset="0"/>
                          <a:cs typeface="Times New Roman" panose="02020603050405020304" pitchFamily="18" charset="0"/>
                        </a:rPr>
                        <a:t>tế</a:t>
                      </a:r>
                      <a:endParaRPr lang="en-US" sz="4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r>
                        <a:rPr lang="en-US" sz="6000" dirty="0">
                          <a:effectLst/>
                          <a:latin typeface="Times New Roman" panose="02020603050405020304" pitchFamily="18" charset="0"/>
                          <a:cs typeface="Times New Roman" panose="02020603050405020304" pitchFamily="18" charset="0"/>
                        </a:rPr>
                        <a:t>d. </a:t>
                      </a:r>
                      <a:r>
                        <a:rPr lang="en-US" sz="6000" dirty="0" err="1">
                          <a:effectLst/>
                          <a:latin typeface="Times New Roman" panose="02020603050405020304" pitchFamily="18" charset="0"/>
                          <a:cs typeface="Times New Roman" panose="02020603050405020304" pitchFamily="18" charset="0"/>
                        </a:rPr>
                        <a:t>Chất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lỏng</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cần</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tách</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được</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chuyển</a:t>
                      </a:r>
                      <a:r>
                        <a:rPr lang="en-US" sz="6000" dirty="0">
                          <a:effectLst/>
                          <a:latin typeface="Times New Roman" panose="02020603050405020304" pitchFamily="18" charset="0"/>
                          <a:cs typeface="Times New Roman" panose="02020603050405020304" pitchFamily="18" charset="0"/>
                        </a:rPr>
                        <a:t> sang </a:t>
                      </a:r>
                      <a:r>
                        <a:rPr lang="en-US" sz="6000" dirty="0" err="1">
                          <a:effectLst/>
                          <a:latin typeface="Times New Roman" panose="02020603050405020304" pitchFamily="18" charset="0"/>
                          <a:cs typeface="Times New Roman" panose="02020603050405020304" pitchFamily="18" charset="0"/>
                        </a:rPr>
                        <a:t>pha</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hơi</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rồi</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làm</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lạnh</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cho</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hơi</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ngưng</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tụ</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thu</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lấy</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chất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lỏng</a:t>
                      </a:r>
                      <a:r>
                        <a:rPr lang="en-US" sz="6000" dirty="0">
                          <a:effectLst/>
                          <a:latin typeface="Times New Roman" panose="02020603050405020304" pitchFamily="18" charset="0"/>
                          <a:cs typeface="Times New Roman" panose="02020603050405020304" pitchFamily="18" charset="0"/>
                        </a:rPr>
                        <a:t> ở </a:t>
                      </a:r>
                      <a:r>
                        <a:rPr lang="en-US" sz="6000" dirty="0" err="1">
                          <a:effectLst/>
                          <a:latin typeface="Times New Roman" panose="02020603050405020304" pitchFamily="18" charset="0"/>
                          <a:cs typeface="Times New Roman" panose="02020603050405020304" pitchFamily="18" charset="0"/>
                        </a:rPr>
                        <a:t>khoảng</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nhiệt</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độ</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xác</a:t>
                      </a:r>
                      <a:r>
                        <a:rPr lang="en-US" sz="6000" dirty="0">
                          <a:effectLst/>
                          <a:latin typeface="Times New Roman" panose="02020603050405020304" pitchFamily="18" charset="0"/>
                          <a:cs typeface="Times New Roman" panose="02020603050405020304" pitchFamily="18" charset="0"/>
                        </a:rPr>
                        <a:t> </a:t>
                      </a:r>
                      <a:r>
                        <a:rPr lang="en-US" sz="6000" dirty="0" err="1">
                          <a:effectLst/>
                          <a:latin typeface="Times New Roman" panose="02020603050405020304" pitchFamily="18" charset="0"/>
                          <a:cs typeface="Times New Roman" panose="02020603050405020304" pitchFamily="18" charset="0"/>
                        </a:rPr>
                        <a:t>định</a:t>
                      </a:r>
                      <a:r>
                        <a:rPr lang="en-US" sz="6000" dirty="0">
                          <a:effectLst/>
                          <a:latin typeface="Times New Roman" panose="02020603050405020304" pitchFamily="18" charset="0"/>
                          <a:cs typeface="Times New Roman" panose="02020603050405020304" pitchFamily="18" charset="0"/>
                        </a:rPr>
                        <a:t>.</a:t>
                      </a:r>
                      <a:endParaRPr lang="en-US" sz="6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xmlns="" val="121930523"/>
                  </a:ext>
                </a:extLst>
              </a:tr>
            </a:tbl>
          </a:graphicData>
        </a:graphic>
      </p:graphicFrame>
    </p:spTree>
    <p:extLst>
      <p:ext uri="{BB962C8B-B14F-4D97-AF65-F5344CB8AC3E}">
        <p14:creationId xmlns:p14="http://schemas.microsoft.com/office/powerpoint/2010/main" val="395961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p23">
            <a:extLst>
              <a:ext uri="{FF2B5EF4-FFF2-40B4-BE49-F238E27FC236}">
                <a16:creationId xmlns:a16="http://schemas.microsoft.com/office/drawing/2014/main" xmlns="" id="{94225C95-1D45-114E-0F2E-16F938BE03CE}"/>
              </a:ext>
            </a:extLst>
          </p:cNvPr>
          <p:cNvSpPr txBox="1">
            <a:spLocks/>
          </p:cNvSpPr>
          <p:nvPr/>
        </p:nvSpPr>
        <p:spPr>
          <a:xfrm>
            <a:off x="1219280" y="1737360"/>
            <a:ext cx="21947029" cy="5303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500"/>
              <a:buFont typeface="Calibri"/>
              <a:buNone/>
              <a:defRPr sz="105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vi-VN" sz="7500" dirty="0">
                <a:highlight>
                  <a:srgbClr val="FFFF00"/>
                </a:highlight>
              </a:rPr>
              <a:t>P</a:t>
            </a:r>
            <a:r>
              <a:rPr lang="en-US" sz="7500" dirty="0">
                <a:highlight>
                  <a:srgbClr val="FFFF00"/>
                </a:highlight>
              </a:rPr>
              <a:t>HIẾU SỐ</a:t>
            </a:r>
            <a:r>
              <a:rPr lang="vi-VN" sz="7500" dirty="0">
                <a:highlight>
                  <a:srgbClr val="FFFF00"/>
                </a:highlight>
              </a:rPr>
              <a:t> 3</a:t>
            </a:r>
          </a:p>
        </p:txBody>
      </p:sp>
      <p:sp>
        <p:nvSpPr>
          <p:cNvPr id="3" name="Google Shape;62;p23">
            <a:extLst>
              <a:ext uri="{FF2B5EF4-FFF2-40B4-BE49-F238E27FC236}">
                <a16:creationId xmlns:a16="http://schemas.microsoft.com/office/drawing/2014/main" xmlns="" id="{112D3B76-63D0-6A0E-D97B-46B953E3FC0E}"/>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7</a:t>
            </a:fld>
            <a:endParaRPr lang="en-US"/>
          </a:p>
        </p:txBody>
      </p:sp>
      <p:pic>
        <p:nvPicPr>
          <p:cNvPr id="4" name="Picture 3">
            <a:extLst>
              <a:ext uri="{FF2B5EF4-FFF2-40B4-BE49-F238E27FC236}">
                <a16:creationId xmlns:a16="http://schemas.microsoft.com/office/drawing/2014/main" xmlns="" id="{FDA34B93-C273-88BD-96A0-D9395B5A81A8}"/>
              </a:ext>
            </a:extLst>
          </p:cNvPr>
          <p:cNvPicPr/>
          <p:nvPr/>
        </p:nvPicPr>
        <p:blipFill>
          <a:blip r:embed="rId2"/>
          <a:stretch>
            <a:fillRect/>
          </a:stretch>
        </p:blipFill>
        <p:spPr>
          <a:xfrm>
            <a:off x="781050" y="3668236"/>
            <a:ext cx="13315949" cy="7361714"/>
          </a:xfrm>
          <a:prstGeom prst="rect">
            <a:avLst/>
          </a:prstGeom>
        </p:spPr>
      </p:pic>
      <p:sp>
        <p:nvSpPr>
          <p:cNvPr id="5" name="TextBox 4">
            <a:extLst>
              <a:ext uri="{FF2B5EF4-FFF2-40B4-BE49-F238E27FC236}">
                <a16:creationId xmlns:a16="http://schemas.microsoft.com/office/drawing/2014/main" xmlns="" id="{8D85E571-55C8-6073-1086-753F856043A3}"/>
              </a:ext>
            </a:extLst>
          </p:cNvPr>
          <p:cNvSpPr txBox="1"/>
          <p:nvPr/>
        </p:nvSpPr>
        <p:spPr>
          <a:xfrm>
            <a:off x="14509247" y="4008383"/>
            <a:ext cx="8407903" cy="7201972"/>
          </a:xfrm>
          <a:prstGeom prst="rect">
            <a:avLst/>
          </a:prstGeom>
          <a:noFill/>
        </p:spPr>
        <p:txBody>
          <a:bodyPr wrap="square" rtlCol="0">
            <a:spAutoFit/>
          </a:bodyPr>
          <a:lstStyle/>
          <a:p>
            <a:r>
              <a:rPr lang="vi-VN" sz="6600" dirty="0">
                <a:solidFill>
                  <a:srgbClr val="000000"/>
                </a:solidFill>
                <a:effectLst/>
                <a:latin typeface="Times New Roman" panose="02020603050405020304" pitchFamily="18" charset="0"/>
                <a:ea typeface="Calibri" panose="020F0502020204030204" pitchFamily="34" charset="0"/>
              </a:rPr>
              <a:t>B</a:t>
            </a:r>
            <a:r>
              <a:rPr lang="fr-FR" sz="6600" dirty="0" err="1">
                <a:solidFill>
                  <a:srgbClr val="000000"/>
                </a:solidFill>
                <a:effectLst/>
                <a:latin typeface="Times New Roman" panose="02020603050405020304" pitchFamily="18" charset="0"/>
                <a:ea typeface="Calibri" panose="020F0502020204030204" pitchFamily="34" charset="0"/>
              </a:rPr>
              <a:t>ằng</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cách</a:t>
            </a:r>
            <a:r>
              <a:rPr lang="fr-FR" sz="6600" dirty="0">
                <a:solidFill>
                  <a:srgbClr val="000000"/>
                </a:solidFill>
                <a:effectLst/>
                <a:latin typeface="Times New Roman" panose="02020603050405020304" pitchFamily="18" charset="0"/>
                <a:ea typeface="Calibri" panose="020F0502020204030204" pitchFamily="34" charset="0"/>
              </a:rPr>
              <a:t> </a:t>
            </a:r>
            <a:r>
              <a:rPr lang="vi-VN" sz="6600" dirty="0">
                <a:solidFill>
                  <a:srgbClr val="000000"/>
                </a:solidFill>
                <a:effectLst/>
                <a:latin typeface="Times New Roman" panose="02020603050405020304" pitchFamily="18" charset="0"/>
                <a:ea typeface="Calibri" panose="020F0502020204030204" pitchFamily="34" charset="0"/>
              </a:rPr>
              <a:t>bên</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người</a:t>
            </a:r>
            <a:r>
              <a:rPr lang="fr-FR" sz="6600" dirty="0">
                <a:solidFill>
                  <a:srgbClr val="000000"/>
                </a:solidFill>
                <a:effectLst/>
                <a:latin typeface="Times New Roman" panose="02020603050405020304" pitchFamily="18" charset="0"/>
                <a:ea typeface="Calibri" panose="020F0502020204030204" pitchFamily="34" charset="0"/>
              </a:rPr>
              <a:t> ta </a:t>
            </a:r>
            <a:r>
              <a:rPr lang="fr-FR" sz="6600" dirty="0" err="1">
                <a:solidFill>
                  <a:srgbClr val="000000"/>
                </a:solidFill>
                <a:effectLst/>
                <a:latin typeface="Times New Roman" panose="02020603050405020304" pitchFamily="18" charset="0"/>
                <a:ea typeface="Calibri" panose="020F0502020204030204" pitchFamily="34" charset="0"/>
              </a:rPr>
              <a:t>đã</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thu</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được</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hợp</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chất</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hữu</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cơ</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chuyển</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từ</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thảo</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dược</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vào</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dung</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môi</a:t>
            </a:r>
            <a:r>
              <a:rPr lang="fr-FR" sz="6600" dirty="0">
                <a:solidFill>
                  <a:srgbClr val="000000"/>
                </a:solidFill>
                <a:effectLst/>
                <a:latin typeface="Times New Roman" panose="02020603050405020304" pitchFamily="18" charset="0"/>
                <a:ea typeface="Calibri" panose="020F0502020204030204" pitchFamily="34" charset="0"/>
              </a:rPr>
              <a:t> là </a:t>
            </a:r>
            <a:r>
              <a:rPr lang="fr-FR" sz="6600" dirty="0" err="1">
                <a:solidFill>
                  <a:srgbClr val="000000"/>
                </a:solidFill>
                <a:effectLst/>
                <a:latin typeface="Times New Roman" panose="02020603050405020304" pitchFamily="18" charset="0"/>
                <a:ea typeface="Calibri" panose="020F0502020204030204" pitchFamily="34" charset="0"/>
              </a:rPr>
              <a:t>rượu</a:t>
            </a:r>
            <a:r>
              <a:rPr lang="fr-FR" sz="6600" dirty="0">
                <a:solidFill>
                  <a:srgbClr val="000000"/>
                </a:solidFill>
                <a:effectLst/>
                <a:latin typeface="Times New Roman" panose="02020603050405020304" pitchFamily="18" charset="0"/>
                <a:ea typeface="Calibri" panose="020F0502020204030204" pitchFamily="34" charset="0"/>
              </a:rPr>
              <a:t>. Nguyên </a:t>
            </a:r>
            <a:r>
              <a:rPr lang="fr-FR" sz="6600" dirty="0" err="1">
                <a:solidFill>
                  <a:srgbClr val="000000"/>
                </a:solidFill>
                <a:effectLst/>
                <a:latin typeface="Times New Roman" panose="02020603050405020304" pitchFamily="18" charset="0"/>
                <a:ea typeface="Calibri" panose="020F0502020204030204" pitchFamily="34" charset="0"/>
              </a:rPr>
              <a:t>tắc</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cách</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tiến</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hành</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Phương</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pháp</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đó</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như</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thế</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nào</a:t>
            </a:r>
            <a:r>
              <a:rPr lang="fr-FR" sz="6600" dirty="0">
                <a:solidFill>
                  <a:srgbClr val="000000"/>
                </a:solidFill>
                <a:effectLst/>
                <a:latin typeface="Times New Roman" panose="02020603050405020304" pitchFamily="18" charset="0"/>
                <a:ea typeface="Calibri" panose="020F0502020204030204" pitchFamily="34" charset="0"/>
              </a:rPr>
              <a:t>?</a:t>
            </a:r>
            <a:endParaRPr lang="en-US" sz="13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044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26">
            <a:extLst>
              <a:ext uri="{FF2B5EF4-FFF2-40B4-BE49-F238E27FC236}">
                <a16:creationId xmlns:a16="http://schemas.microsoft.com/office/drawing/2014/main" xmlns="" id="{CFE54FD7-E03D-C4B8-FD1E-3DBA56F44121}"/>
              </a:ext>
            </a:extLst>
          </p:cNvPr>
          <p:cNvSpPr txBox="1">
            <a:spLocks/>
          </p:cNvSpPr>
          <p:nvPr/>
        </p:nvSpPr>
        <p:spPr>
          <a:xfrm>
            <a:off x="1590040" y="1621496"/>
            <a:ext cx="21947029" cy="1371763"/>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500"/>
              <a:buFont typeface="Calibri"/>
              <a:buNone/>
              <a:defRPr sz="6000" b="1"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dirty="0">
                <a:highlight>
                  <a:srgbClr val="FFFF00"/>
                </a:highlight>
              </a:rPr>
              <a:t>PHIẾU SỐ</a:t>
            </a:r>
            <a:r>
              <a:rPr lang="vi-VN" dirty="0">
                <a:highlight>
                  <a:srgbClr val="FFFF00"/>
                </a:highlight>
              </a:rPr>
              <a:t> 4: </a:t>
            </a:r>
            <a:r>
              <a:rPr lang="vi-VN" dirty="0"/>
              <a:t>Ghép cột</a:t>
            </a:r>
          </a:p>
        </p:txBody>
      </p:sp>
      <p:sp>
        <p:nvSpPr>
          <p:cNvPr id="3" name="Google Shape;82;p26">
            <a:extLst>
              <a:ext uri="{FF2B5EF4-FFF2-40B4-BE49-F238E27FC236}">
                <a16:creationId xmlns:a16="http://schemas.microsoft.com/office/drawing/2014/main" xmlns="" id="{54132D84-5646-4FE2-F94E-A1C55F3F678A}"/>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8</a:t>
            </a:fld>
            <a:endParaRPr lang="en-US"/>
          </a:p>
        </p:txBody>
      </p:sp>
      <p:graphicFrame>
        <p:nvGraphicFramePr>
          <p:cNvPr id="4" name="Table 3">
            <a:extLst>
              <a:ext uri="{FF2B5EF4-FFF2-40B4-BE49-F238E27FC236}">
                <a16:creationId xmlns:a16="http://schemas.microsoft.com/office/drawing/2014/main" xmlns="" id="{F149AC32-2081-B049-813B-EFF18E872806}"/>
              </a:ext>
            </a:extLst>
          </p:cNvPr>
          <p:cNvGraphicFramePr>
            <a:graphicFrameLocks noGrp="1"/>
          </p:cNvGraphicFramePr>
          <p:nvPr>
            <p:extLst>
              <p:ext uri="{D42A27DB-BD31-4B8C-83A1-F6EECF244321}">
                <p14:modId xmlns:p14="http://schemas.microsoft.com/office/powerpoint/2010/main" val="2549455997"/>
              </p:ext>
            </p:extLst>
          </p:nvPr>
        </p:nvGraphicFramePr>
        <p:xfrm>
          <a:off x="1219278" y="2724151"/>
          <a:ext cx="22317791" cy="10852022"/>
        </p:xfrm>
        <a:graphic>
          <a:graphicData uri="http://schemas.openxmlformats.org/drawingml/2006/table">
            <a:tbl>
              <a:tblPr firstRow="1" firstCol="1" bandRow="1">
                <a:tableStyleId>{5C22544A-7EE6-4342-B048-85BDC9FD1C3A}</a:tableStyleId>
              </a:tblPr>
              <a:tblGrid>
                <a:gridCol w="5358071">
                  <a:extLst>
                    <a:ext uri="{9D8B030D-6E8A-4147-A177-3AD203B41FA5}">
                      <a16:colId xmlns:a16="http://schemas.microsoft.com/office/drawing/2014/main" xmlns="" val="1993306315"/>
                    </a:ext>
                  </a:extLst>
                </a:gridCol>
                <a:gridCol w="16959720">
                  <a:extLst>
                    <a:ext uri="{9D8B030D-6E8A-4147-A177-3AD203B41FA5}">
                      <a16:colId xmlns:a16="http://schemas.microsoft.com/office/drawing/2014/main" xmlns="" val="3087856197"/>
                    </a:ext>
                  </a:extLst>
                </a:gridCol>
              </a:tblGrid>
              <a:tr h="810198">
                <a:tc>
                  <a:txBody>
                    <a:bodyPr/>
                    <a:lstStyle/>
                    <a:p>
                      <a:pPr algn="ctr"/>
                      <a:r>
                        <a:rPr lang="en-US" sz="4000" dirty="0" err="1">
                          <a:effectLst/>
                          <a:latin typeface="Times New Roman" panose="02020603050405020304" pitchFamily="18" charset="0"/>
                          <a:cs typeface="Times New Roman" panose="02020603050405020304" pitchFamily="18" charset="0"/>
                        </a:rPr>
                        <a:t>Cột</a:t>
                      </a:r>
                      <a:r>
                        <a:rPr lang="en-US" sz="4000" dirty="0">
                          <a:effectLst/>
                          <a:latin typeface="Times New Roman" panose="02020603050405020304" pitchFamily="18" charset="0"/>
                          <a:cs typeface="Times New Roman" panose="02020603050405020304" pitchFamily="18" charset="0"/>
                        </a:rPr>
                        <a:t> A</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4000" dirty="0" err="1">
                          <a:effectLst/>
                          <a:latin typeface="Times New Roman" panose="02020603050405020304" pitchFamily="18" charset="0"/>
                          <a:cs typeface="Times New Roman" panose="02020603050405020304" pitchFamily="18" charset="0"/>
                        </a:rPr>
                        <a:t>Cột</a:t>
                      </a:r>
                      <a:r>
                        <a:rPr lang="en-US" sz="4000" dirty="0">
                          <a:effectLst/>
                          <a:latin typeface="Times New Roman" panose="02020603050405020304" pitchFamily="18" charset="0"/>
                          <a:cs typeface="Times New Roman" panose="02020603050405020304" pitchFamily="18" charset="0"/>
                        </a:rPr>
                        <a:t> B</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142195786"/>
                  </a:ext>
                </a:extLst>
              </a:tr>
              <a:tr h="3818722">
                <a:tc>
                  <a:txBody>
                    <a:bodyPr/>
                    <a:lstStyle/>
                    <a:p>
                      <a:pPr algn="just"/>
                      <a:r>
                        <a:rPr lang="en-US" sz="4000" dirty="0">
                          <a:effectLst/>
                          <a:latin typeface="Times New Roman" panose="02020603050405020304" pitchFamily="18" charset="0"/>
                          <a:cs typeface="Times New Roman" panose="02020603050405020304" pitchFamily="18" charset="0"/>
                        </a:rPr>
                        <a:t>1. </a:t>
                      </a:r>
                      <a:r>
                        <a:rPr lang="en-US" sz="4000" dirty="0" err="1">
                          <a:effectLst/>
                          <a:latin typeface="Times New Roman" panose="02020603050405020304" pitchFamily="18" charset="0"/>
                          <a:cs typeface="Times New Roman" panose="02020603050405020304" pitchFamily="18" charset="0"/>
                        </a:rPr>
                        <a:t>Nguyên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tắc</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4000" dirty="0">
                          <a:effectLst/>
                          <a:latin typeface="Times New Roman" panose="02020603050405020304" pitchFamily="18" charset="0"/>
                          <a:cs typeface="Times New Roman" panose="02020603050405020304" pitchFamily="18" charset="0"/>
                        </a:rPr>
                        <a:t>a. </a:t>
                      </a:r>
                      <a:r>
                        <a:rPr lang="en-US" sz="4000" dirty="0" err="1">
                          <a:effectLst/>
                          <a:latin typeface="Times New Roman" panose="02020603050405020304" pitchFamily="18" charset="0"/>
                          <a:cs typeface="Times New Roman" panose="02020603050405020304" pitchFamily="18" charset="0"/>
                        </a:rPr>
                        <a:t>Dùng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tách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chất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hữu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cơ</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hòa</a:t>
                      </a:r>
                      <a:r>
                        <a:rPr lang="en-US" sz="4000" dirty="0">
                          <a:effectLst/>
                          <a:latin typeface="Times New Roman" panose="02020603050405020304" pitchFamily="18" charset="0"/>
                          <a:cs typeface="Times New Roman" panose="02020603050405020304" pitchFamily="18" charset="0"/>
                        </a:rPr>
                        <a:t> tan </a:t>
                      </a:r>
                      <a:r>
                        <a:rPr lang="en-US" sz="4000" dirty="0" err="1">
                          <a:effectLst/>
                          <a:latin typeface="Times New Roman" panose="02020603050405020304" pitchFamily="18" charset="0"/>
                          <a:cs typeface="Times New Roman" panose="02020603050405020304" pitchFamily="18" charset="0"/>
                        </a:rPr>
                        <a:t>trong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nước</a:t>
                      </a:r>
                      <a:r>
                        <a:rPr lang="en-US" sz="4000" dirty="0">
                          <a:effectLst/>
                          <a:latin typeface="Times New Roman" panose="02020603050405020304" pitchFamily="18" charset="0"/>
                          <a:cs typeface="Times New Roman" panose="02020603050405020304" pitchFamily="18" charset="0"/>
                        </a:rPr>
                        <a:t>, dung </a:t>
                      </a:r>
                      <a:r>
                        <a:rPr lang="en-US" sz="4000" dirty="0" err="1">
                          <a:effectLst/>
                          <a:latin typeface="Times New Roman" panose="02020603050405020304" pitchFamily="18" charset="0"/>
                          <a:cs typeface="Times New Roman" panose="02020603050405020304" pitchFamily="18" charset="0"/>
                        </a:rPr>
                        <a:t>một</a:t>
                      </a:r>
                      <a:r>
                        <a:rPr lang="en-US" sz="4000" dirty="0">
                          <a:effectLst/>
                          <a:latin typeface="Times New Roman" panose="02020603050405020304" pitchFamily="18" charset="0"/>
                          <a:cs typeface="Times New Roman" panose="02020603050405020304" pitchFamily="18" charset="0"/>
                        </a:rPr>
                        <a:t> dung </a:t>
                      </a:r>
                      <a:r>
                        <a:rPr lang="en-US" sz="4000" dirty="0" err="1">
                          <a:effectLst/>
                          <a:latin typeface="Times New Roman" panose="02020603050405020304" pitchFamily="18" charset="0"/>
                          <a:cs typeface="Times New Roman" panose="02020603050405020304" pitchFamily="18" charset="0"/>
                        </a:rPr>
                        <a:t>môi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có</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khả</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năng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hòa</a:t>
                      </a:r>
                      <a:r>
                        <a:rPr lang="en-US" sz="4000" dirty="0">
                          <a:effectLst/>
                          <a:latin typeface="Times New Roman" panose="02020603050405020304" pitchFamily="18" charset="0"/>
                          <a:cs typeface="Times New Roman" panose="02020603050405020304" pitchFamily="18" charset="0"/>
                        </a:rPr>
                        <a:t> tan </a:t>
                      </a:r>
                      <a:r>
                        <a:rPr lang="en-US" sz="4000" dirty="0" err="1">
                          <a:effectLst/>
                          <a:latin typeface="Times New Roman" panose="02020603050405020304" pitchFamily="18" charset="0"/>
                          <a:cs typeface="Times New Roman" panose="02020603050405020304" pitchFamily="18" charset="0"/>
                        </a:rPr>
                        <a:t>chất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cần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chiết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không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trộn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lẫn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với</a:t>
                      </a:r>
                      <a:r>
                        <a:rPr lang="en-US" sz="4000" dirty="0">
                          <a:effectLst/>
                          <a:latin typeface="Times New Roman" panose="02020603050405020304" pitchFamily="18" charset="0"/>
                          <a:cs typeface="Times New Roman" panose="02020603050405020304" pitchFamily="18" charset="0"/>
                        </a:rPr>
                        <a:t> dung </a:t>
                      </a:r>
                      <a:r>
                        <a:rPr lang="en-US" sz="4000" dirty="0" err="1">
                          <a:effectLst/>
                          <a:latin typeface="Times New Roman" panose="02020603050405020304" pitchFamily="18" charset="0"/>
                          <a:cs typeface="Times New Roman" panose="02020603050405020304" pitchFamily="18" charset="0"/>
                        </a:rPr>
                        <a:t>môi</a:t>
                      </a:r>
                      <a:r>
                        <a:rPr lang="en-US" sz="4000" dirty="0">
                          <a:effectLst/>
                          <a:latin typeface="Times New Roman" panose="02020603050405020304" pitchFamily="18" charset="0"/>
                          <a:cs typeface="Times New Roman" panose="02020603050405020304" pitchFamily="18" charset="0"/>
                        </a:rPr>
                        <a:t> ban </a:t>
                      </a:r>
                      <a:r>
                        <a:rPr lang="en-US" sz="4000" dirty="0" err="1">
                          <a:effectLst/>
                          <a:latin typeface="Times New Roman" panose="02020603050405020304" pitchFamily="18" charset="0"/>
                          <a:cs typeface="Times New Roman" panose="02020603050405020304" pitchFamily="18" charset="0"/>
                        </a:rPr>
                        <a:t>đầu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có</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nhiệt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độ</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sôi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thấp</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lắc</a:t>
                      </a:r>
                      <a:r>
                        <a:rPr lang="en-US" sz="4000" dirty="0">
                          <a:effectLst/>
                          <a:latin typeface="Times New Roman" panose="02020603050405020304" pitchFamily="18" charset="0"/>
                          <a:cs typeface="Times New Roman" panose="02020603050405020304" pitchFamily="18" charset="0"/>
                        </a:rPr>
                        <a:t> dung </a:t>
                      </a:r>
                      <a:r>
                        <a:rPr lang="en-US" sz="4000" dirty="0" err="1">
                          <a:effectLst/>
                          <a:latin typeface="Times New Roman" panose="02020603050405020304" pitchFamily="18" charset="0"/>
                          <a:cs typeface="Times New Roman" panose="02020603050405020304" pitchFamily="18" charset="0"/>
                        </a:rPr>
                        <a:t>môi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chiết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với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chất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hữu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cơ</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nước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chất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hữu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cơ</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được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chuyển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phần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lớn</a:t>
                      </a:r>
                      <a:r>
                        <a:rPr lang="en-US" sz="4000" dirty="0">
                          <a:effectLst/>
                          <a:latin typeface="Times New Roman" panose="02020603050405020304" pitchFamily="18" charset="0"/>
                          <a:cs typeface="Times New Roman" panose="02020603050405020304" pitchFamily="18" charset="0"/>
                        </a:rPr>
                        <a:t> sang dung </a:t>
                      </a:r>
                      <a:r>
                        <a:rPr lang="en-US" sz="4000" dirty="0" err="1">
                          <a:effectLst/>
                          <a:latin typeface="Times New Roman" panose="02020603050405020304" pitchFamily="18" charset="0"/>
                          <a:cs typeface="Times New Roman" panose="02020603050405020304" pitchFamily="18" charset="0"/>
                        </a:rPr>
                        <a:t>môi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chiết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có</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thể</a:t>
                      </a:r>
                      <a:r>
                        <a:rPr lang="en-US" sz="4000" dirty="0">
                          <a:effectLst/>
                          <a:latin typeface="Times New Roman" panose="02020603050405020304" pitchFamily="18" charset="0"/>
                          <a:cs typeface="Times New Roman" panose="02020603050405020304" pitchFamily="18" charset="0"/>
                        </a:rPr>
                        <a:t> dung </a:t>
                      </a:r>
                      <a:r>
                        <a:rPr lang="en-US" sz="4000" dirty="0" err="1">
                          <a:effectLst/>
                          <a:latin typeface="Times New Roman" panose="02020603050405020304" pitchFamily="18" charset="0"/>
                          <a:cs typeface="Times New Roman" panose="02020603050405020304" pitchFamily="18" charset="0"/>
                        </a:rPr>
                        <a:t>phễu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chiết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để</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tách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riêng</a:t>
                      </a:r>
                      <a:r>
                        <a:rPr lang="en-US" sz="4000" dirty="0">
                          <a:effectLst/>
                          <a:latin typeface="Times New Roman" panose="02020603050405020304" pitchFamily="18" charset="0"/>
                          <a:cs typeface="Times New Roman" panose="02020603050405020304" pitchFamily="18" charset="0"/>
                        </a:rPr>
                        <a:t> dung </a:t>
                      </a:r>
                      <a:r>
                        <a:rPr lang="en-US" sz="4000" dirty="0" err="1">
                          <a:effectLst/>
                          <a:latin typeface="Times New Roman" panose="02020603050405020304" pitchFamily="18" charset="0"/>
                          <a:cs typeface="Times New Roman" panose="02020603050405020304" pitchFamily="18" charset="0"/>
                        </a:rPr>
                        <a:t>dịch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chiết</a:t>
                      </a:r>
                      <a:r>
                        <a:rPr lang="en-US" sz="4000" dirty="0">
                          <a:effectLst/>
                          <a:latin typeface="Times New Roman" panose="02020603050405020304" pitchFamily="18" charset="0"/>
                          <a:cs typeface="Times New Roman" panose="02020603050405020304" pitchFamily="18" charset="0"/>
                        </a:rPr>
                        <a:t> (dung </a:t>
                      </a:r>
                      <a:r>
                        <a:rPr lang="en-US" sz="4000" dirty="0" err="1">
                          <a:effectLst/>
                          <a:latin typeface="Times New Roman" panose="02020603050405020304" pitchFamily="18" charset="0"/>
                          <a:cs typeface="Times New Roman" panose="02020603050405020304" pitchFamily="18" charset="0"/>
                        </a:rPr>
                        <a:t>dịch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chứa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chất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cần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chiết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khỏi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nước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sau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đó</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chưng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cất</a:t>
                      </a:r>
                      <a:r>
                        <a:rPr lang="en-US" sz="4000" dirty="0">
                          <a:effectLst/>
                          <a:latin typeface="Times New Roman" panose="02020603050405020304" pitchFamily="18" charset="0"/>
                          <a:cs typeface="Times New Roman" panose="02020603050405020304" pitchFamily="18" charset="0"/>
                        </a:rPr>
                        <a:t> dung </a:t>
                      </a:r>
                      <a:r>
                        <a:rPr lang="en-US" sz="4000" dirty="0" err="1">
                          <a:effectLst/>
                          <a:latin typeface="Times New Roman" panose="02020603050405020304" pitchFamily="18" charset="0"/>
                          <a:cs typeface="Times New Roman" panose="02020603050405020304" pitchFamily="18" charset="0"/>
                        </a:rPr>
                        <a:t>môi</a:t>
                      </a:r>
                      <a:r>
                        <a:rPr lang="en-US" sz="4000" dirty="0">
                          <a:effectLst/>
                          <a:latin typeface="Times New Roman" panose="02020603050405020304" pitchFamily="18" charset="0"/>
                          <a:cs typeface="Times New Roman" panose="02020603050405020304" pitchFamily="18" charset="0"/>
                        </a:rPr>
                        <a:t> ở </a:t>
                      </a:r>
                      <a:r>
                        <a:rPr lang="en-US" sz="4000" dirty="0" err="1">
                          <a:effectLst/>
                          <a:latin typeface="Times New Roman" panose="02020603050405020304" pitchFamily="18" charset="0"/>
                          <a:cs typeface="Times New Roman" panose="02020603050405020304" pitchFamily="18" charset="0"/>
                        </a:rPr>
                        <a:t>nhiệt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độ</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áp</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suất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thích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hợp</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sẽ</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được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chất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hữu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cơ</a:t>
                      </a:r>
                      <a:r>
                        <a:rPr lang="en-US" sz="4000" dirty="0">
                          <a:effectLst/>
                          <a:latin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067982736"/>
                  </a:ext>
                </a:extLst>
              </a:tr>
              <a:tr h="1091064">
                <a:tc>
                  <a:txBody>
                    <a:bodyPr/>
                    <a:lstStyle/>
                    <a:p>
                      <a:r>
                        <a:rPr lang="en-US" sz="4000">
                          <a:effectLst/>
                          <a:latin typeface="Times New Roman" panose="02020603050405020304" pitchFamily="18" charset="0"/>
                          <a:cs typeface="Times New Roman" panose="02020603050405020304" pitchFamily="18" charset="0"/>
                        </a:rPr>
                        <a:t>2. Chiết lỏng - lỏng</a:t>
                      </a:r>
                      <a:endParaRPr lang="en-US"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4000">
                          <a:effectLst/>
                          <a:latin typeface="Times New Roman" panose="02020603050405020304" pitchFamily="18" charset="0"/>
                          <a:cs typeface="Times New Roman" panose="02020603050405020304" pitchFamily="18" charset="0"/>
                        </a:rPr>
                        <a:t>b. Dung dung môi lỏng hòa tan chất hữu cơ để tách chúng ra khỏi hỗn hợp rắn.</a:t>
                      </a:r>
                      <a:endParaRPr lang="en-US"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804346635"/>
                  </a:ext>
                </a:extLst>
              </a:tr>
              <a:tr h="587656">
                <a:tc>
                  <a:txBody>
                    <a:bodyPr/>
                    <a:lstStyle/>
                    <a:p>
                      <a:pPr algn="just"/>
                      <a:r>
                        <a:rPr lang="en-US" sz="4000">
                          <a:effectLst/>
                          <a:latin typeface="Times New Roman" panose="02020603050405020304" pitchFamily="18" charset="0"/>
                          <a:cs typeface="Times New Roman" panose="02020603050405020304" pitchFamily="18" charset="0"/>
                        </a:rPr>
                        <a:t>3. Chiết lỏng-rắn</a:t>
                      </a:r>
                      <a:endParaRPr lang="en-US"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4000" dirty="0">
                          <a:effectLst/>
                          <a:latin typeface="Times New Roman" panose="02020603050405020304" pitchFamily="18" charset="0"/>
                          <a:cs typeface="Times New Roman" panose="02020603050405020304" pitchFamily="18" charset="0"/>
                        </a:rPr>
                        <a:t>c. </a:t>
                      </a:r>
                      <a:r>
                        <a:rPr lang="en-US" sz="4000" dirty="0" err="1">
                          <a:effectLst/>
                          <a:latin typeface="Times New Roman" panose="02020603050405020304" pitchFamily="18" charset="0"/>
                          <a:cs typeface="Times New Roman" panose="02020603050405020304" pitchFamily="18" charset="0"/>
                        </a:rPr>
                        <a:t>Ngâm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rượu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dược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liệu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chiết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tinh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dầu</a:t>
                      </a:r>
                      <a:r>
                        <a:rPr lang="en-US" sz="4000" dirty="0">
                          <a:effectLst/>
                          <a:latin typeface="Times New Roman" panose="02020603050405020304" pitchFamily="18" charset="0"/>
                          <a:cs typeface="Times New Roman" panose="02020603050405020304" pitchFamily="18" charset="0"/>
                        </a:rPr>
                        <a:t> tram,…</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104549377"/>
                  </a:ext>
                </a:extLst>
              </a:tr>
              <a:tr h="2938278">
                <a:tc>
                  <a:txBody>
                    <a:bodyPr/>
                    <a:lstStyle/>
                    <a:p>
                      <a:pPr algn="just"/>
                      <a:r>
                        <a:rPr lang="en-US" sz="4000">
                          <a:effectLst/>
                          <a:latin typeface="Times New Roman" panose="02020603050405020304" pitchFamily="18" charset="0"/>
                          <a:cs typeface="Times New Roman" panose="02020603050405020304" pitchFamily="18" charset="0"/>
                        </a:rPr>
                        <a:t>4. Ứng dụng</a:t>
                      </a:r>
                      <a:endParaRPr lang="en-US"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4000" dirty="0">
                          <a:effectLst/>
                          <a:latin typeface="Times New Roman" panose="02020603050405020304" pitchFamily="18" charset="0"/>
                          <a:cs typeface="Times New Roman" panose="02020603050405020304" pitchFamily="18" charset="0"/>
                        </a:rPr>
                        <a:t>d. </a:t>
                      </a:r>
                      <a:r>
                        <a:rPr lang="en-US" sz="4000" dirty="0" err="1">
                          <a:effectLst/>
                          <a:latin typeface="Times New Roman" panose="02020603050405020304" pitchFamily="18" charset="0"/>
                          <a:cs typeface="Times New Roman" panose="02020603050405020304" pitchFamily="18" charset="0"/>
                        </a:rPr>
                        <a:t>Dùng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để</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tách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lấy</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chất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hữu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cơ</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khi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nó</a:t>
                      </a:r>
                      <a:r>
                        <a:rPr lang="en-US" sz="4000" dirty="0">
                          <a:effectLst/>
                          <a:latin typeface="Times New Roman" panose="02020603050405020304" pitchFamily="18" charset="0"/>
                          <a:cs typeface="Times New Roman" panose="02020603050405020304" pitchFamily="18" charset="0"/>
                        </a:rPr>
                        <a:t> ở </a:t>
                      </a:r>
                      <a:r>
                        <a:rPr lang="en-US" sz="4000" dirty="0" err="1">
                          <a:effectLst/>
                          <a:latin typeface="Times New Roman" panose="02020603050405020304" pitchFamily="18" charset="0"/>
                          <a:cs typeface="Times New Roman" panose="02020603050405020304" pitchFamily="18" charset="0"/>
                        </a:rPr>
                        <a:t>dạng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nhũ</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tương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hoặc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huyền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phù</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trong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nước</a:t>
                      </a:r>
                      <a:r>
                        <a:rPr lang="en-US" sz="4000" dirty="0">
                          <a:effectLst/>
                          <a:latin typeface="Times New Roman" panose="02020603050405020304" pitchFamily="18" charset="0"/>
                          <a:cs typeface="Times New Roman" panose="02020603050405020304" pitchFamily="18" charset="0"/>
                        </a:rPr>
                        <a:t>.</a:t>
                      </a:r>
                    </a:p>
                    <a:p>
                      <a:pPr algn="just"/>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Tách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lấy</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chất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hữu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cơ</a:t>
                      </a:r>
                      <a:r>
                        <a:rPr lang="en-US" sz="4000" dirty="0">
                          <a:effectLst/>
                          <a:latin typeface="Times New Roman" panose="02020603050405020304" pitchFamily="18" charset="0"/>
                          <a:cs typeface="Times New Roman" panose="02020603050405020304" pitchFamily="18" charset="0"/>
                        </a:rPr>
                        <a:t> ra </a:t>
                      </a:r>
                      <a:r>
                        <a:rPr lang="en-US" sz="4000" dirty="0" err="1">
                          <a:effectLst/>
                          <a:latin typeface="Times New Roman" panose="02020603050405020304" pitchFamily="18" charset="0"/>
                          <a:cs typeface="Times New Roman" panose="02020603050405020304" pitchFamily="18" charset="0"/>
                        </a:rPr>
                        <a:t>khỏi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một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hôn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hợp</a:t>
                      </a:r>
                      <a:r>
                        <a:rPr lang="en-US" sz="4000" dirty="0">
                          <a:effectLst/>
                          <a:latin typeface="Times New Roman" panose="02020603050405020304" pitchFamily="18" charset="0"/>
                          <a:cs typeface="Times New Roman" panose="02020603050405020304" pitchFamily="18" charset="0"/>
                        </a:rPr>
                        <a:t> ở </a:t>
                      </a:r>
                      <a:r>
                        <a:rPr lang="en-US" sz="4000" dirty="0" err="1">
                          <a:effectLst/>
                          <a:latin typeface="Times New Roman" panose="02020603050405020304" pitchFamily="18" charset="0"/>
                          <a:cs typeface="Times New Roman" panose="02020603050405020304" pitchFamily="18" charset="0"/>
                        </a:rPr>
                        <a:t>thể</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rắn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thường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được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áp</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dụng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để</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ngâm</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rượu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thuốc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phân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tích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thổ</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nhưỡng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phân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tích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dư</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lượng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thuốc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bảo</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vệ</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thực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vật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trong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nông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sản</a:t>
                      </a:r>
                      <a:r>
                        <a:rPr lang="en-US" sz="4000" dirty="0">
                          <a:effectLst/>
                          <a:latin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125882645"/>
                  </a:ext>
                </a:extLst>
              </a:tr>
              <a:tr h="1474438">
                <a:tc>
                  <a:txBody>
                    <a:bodyPr/>
                    <a:lstStyle/>
                    <a:p>
                      <a:pPr algn="just"/>
                      <a:r>
                        <a:rPr lang="en-US" sz="4000">
                          <a:effectLst/>
                          <a:latin typeface="Times New Roman" panose="02020603050405020304" pitchFamily="18" charset="0"/>
                          <a:cs typeface="Times New Roman" panose="02020603050405020304" pitchFamily="18" charset="0"/>
                        </a:rPr>
                        <a:t>5. Ví dụ thực tế</a:t>
                      </a:r>
                      <a:endParaRPr lang="en-US"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r>
                        <a:rPr lang="en-US" sz="4000" dirty="0">
                          <a:effectLst/>
                          <a:latin typeface="Times New Roman" panose="02020603050405020304" pitchFamily="18" charset="0"/>
                          <a:cs typeface="Times New Roman" panose="02020603050405020304" pitchFamily="18" charset="0"/>
                        </a:rPr>
                        <a:t>f. </a:t>
                      </a:r>
                      <a:r>
                        <a:rPr lang="en-US" sz="4000" dirty="0" err="1">
                          <a:effectLst/>
                          <a:latin typeface="Times New Roman" panose="02020603050405020304" pitchFamily="18" charset="0"/>
                          <a:cs typeface="Times New Roman" panose="02020603050405020304" pitchFamily="18" charset="0"/>
                        </a:rPr>
                        <a:t>Là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phương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pháp</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tách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biệt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tinh</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chế</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hỗn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hợp</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chất</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dựa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vào</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sự</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hòa</a:t>
                      </a:r>
                      <a:r>
                        <a:rPr lang="en-US" sz="4000" dirty="0">
                          <a:effectLst/>
                          <a:latin typeface="Times New Roman" panose="02020603050405020304" pitchFamily="18" charset="0"/>
                          <a:cs typeface="Times New Roman" panose="02020603050405020304" pitchFamily="18" charset="0"/>
                        </a:rPr>
                        <a:t> tan </a:t>
                      </a:r>
                      <a:r>
                        <a:rPr lang="en-US" sz="4000" dirty="0" err="1">
                          <a:effectLst/>
                          <a:latin typeface="Times New Roman" panose="02020603050405020304" pitchFamily="18" charset="0"/>
                          <a:cs typeface="Times New Roman" panose="02020603050405020304" pitchFamily="18" charset="0"/>
                        </a:rPr>
                        <a:t>khác</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nhau</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của</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chúng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trong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hai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môi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trường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không</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trộn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lẫn</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với</a:t>
                      </a:r>
                      <a:r>
                        <a:rPr lang="en-US" sz="4000" dirty="0">
                          <a:effectLst/>
                          <a:latin typeface="Times New Roman" panose="02020603050405020304" pitchFamily="18" charset="0"/>
                          <a:cs typeface="Times New Roman" panose="02020603050405020304" pitchFamily="18" charset="0"/>
                        </a:rPr>
                        <a:t> </a:t>
                      </a:r>
                      <a:r>
                        <a:rPr lang="en-US" sz="4000" dirty="0" err="1">
                          <a:effectLst/>
                          <a:latin typeface="Times New Roman" panose="02020603050405020304" pitchFamily="18" charset="0"/>
                          <a:cs typeface="Times New Roman" panose="02020603050405020304" pitchFamily="18" charset="0"/>
                        </a:rPr>
                        <a:t>nhau</a:t>
                      </a:r>
                      <a:r>
                        <a:rPr lang="en-US" sz="4000" dirty="0">
                          <a:effectLst/>
                          <a:latin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939342393"/>
                  </a:ext>
                </a:extLst>
              </a:tr>
            </a:tbl>
          </a:graphicData>
        </a:graphic>
      </p:graphicFrame>
    </p:spTree>
    <p:extLst>
      <p:ext uri="{BB962C8B-B14F-4D97-AF65-F5344CB8AC3E}">
        <p14:creationId xmlns:p14="http://schemas.microsoft.com/office/powerpoint/2010/main" val="1829953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p23">
            <a:extLst>
              <a:ext uri="{FF2B5EF4-FFF2-40B4-BE49-F238E27FC236}">
                <a16:creationId xmlns:a16="http://schemas.microsoft.com/office/drawing/2014/main" xmlns="" id="{F12CA9A3-268C-D0BC-6B9F-BC94943E8EAD}"/>
              </a:ext>
            </a:extLst>
          </p:cNvPr>
          <p:cNvSpPr txBox="1">
            <a:spLocks/>
          </p:cNvSpPr>
          <p:nvPr/>
        </p:nvSpPr>
        <p:spPr>
          <a:xfrm>
            <a:off x="1219280" y="1412893"/>
            <a:ext cx="21947029" cy="530352"/>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0500"/>
              <a:buFont typeface="Calibri"/>
              <a:buNone/>
              <a:defRPr sz="10500" b="0" i="0" u="none" strike="noStrike" cap="none">
                <a:solidFill>
                  <a:schemeClr val="dk1"/>
                </a:solidFill>
                <a:latin typeface="+mj-lt"/>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vi-VN" dirty="0">
                <a:highlight>
                  <a:srgbClr val="FFFF00"/>
                </a:highlight>
              </a:rPr>
              <a:t>Phiếu số 5</a:t>
            </a:r>
          </a:p>
        </p:txBody>
      </p:sp>
      <p:sp>
        <p:nvSpPr>
          <p:cNvPr id="3" name="Google Shape;62;p23">
            <a:extLst>
              <a:ext uri="{FF2B5EF4-FFF2-40B4-BE49-F238E27FC236}">
                <a16:creationId xmlns:a16="http://schemas.microsoft.com/office/drawing/2014/main" xmlns="" id="{25941548-B7FE-185E-1DC0-D479B31D0B60}"/>
              </a:ext>
            </a:extLst>
          </p:cNvPr>
          <p:cNvSpPr txBox="1">
            <a:spLocks/>
          </p:cNvSpPr>
          <p:nvPr/>
        </p:nvSpPr>
        <p:spPr>
          <a:xfrm>
            <a:off x="17476338" y="12714173"/>
            <a:ext cx="5689971" cy="7303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Font typeface="Arial"/>
              <a:buNone/>
              <a:defRPr sz="4300" b="0" i="0" u="none" strike="noStrike" cap="none">
                <a:solidFill>
                  <a:schemeClr val="dk1"/>
                </a:solidFill>
                <a:latin typeface="Calibri"/>
                <a:ea typeface="Calibri"/>
                <a:cs typeface="Calibri"/>
                <a:sym typeface="Calibri"/>
              </a:defRPr>
            </a:lvl9pPr>
          </a:lstStyle>
          <a:p>
            <a:fld id="{00000000-1234-1234-1234-123412341234}" type="slidenum">
              <a:rPr lang="en-US" smtClean="0"/>
              <a:pPr/>
              <a:t>9</a:t>
            </a:fld>
            <a:endParaRPr lang="en-US"/>
          </a:p>
        </p:txBody>
      </p:sp>
      <p:sp>
        <p:nvSpPr>
          <p:cNvPr id="4" name="TextBox 3">
            <a:extLst>
              <a:ext uri="{FF2B5EF4-FFF2-40B4-BE49-F238E27FC236}">
                <a16:creationId xmlns:a16="http://schemas.microsoft.com/office/drawing/2014/main" xmlns="" id="{64146AD5-7ED1-E418-AECF-31BC3827170F}"/>
              </a:ext>
            </a:extLst>
          </p:cNvPr>
          <p:cNvSpPr txBox="1"/>
          <p:nvPr/>
        </p:nvSpPr>
        <p:spPr>
          <a:xfrm>
            <a:off x="12318497" y="3562350"/>
            <a:ext cx="8407903" cy="6186309"/>
          </a:xfrm>
          <a:prstGeom prst="rect">
            <a:avLst/>
          </a:prstGeom>
          <a:noFill/>
        </p:spPr>
        <p:txBody>
          <a:bodyPr wrap="square" rtlCol="0">
            <a:spAutoFit/>
          </a:bodyPr>
          <a:lstStyle/>
          <a:p>
            <a:r>
              <a:rPr lang="vi-VN" sz="6600" dirty="0">
                <a:solidFill>
                  <a:srgbClr val="000000"/>
                </a:solidFill>
                <a:effectLst/>
                <a:latin typeface="Times New Roman" panose="02020603050405020304" pitchFamily="18" charset="0"/>
                <a:ea typeface="Calibri" panose="020F0502020204030204" pitchFamily="34" charset="0"/>
              </a:rPr>
              <a:t>B</a:t>
            </a:r>
            <a:r>
              <a:rPr lang="fr-FR" sz="6600" dirty="0" err="1">
                <a:solidFill>
                  <a:srgbClr val="000000"/>
                </a:solidFill>
                <a:effectLst/>
                <a:latin typeface="Times New Roman" panose="02020603050405020304" pitchFamily="18" charset="0"/>
                <a:ea typeface="Calibri" panose="020F0502020204030204" pitchFamily="34" charset="0"/>
              </a:rPr>
              <a:t>ằng</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cách</a:t>
            </a:r>
            <a:r>
              <a:rPr lang="fr-FR" sz="6600" dirty="0">
                <a:solidFill>
                  <a:srgbClr val="000000"/>
                </a:solidFill>
                <a:effectLst/>
                <a:latin typeface="Times New Roman" panose="02020603050405020304" pitchFamily="18" charset="0"/>
                <a:ea typeface="Calibri" panose="020F0502020204030204" pitchFamily="34" charset="0"/>
              </a:rPr>
              <a:t> </a:t>
            </a:r>
            <a:r>
              <a:rPr lang="vi-VN" sz="6600" dirty="0">
                <a:solidFill>
                  <a:srgbClr val="000000"/>
                </a:solidFill>
                <a:effectLst/>
                <a:latin typeface="Times New Roman" panose="02020603050405020304" pitchFamily="18" charset="0"/>
                <a:ea typeface="Calibri" panose="020F0502020204030204" pitchFamily="34" charset="0"/>
              </a:rPr>
              <a:t>bên</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người</a:t>
            </a:r>
            <a:r>
              <a:rPr lang="fr-FR" sz="6600" dirty="0">
                <a:solidFill>
                  <a:srgbClr val="000000"/>
                </a:solidFill>
                <a:effectLst/>
                <a:latin typeface="Times New Roman" panose="02020603050405020304" pitchFamily="18" charset="0"/>
                <a:ea typeface="Calibri" panose="020F0502020204030204" pitchFamily="34" charset="0"/>
              </a:rPr>
              <a:t> ta </a:t>
            </a:r>
            <a:r>
              <a:rPr lang="fr-FR" sz="6600" dirty="0" err="1">
                <a:solidFill>
                  <a:srgbClr val="000000"/>
                </a:solidFill>
                <a:effectLst/>
                <a:latin typeface="Times New Roman" panose="02020603050405020304" pitchFamily="18" charset="0"/>
                <a:ea typeface="Calibri" panose="020F0502020204030204" pitchFamily="34" charset="0"/>
              </a:rPr>
              <a:t>đã</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thu</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được</a:t>
            </a:r>
            <a:r>
              <a:rPr lang="fr-FR" sz="6600" dirty="0">
                <a:solidFill>
                  <a:srgbClr val="000000"/>
                </a:solidFill>
                <a:effectLst/>
                <a:latin typeface="Times New Roman" panose="02020603050405020304" pitchFamily="18" charset="0"/>
                <a:ea typeface="Calibri" panose="020F0502020204030204" pitchFamily="34" charset="0"/>
              </a:rPr>
              <a:t> </a:t>
            </a:r>
            <a:r>
              <a:rPr lang="vi-VN" sz="6600" dirty="0">
                <a:solidFill>
                  <a:srgbClr val="000000"/>
                </a:solidFill>
                <a:effectLst/>
                <a:latin typeface="Times New Roman" panose="02020603050405020304" pitchFamily="18" charset="0"/>
                <a:ea typeface="Calibri" panose="020F0502020204030204" pitchFamily="34" charset="0"/>
              </a:rPr>
              <a:t>đường kính trắng tinh khiết. </a:t>
            </a:r>
            <a:r>
              <a:rPr lang="fr-FR" sz="6600" dirty="0">
                <a:solidFill>
                  <a:srgbClr val="000000"/>
                </a:solidFill>
                <a:effectLst/>
                <a:latin typeface="Times New Roman" panose="02020603050405020304" pitchFamily="18" charset="0"/>
                <a:ea typeface="Calibri" panose="020F0502020204030204" pitchFamily="34" charset="0"/>
              </a:rPr>
              <a:t>Nguyên </a:t>
            </a:r>
            <a:r>
              <a:rPr lang="fr-FR" sz="6600" dirty="0" err="1">
                <a:solidFill>
                  <a:srgbClr val="000000"/>
                </a:solidFill>
                <a:effectLst/>
                <a:latin typeface="Times New Roman" panose="02020603050405020304" pitchFamily="18" charset="0"/>
                <a:ea typeface="Calibri" panose="020F0502020204030204" pitchFamily="34" charset="0"/>
              </a:rPr>
              <a:t>tắc</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cách</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tiến</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hành</a:t>
            </a:r>
            <a:r>
              <a:rPr lang="fr-FR" sz="6600" dirty="0">
                <a:latin typeface="Times New Roman" panose="02020603050405020304" pitchFamily="18" charset="0"/>
                <a:ea typeface="Calibri" panose="020F0502020204030204" pitchFamily="34" charset="0"/>
              </a:rPr>
              <a:t> </a:t>
            </a:r>
            <a:r>
              <a:rPr lang="fr-FR" sz="6600" dirty="0" err="1">
                <a:latin typeface="Times New Roman" panose="02020603050405020304" pitchFamily="18" charset="0"/>
                <a:ea typeface="Calibri" panose="020F0502020204030204" pitchFamily="34" charset="0"/>
              </a:rPr>
              <a:t>của</a:t>
            </a:r>
            <a:r>
              <a:rPr lang="fr-FR" sz="6600" dirty="0">
                <a:latin typeface="Times New Roman" panose="02020603050405020304" pitchFamily="18" charset="0"/>
                <a:ea typeface="Calibri" panose="020F0502020204030204" pitchFamily="34" charset="0"/>
              </a:rPr>
              <a:t> </a:t>
            </a:r>
            <a:r>
              <a:rPr lang="fr-FR" sz="6600" dirty="0" err="1">
                <a:latin typeface="Times New Roman" panose="02020603050405020304" pitchFamily="18" charset="0"/>
                <a:ea typeface="Calibri" panose="020F0502020204030204" pitchFamily="34" charset="0"/>
              </a:rPr>
              <a:t>p</a:t>
            </a:r>
            <a:r>
              <a:rPr lang="fr-FR" sz="6600" dirty="0" err="1">
                <a:solidFill>
                  <a:srgbClr val="000000"/>
                </a:solidFill>
                <a:effectLst/>
                <a:latin typeface="Times New Roman" panose="02020603050405020304" pitchFamily="18" charset="0"/>
                <a:ea typeface="Calibri" panose="020F0502020204030204" pitchFamily="34" charset="0"/>
              </a:rPr>
              <a:t>hương</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pháp</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đó</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như</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thế</a:t>
            </a:r>
            <a:r>
              <a:rPr lang="fr-FR" sz="6600" dirty="0">
                <a:solidFill>
                  <a:srgbClr val="000000"/>
                </a:solidFill>
                <a:effectLst/>
                <a:latin typeface="Times New Roman" panose="02020603050405020304" pitchFamily="18" charset="0"/>
                <a:ea typeface="Calibri" panose="020F0502020204030204" pitchFamily="34" charset="0"/>
              </a:rPr>
              <a:t> </a:t>
            </a:r>
            <a:r>
              <a:rPr lang="fr-FR" sz="6600" dirty="0" err="1">
                <a:solidFill>
                  <a:srgbClr val="000000"/>
                </a:solidFill>
                <a:effectLst/>
                <a:latin typeface="Times New Roman" panose="02020603050405020304" pitchFamily="18" charset="0"/>
                <a:ea typeface="Calibri" panose="020F0502020204030204" pitchFamily="34" charset="0"/>
              </a:rPr>
              <a:t>nào</a:t>
            </a:r>
            <a:r>
              <a:rPr lang="fr-FR" sz="6600" dirty="0">
                <a:solidFill>
                  <a:srgbClr val="000000"/>
                </a:solidFill>
                <a:effectLst/>
                <a:latin typeface="Times New Roman" panose="02020603050405020304" pitchFamily="18" charset="0"/>
                <a:ea typeface="Calibri" panose="020F0502020204030204" pitchFamily="34" charset="0"/>
              </a:rPr>
              <a:t>?</a:t>
            </a:r>
            <a:endParaRPr lang="en-US" sz="13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0DA94614-2761-D50A-7359-4DDC9F28A185}"/>
              </a:ext>
            </a:extLst>
          </p:cNvPr>
          <p:cNvPicPr>
            <a:picLocks noChangeAspect="1"/>
          </p:cNvPicPr>
          <p:nvPr/>
        </p:nvPicPr>
        <p:blipFill>
          <a:blip r:embed="rId2"/>
          <a:stretch>
            <a:fillRect/>
          </a:stretch>
        </p:blipFill>
        <p:spPr>
          <a:xfrm>
            <a:off x="2081691" y="3333135"/>
            <a:ext cx="8029688" cy="10384453"/>
          </a:xfrm>
          <a:prstGeom prst="rect">
            <a:avLst/>
          </a:prstGeom>
        </p:spPr>
      </p:pic>
    </p:spTree>
    <p:extLst>
      <p:ext uri="{BB962C8B-B14F-4D97-AF65-F5344CB8AC3E}">
        <p14:creationId xmlns:p14="http://schemas.microsoft.com/office/powerpoint/2010/main" val="650281503"/>
      </p:ext>
    </p:extLst>
  </p:cSld>
  <p:clrMapOvr>
    <a:masterClrMapping/>
  </p:clrMapOvr>
</p:sld>
</file>

<file path=ppt/theme/theme1.xml><?xml version="1.0" encoding="utf-8"?>
<a:theme xmlns:a="http://schemas.openxmlformats.org/drawingml/2006/main"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2494</Words>
  <Application>Microsoft Office PowerPoint</Application>
  <PresentationFormat>Custom</PresentationFormat>
  <Paragraphs>272</Paragraphs>
  <Slides>28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Tahoma</vt:lpstr>
      <vt:lpstr>Calibri</vt:lpstr>
      <vt:lpstr>Questrial</vt:lpstr>
      <vt:lpstr>Times New Roman (Headings)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VnTeach.Com</dc:title>
  <dc:creator>Vnteach.com</dc:creator>
  <cp:keywords>VnTeach.Com</cp:keywords>
  <cp:lastModifiedBy>ADMIN</cp:lastModifiedBy>
  <cp:revision>22</cp:revision>
  <dcterms:created xsi:type="dcterms:W3CDTF">2013-08-07T06:38:09Z</dcterms:created>
  <dcterms:modified xsi:type="dcterms:W3CDTF">2025-06-09T08:22:12Z</dcterms:modified>
</cp:coreProperties>
</file>