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9"/>
  </p:notesMasterIdLst>
  <p:sldIdLst>
    <p:sldId id="256" r:id="rId7"/>
    <p:sldId id="304" r:id="rId8"/>
    <p:sldId id="258" r:id="rId9"/>
    <p:sldId id="259" r:id="rId10"/>
    <p:sldId id="260" r:id="rId11"/>
    <p:sldId id="261" r:id="rId12"/>
    <p:sldId id="262" r:id="rId13"/>
    <p:sldId id="263" r:id="rId14"/>
    <p:sldId id="264" r:id="rId15"/>
    <p:sldId id="298" r:id="rId16"/>
    <p:sldId id="305" r:id="rId17"/>
    <p:sldId id="293" r:id="rId18"/>
    <p:sldId id="283" r:id="rId19"/>
    <p:sldId id="284" r:id="rId20"/>
    <p:sldId id="285" r:id="rId21"/>
    <p:sldId id="267" r:id="rId22"/>
    <p:sldId id="269" r:id="rId23"/>
    <p:sldId id="288" r:id="rId24"/>
    <p:sldId id="271" r:id="rId25"/>
    <p:sldId id="299" r:id="rId26"/>
    <p:sldId id="300" r:id="rId27"/>
    <p:sldId id="301" r:id="rId28"/>
    <p:sldId id="302" r:id="rId29"/>
    <p:sldId id="303" r:id="rId30"/>
    <p:sldId id="273" r:id="rId31"/>
    <p:sldId id="275" r:id="rId32"/>
    <p:sldId id="294" r:id="rId33"/>
    <p:sldId id="295" r:id="rId34"/>
    <p:sldId id="296" r:id="rId35"/>
    <p:sldId id="297" r:id="rId36"/>
    <p:sldId id="276" r:id="rId37"/>
    <p:sldId id="278"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1BA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2" autoAdjust="0"/>
    <p:restoredTop sz="94660"/>
  </p:normalViewPr>
  <p:slideViewPr>
    <p:cSldViewPr>
      <p:cViewPr varScale="1">
        <p:scale>
          <a:sx n="86" d="100"/>
          <a:sy n="86" d="100"/>
        </p:scale>
        <p:origin x="146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Anh Đoàn Quỳnh" userId="0ede8803a1888a52" providerId="LiveId" clId="{D3112BDB-2A98-4366-843E-D7700CE482CE}"/>
    <pc:docChg chg="undo redo custSel addSld delSld modSld sldOrd delMainMaster">
      <pc:chgData name="Mai Anh Đoàn Quỳnh" userId="0ede8803a1888a52" providerId="LiveId" clId="{D3112BDB-2A98-4366-843E-D7700CE482CE}" dt="2023-02-07T10:40:43.664" v="1995" actId="20577"/>
      <pc:docMkLst>
        <pc:docMk/>
      </pc:docMkLst>
      <pc:sldChg chg="addSp delSp modSp mod delAnim modAnim">
        <pc:chgData name="Mai Anh Đoàn Quỳnh" userId="0ede8803a1888a52" providerId="LiveId" clId="{D3112BDB-2A98-4366-843E-D7700CE482CE}" dt="2023-02-07T04:42:50.731" v="242" actId="1076"/>
        <pc:sldMkLst>
          <pc:docMk/>
          <pc:sldMk cId="3760530565" sldId="256"/>
        </pc:sldMkLst>
        <pc:picChg chg="del">
          <ac:chgData name="Mai Anh Đoàn Quỳnh" userId="0ede8803a1888a52" providerId="LiveId" clId="{D3112BDB-2A98-4366-843E-D7700CE482CE}" dt="2023-02-07T04:41:10.629" v="236" actId="478"/>
          <ac:picMkLst>
            <pc:docMk/>
            <pc:sldMk cId="3760530565" sldId="256"/>
            <ac:picMk id="2" creationId="{00000000-0000-0000-0000-000000000000}"/>
          </ac:picMkLst>
        </pc:picChg>
        <pc:picChg chg="add mod">
          <ac:chgData name="Mai Anh Đoàn Quỳnh" userId="0ede8803a1888a52" providerId="LiveId" clId="{D3112BDB-2A98-4366-843E-D7700CE482CE}" dt="2023-02-07T04:42:50.731" v="242" actId="1076"/>
          <ac:picMkLst>
            <pc:docMk/>
            <pc:sldMk cId="3760530565" sldId="256"/>
            <ac:picMk id="3" creationId="{DDB28C57-DFB4-BD9F-7BED-C2A3C31C8B6D}"/>
          </ac:picMkLst>
        </pc:picChg>
      </pc:sldChg>
      <pc:sldChg chg="del">
        <pc:chgData name="Mai Anh Đoàn Quỳnh" userId="0ede8803a1888a52" providerId="LiveId" clId="{D3112BDB-2A98-4366-843E-D7700CE482CE}" dt="2023-02-07T04:43:34.146" v="243" actId="47"/>
        <pc:sldMkLst>
          <pc:docMk/>
          <pc:sldMk cId="700141039" sldId="257"/>
        </pc:sldMkLst>
      </pc:sldChg>
      <pc:sldChg chg="delSp modSp mod">
        <pc:chgData name="Mai Anh Đoàn Quỳnh" userId="0ede8803a1888a52" providerId="LiveId" clId="{D3112BDB-2A98-4366-843E-D7700CE482CE}" dt="2023-02-07T03:50:39.216" v="220" actId="478"/>
        <pc:sldMkLst>
          <pc:docMk/>
          <pc:sldMk cId="1933594925" sldId="258"/>
        </pc:sldMkLst>
        <pc:graphicFrameChg chg="del mod">
          <ac:chgData name="Mai Anh Đoàn Quỳnh" userId="0ede8803a1888a52" providerId="LiveId" clId="{D3112BDB-2A98-4366-843E-D7700CE482CE}" dt="2023-02-07T03:50:34.805" v="219" actId="478"/>
          <ac:graphicFrameMkLst>
            <pc:docMk/>
            <pc:sldMk cId="1933594925" sldId="258"/>
            <ac:graphicFrameMk id="11" creationId="{00000000-0000-0000-0000-000000000000}"/>
          </ac:graphicFrameMkLst>
        </pc:graphicFrameChg>
        <pc:graphicFrameChg chg="del mod">
          <ac:chgData name="Mai Anh Đoàn Quỳnh" userId="0ede8803a1888a52" providerId="LiveId" clId="{D3112BDB-2A98-4366-843E-D7700CE482CE}" dt="2023-02-07T03:50:39.216" v="220" actId="478"/>
          <ac:graphicFrameMkLst>
            <pc:docMk/>
            <pc:sldMk cId="1933594925" sldId="258"/>
            <ac:graphicFrameMk id="16" creationId="{00000000-0000-0000-0000-000000000000}"/>
          </ac:graphicFrameMkLst>
        </pc:graphicFrameChg>
      </pc:sldChg>
      <pc:sldChg chg="addSp delSp modSp mod modAnim">
        <pc:chgData name="Mai Anh Đoàn Quỳnh" userId="0ede8803a1888a52" providerId="LiveId" clId="{D3112BDB-2A98-4366-843E-D7700CE482CE}" dt="2023-02-07T03:47:20.445" v="175"/>
        <pc:sldMkLst>
          <pc:docMk/>
          <pc:sldMk cId="4020428860" sldId="259"/>
        </pc:sldMkLst>
        <pc:spChg chg="mod">
          <ac:chgData name="Mai Anh Đoàn Quỳnh" userId="0ede8803a1888a52" providerId="LiveId" clId="{D3112BDB-2A98-4366-843E-D7700CE482CE}" dt="2023-02-07T03:46:42.200" v="168" actId="1076"/>
          <ac:spMkLst>
            <pc:docMk/>
            <pc:sldMk cId="4020428860" sldId="259"/>
            <ac:spMk id="5" creationId="{00000000-0000-0000-0000-000000000000}"/>
          </ac:spMkLst>
        </pc:spChg>
        <pc:spChg chg="mod">
          <ac:chgData name="Mai Anh Đoàn Quỳnh" userId="0ede8803a1888a52" providerId="LiveId" clId="{D3112BDB-2A98-4366-843E-D7700CE482CE}" dt="2023-02-07T03:46:44.947" v="169" actId="1076"/>
          <ac:spMkLst>
            <pc:docMk/>
            <pc:sldMk cId="4020428860" sldId="259"/>
            <ac:spMk id="6" creationId="{00000000-0000-0000-0000-000000000000}"/>
          </ac:spMkLst>
        </pc:spChg>
        <pc:spChg chg="mod">
          <ac:chgData name="Mai Anh Đoàn Quỳnh" userId="0ede8803a1888a52" providerId="LiveId" clId="{D3112BDB-2A98-4366-843E-D7700CE482CE}" dt="2023-02-07T03:27:48.233" v="39" actId="1076"/>
          <ac:spMkLst>
            <pc:docMk/>
            <pc:sldMk cId="4020428860" sldId="259"/>
            <ac:spMk id="8" creationId="{FEAEF7B6-2052-5C93-0DBB-943EB98493BC}"/>
          </ac:spMkLst>
        </pc:spChg>
        <pc:spChg chg="mod">
          <ac:chgData name="Mai Anh Đoàn Quỳnh" userId="0ede8803a1888a52" providerId="LiveId" clId="{D3112BDB-2A98-4366-843E-D7700CE482CE}" dt="2023-02-07T03:27:48.233" v="39" actId="1076"/>
          <ac:spMkLst>
            <pc:docMk/>
            <pc:sldMk cId="4020428860" sldId="259"/>
            <ac:spMk id="9" creationId="{20E85703-3D9C-2251-7E8E-1A85F23B6705}"/>
          </ac:spMkLst>
        </pc:spChg>
        <pc:spChg chg="add del mod">
          <ac:chgData name="Mai Anh Đoàn Quỳnh" userId="0ede8803a1888a52" providerId="LiveId" clId="{D3112BDB-2A98-4366-843E-D7700CE482CE}" dt="2023-02-07T03:27:48.233" v="39" actId="1076"/>
          <ac:spMkLst>
            <pc:docMk/>
            <pc:sldMk cId="4020428860" sldId="259"/>
            <ac:spMk id="10" creationId="{B4AEF89C-F885-9735-6893-73E7B613C4EB}"/>
          </ac:spMkLst>
        </pc:spChg>
        <pc:spChg chg="mod">
          <ac:chgData name="Mai Anh Đoàn Quỳnh" userId="0ede8803a1888a52" providerId="LiveId" clId="{D3112BDB-2A98-4366-843E-D7700CE482CE}" dt="2023-02-07T03:27:48.233" v="39" actId="1076"/>
          <ac:spMkLst>
            <pc:docMk/>
            <pc:sldMk cId="4020428860" sldId="259"/>
            <ac:spMk id="13" creationId="{00A9C92F-0759-0884-5B79-FFE3B0B9FAE4}"/>
          </ac:spMkLst>
        </pc:spChg>
        <pc:spChg chg="mod">
          <ac:chgData name="Mai Anh Đoàn Quỳnh" userId="0ede8803a1888a52" providerId="LiveId" clId="{D3112BDB-2A98-4366-843E-D7700CE482CE}" dt="2023-02-07T03:27:48.233" v="39" actId="1076"/>
          <ac:spMkLst>
            <pc:docMk/>
            <pc:sldMk cId="4020428860" sldId="259"/>
            <ac:spMk id="14" creationId="{2704603C-023A-9960-D25E-2A51A20B1DF5}"/>
          </ac:spMkLst>
        </pc:spChg>
        <pc:spChg chg="add del mod">
          <ac:chgData name="Mai Anh Đoàn Quỳnh" userId="0ede8803a1888a52" providerId="LiveId" clId="{D3112BDB-2A98-4366-843E-D7700CE482CE}" dt="2023-02-07T03:27:48.233" v="39" actId="1076"/>
          <ac:spMkLst>
            <pc:docMk/>
            <pc:sldMk cId="4020428860" sldId="259"/>
            <ac:spMk id="15" creationId="{A011AECB-DA5F-43C8-9EE3-4EAF15C8A6F3}"/>
          </ac:spMkLst>
        </pc:spChg>
        <pc:spChg chg="add del mod">
          <ac:chgData name="Mai Anh Đoàn Quỳnh" userId="0ede8803a1888a52" providerId="LiveId" clId="{D3112BDB-2A98-4366-843E-D7700CE482CE}" dt="2023-02-07T03:27:48.233" v="39" actId="1076"/>
          <ac:spMkLst>
            <pc:docMk/>
            <pc:sldMk cId="4020428860" sldId="259"/>
            <ac:spMk id="16" creationId="{2A63A22B-40EB-1935-A611-3C0EB172B1E0}"/>
          </ac:spMkLst>
        </pc:spChg>
        <pc:spChg chg="add del mod">
          <ac:chgData name="Mai Anh Đoàn Quỳnh" userId="0ede8803a1888a52" providerId="LiveId" clId="{D3112BDB-2A98-4366-843E-D7700CE482CE}" dt="2023-02-07T03:27:48.233" v="39" actId="1076"/>
          <ac:spMkLst>
            <pc:docMk/>
            <pc:sldMk cId="4020428860" sldId="259"/>
            <ac:spMk id="17" creationId="{57F78134-40F3-1C3E-971D-21ED07209B65}"/>
          </ac:spMkLst>
        </pc:spChg>
        <pc:spChg chg="add del mod">
          <ac:chgData name="Mai Anh Đoàn Quỳnh" userId="0ede8803a1888a52" providerId="LiveId" clId="{D3112BDB-2A98-4366-843E-D7700CE482CE}" dt="2023-02-07T03:27:48.233" v="39" actId="1076"/>
          <ac:spMkLst>
            <pc:docMk/>
            <pc:sldMk cId="4020428860" sldId="259"/>
            <ac:spMk id="18" creationId="{1CDABC46-AE22-DC35-8981-D6416560F6B1}"/>
          </ac:spMkLst>
        </pc:spChg>
        <pc:spChg chg="add del">
          <ac:chgData name="Mai Anh Đoàn Quỳnh" userId="0ede8803a1888a52" providerId="LiveId" clId="{D3112BDB-2A98-4366-843E-D7700CE482CE}" dt="2023-02-07T03:26:46.469" v="21" actId="21"/>
          <ac:spMkLst>
            <pc:docMk/>
            <pc:sldMk cId="4020428860" sldId="259"/>
            <ac:spMk id="22" creationId="{00000000-0000-0000-0000-000000000000}"/>
          </ac:spMkLst>
        </pc:spChg>
        <pc:spChg chg="add del">
          <ac:chgData name="Mai Anh Đoàn Quỳnh" userId="0ede8803a1888a52" providerId="LiveId" clId="{D3112BDB-2A98-4366-843E-D7700CE482CE}" dt="2023-02-07T03:26:46.469" v="21" actId="21"/>
          <ac:spMkLst>
            <pc:docMk/>
            <pc:sldMk cId="4020428860" sldId="259"/>
            <ac:spMk id="27" creationId="{00000000-0000-0000-0000-000000000000}"/>
          </ac:spMkLst>
        </pc:spChg>
        <pc:spChg chg="add del mod">
          <ac:chgData name="Mai Anh Đoàn Quỳnh" userId="0ede8803a1888a52" providerId="LiveId" clId="{D3112BDB-2A98-4366-843E-D7700CE482CE}" dt="2023-02-07T03:26:46.469" v="21" actId="21"/>
          <ac:spMkLst>
            <pc:docMk/>
            <pc:sldMk cId="4020428860" sldId="259"/>
            <ac:spMk id="28" creationId="{00000000-0000-0000-0000-000000000000}"/>
          </ac:spMkLst>
        </pc:spChg>
        <pc:spChg chg="add del">
          <ac:chgData name="Mai Anh Đoàn Quỳnh" userId="0ede8803a1888a52" providerId="LiveId" clId="{D3112BDB-2A98-4366-843E-D7700CE482CE}" dt="2023-02-07T03:26:46.469" v="21" actId="21"/>
          <ac:spMkLst>
            <pc:docMk/>
            <pc:sldMk cId="4020428860" sldId="259"/>
            <ac:spMk id="29" creationId="{00000000-0000-0000-0000-000000000000}"/>
          </ac:spMkLst>
        </pc:spChg>
        <pc:spChg chg="add del">
          <ac:chgData name="Mai Anh Đoàn Quỳnh" userId="0ede8803a1888a52" providerId="LiveId" clId="{D3112BDB-2A98-4366-843E-D7700CE482CE}" dt="2023-02-07T03:26:46.469" v="21" actId="21"/>
          <ac:spMkLst>
            <pc:docMk/>
            <pc:sldMk cId="4020428860" sldId="259"/>
            <ac:spMk id="30" creationId="{00000000-0000-0000-0000-000000000000}"/>
          </ac:spMkLst>
        </pc:spChg>
        <pc:grpChg chg="add del mod">
          <ac:chgData name="Mai Anh Đoàn Quỳnh" userId="0ede8803a1888a52" providerId="LiveId" clId="{D3112BDB-2A98-4366-843E-D7700CE482CE}" dt="2023-02-07T03:27:48.233" v="39" actId="1076"/>
          <ac:grpSpMkLst>
            <pc:docMk/>
            <pc:sldMk cId="4020428860" sldId="259"/>
            <ac:grpSpMk id="7" creationId="{B32B3BDE-4EFB-EE95-8FF0-6457E5AC6A98}"/>
          </ac:grpSpMkLst>
        </pc:grpChg>
        <pc:grpChg chg="add del mod">
          <ac:chgData name="Mai Anh Đoàn Quỳnh" userId="0ede8803a1888a52" providerId="LiveId" clId="{D3112BDB-2A98-4366-843E-D7700CE482CE}" dt="2023-02-07T03:27:48.233" v="39" actId="1076"/>
          <ac:grpSpMkLst>
            <pc:docMk/>
            <pc:sldMk cId="4020428860" sldId="259"/>
            <ac:grpSpMk id="12" creationId="{749FEEA0-08CC-B606-3257-A6F2C12DAF2D}"/>
          </ac:grpSpMkLst>
        </pc:grpChg>
        <pc:grpChg chg="add del">
          <ac:chgData name="Mai Anh Đoàn Quỳnh" userId="0ede8803a1888a52" providerId="LiveId" clId="{D3112BDB-2A98-4366-843E-D7700CE482CE}" dt="2023-02-07T03:26:46.469" v="21" actId="21"/>
          <ac:grpSpMkLst>
            <pc:docMk/>
            <pc:sldMk cId="4020428860" sldId="259"/>
            <ac:grpSpMk id="19" creationId="{00000000-0000-0000-0000-000000000000}"/>
          </ac:grpSpMkLst>
        </pc:grpChg>
        <pc:grpChg chg="add del">
          <ac:chgData name="Mai Anh Đoàn Quỳnh" userId="0ede8803a1888a52" providerId="LiveId" clId="{D3112BDB-2A98-4366-843E-D7700CE482CE}" dt="2023-02-07T03:26:46.469" v="21" actId="21"/>
          <ac:grpSpMkLst>
            <pc:docMk/>
            <pc:sldMk cId="4020428860" sldId="259"/>
            <ac:grpSpMk id="24" creationId="{BB0445D5-A6E5-40E7-BBDD-5E3EFA13BDED}"/>
          </ac:grpSpMkLst>
        </pc:grpChg>
        <pc:picChg chg="add mod">
          <ac:chgData name="Mai Anh Đoàn Quỳnh" userId="0ede8803a1888a52" providerId="LiveId" clId="{D3112BDB-2A98-4366-843E-D7700CE482CE}" dt="2023-02-07T03:46:48.644" v="170" actId="1076"/>
          <ac:picMkLst>
            <pc:docMk/>
            <pc:sldMk cId="4020428860" sldId="259"/>
            <ac:picMk id="2" creationId="{F513849F-AAEA-3303-D14A-DED9F568E3A9}"/>
          </ac:picMkLst>
        </pc:picChg>
        <pc:picChg chg="mod">
          <ac:chgData name="Mai Anh Đoàn Quỳnh" userId="0ede8803a1888a52" providerId="LiveId" clId="{D3112BDB-2A98-4366-843E-D7700CE482CE}" dt="2023-02-07T03:27:56.555" v="40" actId="14100"/>
          <ac:picMkLst>
            <pc:docMk/>
            <pc:sldMk cId="4020428860" sldId="259"/>
            <ac:picMk id="4" creationId="{00000000-0000-0000-0000-000000000000}"/>
          </ac:picMkLst>
        </pc:picChg>
        <pc:picChg chg="add del mod">
          <ac:chgData name="Mai Anh Đoàn Quỳnh" userId="0ede8803a1888a52" providerId="LiveId" clId="{D3112BDB-2A98-4366-843E-D7700CE482CE}" dt="2023-02-07T03:27:48.233" v="39" actId="1076"/>
          <ac:picMkLst>
            <pc:docMk/>
            <pc:sldMk cId="4020428860" sldId="259"/>
            <ac:picMk id="11" creationId="{479C8963-BA75-F365-8F35-A873553D00F7}"/>
          </ac:picMkLst>
        </pc:picChg>
        <pc:picChg chg="del mod">
          <ac:chgData name="Mai Anh Đoàn Quỳnh" userId="0ede8803a1888a52" providerId="LiveId" clId="{D3112BDB-2A98-4366-843E-D7700CE482CE}" dt="2023-02-07T03:26:46.469" v="21" actId="21"/>
          <ac:picMkLst>
            <pc:docMk/>
            <pc:sldMk cId="4020428860" sldId="259"/>
            <ac:picMk id="23" creationId="{00000000-0000-0000-0000-000000000000}"/>
          </ac:picMkLst>
        </pc:picChg>
      </pc:sldChg>
      <pc:sldChg chg="addSp modSp mod modAnim">
        <pc:chgData name="Mai Anh Đoàn Quỳnh" userId="0ede8803a1888a52" providerId="LiveId" clId="{D3112BDB-2A98-4366-843E-D7700CE482CE}" dt="2023-02-07T07:41:10.233" v="887" actId="1076"/>
        <pc:sldMkLst>
          <pc:docMk/>
          <pc:sldMk cId="1834257652" sldId="260"/>
        </pc:sldMkLst>
        <pc:spChg chg="mod">
          <ac:chgData name="Mai Anh Đoàn Quỳnh" userId="0ede8803a1888a52" providerId="LiveId" clId="{D3112BDB-2A98-4366-843E-D7700CE482CE}" dt="2023-02-07T03:47:33.600" v="176" actId="1076"/>
          <ac:spMkLst>
            <pc:docMk/>
            <pc:sldMk cId="1834257652" sldId="260"/>
            <ac:spMk id="5" creationId="{00000000-0000-0000-0000-000000000000}"/>
          </ac:spMkLst>
        </pc:spChg>
        <pc:spChg chg="mod">
          <ac:chgData name="Mai Anh Đoàn Quỳnh" userId="0ede8803a1888a52" providerId="LiveId" clId="{D3112BDB-2A98-4366-843E-D7700CE482CE}" dt="2023-02-07T07:41:10.233" v="887" actId="1076"/>
          <ac:spMkLst>
            <pc:docMk/>
            <pc:sldMk cId="1834257652" sldId="260"/>
            <ac:spMk id="6" creationId="{00000000-0000-0000-0000-000000000000}"/>
          </ac:spMkLst>
        </pc:spChg>
        <pc:picChg chg="add mod">
          <ac:chgData name="Mai Anh Đoàn Quỳnh" userId="0ede8803a1888a52" providerId="LiveId" clId="{D3112BDB-2A98-4366-843E-D7700CE482CE}" dt="2023-02-07T03:47:34.858" v="177" actId="1076"/>
          <ac:picMkLst>
            <pc:docMk/>
            <pc:sldMk cId="1834257652" sldId="260"/>
            <ac:picMk id="2" creationId="{CE41A0AB-B509-32D9-86F9-8E4A3D391D1D}"/>
          </ac:picMkLst>
        </pc:picChg>
      </pc:sldChg>
      <pc:sldChg chg="addSp modSp mod modAnim">
        <pc:chgData name="Mai Anh Đoàn Quỳnh" userId="0ede8803a1888a52" providerId="LiveId" clId="{D3112BDB-2A98-4366-843E-D7700CE482CE}" dt="2023-02-07T04:31:58.141" v="228" actId="20577"/>
        <pc:sldMkLst>
          <pc:docMk/>
          <pc:sldMk cId="1834257652" sldId="261"/>
        </pc:sldMkLst>
        <pc:spChg chg="mod">
          <ac:chgData name="Mai Anh Đoàn Quỳnh" userId="0ede8803a1888a52" providerId="LiveId" clId="{D3112BDB-2A98-4366-843E-D7700CE482CE}" dt="2023-02-07T04:31:07.111" v="226" actId="20577"/>
          <ac:spMkLst>
            <pc:docMk/>
            <pc:sldMk cId="1834257652" sldId="261"/>
            <ac:spMk id="5" creationId="{00000000-0000-0000-0000-000000000000}"/>
          </ac:spMkLst>
        </pc:spChg>
        <pc:spChg chg="mod">
          <ac:chgData name="Mai Anh Đoàn Quỳnh" userId="0ede8803a1888a52" providerId="LiveId" clId="{D3112BDB-2A98-4366-843E-D7700CE482CE}" dt="2023-02-07T04:31:58.141" v="228" actId="20577"/>
          <ac:spMkLst>
            <pc:docMk/>
            <pc:sldMk cId="1834257652" sldId="261"/>
            <ac:spMk id="6" creationId="{00000000-0000-0000-0000-000000000000}"/>
          </ac:spMkLst>
        </pc:spChg>
        <pc:picChg chg="add mod">
          <ac:chgData name="Mai Anh Đoàn Quỳnh" userId="0ede8803a1888a52" providerId="LiveId" clId="{D3112BDB-2A98-4366-843E-D7700CE482CE}" dt="2023-02-07T03:48:00.340" v="186" actId="1076"/>
          <ac:picMkLst>
            <pc:docMk/>
            <pc:sldMk cId="1834257652" sldId="261"/>
            <ac:picMk id="2" creationId="{57EFA350-73CF-3E30-F0C8-29C73A55D08D}"/>
          </ac:picMkLst>
        </pc:picChg>
      </pc:sldChg>
      <pc:sldChg chg="addSp modSp mod modAnim">
        <pc:chgData name="Mai Anh Đoàn Quỳnh" userId="0ede8803a1888a52" providerId="LiveId" clId="{D3112BDB-2A98-4366-843E-D7700CE482CE}" dt="2023-02-07T03:48:49.415" v="201"/>
        <pc:sldMkLst>
          <pc:docMk/>
          <pc:sldMk cId="1834257652" sldId="262"/>
        </pc:sldMkLst>
        <pc:spChg chg="mod">
          <ac:chgData name="Mai Anh Đoàn Quỳnh" userId="0ede8803a1888a52" providerId="LiveId" clId="{D3112BDB-2A98-4366-843E-D7700CE482CE}" dt="2023-02-07T03:48:35.581" v="198" actId="1076"/>
          <ac:spMkLst>
            <pc:docMk/>
            <pc:sldMk cId="1834257652" sldId="262"/>
            <ac:spMk id="5" creationId="{00000000-0000-0000-0000-000000000000}"/>
          </ac:spMkLst>
        </pc:spChg>
        <pc:spChg chg="mod">
          <ac:chgData name="Mai Anh Đoàn Quỳnh" userId="0ede8803a1888a52" providerId="LiveId" clId="{D3112BDB-2A98-4366-843E-D7700CE482CE}" dt="2023-02-07T03:48:33.659" v="197" actId="1076"/>
          <ac:spMkLst>
            <pc:docMk/>
            <pc:sldMk cId="1834257652" sldId="262"/>
            <ac:spMk id="6" creationId="{00000000-0000-0000-0000-000000000000}"/>
          </ac:spMkLst>
        </pc:spChg>
        <pc:picChg chg="add mod">
          <ac:chgData name="Mai Anh Đoàn Quỳnh" userId="0ede8803a1888a52" providerId="LiveId" clId="{D3112BDB-2A98-4366-843E-D7700CE482CE}" dt="2023-02-07T03:48:25.314" v="194" actId="1076"/>
          <ac:picMkLst>
            <pc:docMk/>
            <pc:sldMk cId="1834257652" sldId="262"/>
            <ac:picMk id="2" creationId="{42DEEA42-E65D-171A-2141-0A5335022D14}"/>
          </ac:picMkLst>
        </pc:picChg>
      </pc:sldChg>
      <pc:sldChg chg="addSp delSp modSp mod delAnim modAnim">
        <pc:chgData name="Mai Anh Đoàn Quỳnh" userId="0ede8803a1888a52" providerId="LiveId" clId="{D3112BDB-2A98-4366-843E-D7700CE482CE}" dt="2023-02-07T04:33:05.883" v="230" actId="20577"/>
        <pc:sldMkLst>
          <pc:docMk/>
          <pc:sldMk cId="1834257652" sldId="263"/>
        </pc:sldMkLst>
        <pc:spChg chg="mod">
          <ac:chgData name="Mai Anh Đoàn Quỳnh" userId="0ede8803a1888a52" providerId="LiveId" clId="{D3112BDB-2A98-4366-843E-D7700CE482CE}" dt="2023-02-07T04:33:05.883" v="230" actId="20577"/>
          <ac:spMkLst>
            <pc:docMk/>
            <pc:sldMk cId="1834257652" sldId="263"/>
            <ac:spMk id="5" creationId="{00000000-0000-0000-0000-000000000000}"/>
          </ac:spMkLst>
        </pc:spChg>
        <pc:spChg chg="del mod">
          <ac:chgData name="Mai Anh Đoàn Quỳnh" userId="0ede8803a1888a52" providerId="LiveId" clId="{D3112BDB-2A98-4366-843E-D7700CE482CE}" dt="2023-02-07T03:42:57.301" v="162" actId="478"/>
          <ac:spMkLst>
            <pc:docMk/>
            <pc:sldMk cId="1834257652" sldId="263"/>
            <ac:spMk id="6" creationId="{00000000-0000-0000-0000-000000000000}"/>
          </ac:spMkLst>
        </pc:spChg>
        <pc:picChg chg="add mod">
          <ac:chgData name="Mai Anh Đoàn Quỳnh" userId="0ede8803a1888a52" providerId="LiveId" clId="{D3112BDB-2A98-4366-843E-D7700CE482CE}" dt="2023-02-07T03:43:05.577" v="164" actId="1076"/>
          <ac:picMkLst>
            <pc:docMk/>
            <pc:sldMk cId="1834257652" sldId="263"/>
            <ac:picMk id="2" creationId="{713FA889-0F6C-83F4-A8F8-D11BC9B1A652}"/>
          </ac:picMkLst>
        </pc:picChg>
      </pc:sldChg>
      <pc:sldChg chg="addSp delSp modSp mod delAnim modAnim">
        <pc:chgData name="Mai Anh Đoàn Quỳnh" userId="0ede8803a1888a52" providerId="LiveId" clId="{D3112BDB-2A98-4366-843E-D7700CE482CE}" dt="2023-02-07T04:38:06.771" v="235" actId="1076"/>
        <pc:sldMkLst>
          <pc:docMk/>
          <pc:sldMk cId="1834257652" sldId="264"/>
        </pc:sldMkLst>
        <pc:spChg chg="mod">
          <ac:chgData name="Mai Anh Đoàn Quỳnh" userId="0ede8803a1888a52" providerId="LiveId" clId="{D3112BDB-2A98-4366-843E-D7700CE482CE}" dt="2023-02-07T04:38:06.771" v="235" actId="1076"/>
          <ac:spMkLst>
            <pc:docMk/>
            <pc:sldMk cId="1834257652" sldId="264"/>
            <ac:spMk id="5" creationId="{00000000-0000-0000-0000-000000000000}"/>
          </ac:spMkLst>
        </pc:spChg>
        <pc:spChg chg="del mod">
          <ac:chgData name="Mai Anh Đoàn Quỳnh" userId="0ede8803a1888a52" providerId="LiveId" clId="{D3112BDB-2A98-4366-843E-D7700CE482CE}" dt="2023-02-07T03:37:00.712" v="152" actId="478"/>
          <ac:spMkLst>
            <pc:docMk/>
            <pc:sldMk cId="1834257652" sldId="264"/>
            <ac:spMk id="6" creationId="{00000000-0000-0000-0000-000000000000}"/>
          </ac:spMkLst>
        </pc:spChg>
        <pc:picChg chg="add del mod">
          <ac:chgData name="Mai Anh Đoàn Quỳnh" userId="0ede8803a1888a52" providerId="LiveId" clId="{D3112BDB-2A98-4366-843E-D7700CE482CE}" dt="2023-02-07T04:37:57.876" v="231" actId="478"/>
          <ac:picMkLst>
            <pc:docMk/>
            <pc:sldMk cId="1834257652" sldId="264"/>
            <ac:picMk id="2" creationId="{6FA13707-6F85-AD5B-BB88-1003FC8BE0CE}"/>
          </ac:picMkLst>
        </pc:picChg>
        <pc:picChg chg="add mod">
          <ac:chgData name="Mai Anh Đoàn Quỳnh" userId="0ede8803a1888a52" providerId="LiveId" clId="{D3112BDB-2A98-4366-843E-D7700CE482CE}" dt="2023-02-07T04:38:05.709" v="234" actId="1076"/>
          <ac:picMkLst>
            <pc:docMk/>
            <pc:sldMk cId="1834257652" sldId="264"/>
            <ac:picMk id="3074" creationId="{350ACC84-4D5A-FF76-B25A-770BB952444E}"/>
          </ac:picMkLst>
        </pc:picChg>
      </pc:sldChg>
      <pc:sldChg chg="del">
        <pc:chgData name="Mai Anh Đoàn Quỳnh" userId="0ede8803a1888a52" providerId="LiveId" clId="{D3112BDB-2A98-4366-843E-D7700CE482CE}" dt="2023-02-07T03:43:25.227" v="165" actId="47"/>
        <pc:sldMkLst>
          <pc:docMk/>
          <pc:sldMk cId="1834257652" sldId="265"/>
        </pc:sldMkLst>
      </pc:sldChg>
      <pc:sldChg chg="del">
        <pc:chgData name="Mai Anh Đoàn Quỳnh" userId="0ede8803a1888a52" providerId="LiveId" clId="{D3112BDB-2A98-4366-843E-D7700CE482CE}" dt="2023-02-07T03:43:25.227" v="165" actId="47"/>
        <pc:sldMkLst>
          <pc:docMk/>
          <pc:sldMk cId="1834257652" sldId="266"/>
        </pc:sldMkLst>
      </pc:sldChg>
      <pc:sldChg chg="addSp modSp mod modAnim">
        <pc:chgData name="Mai Anh Đoàn Quỳnh" userId="0ede8803a1888a52" providerId="LiveId" clId="{D3112BDB-2A98-4366-843E-D7700CE482CE}" dt="2023-02-07T06:33:27.647" v="583"/>
        <pc:sldMkLst>
          <pc:docMk/>
          <pc:sldMk cId="0" sldId="267"/>
        </pc:sldMkLst>
        <pc:spChg chg="mod">
          <ac:chgData name="Mai Anh Đoàn Quỳnh" userId="0ede8803a1888a52" providerId="LiveId" clId="{D3112BDB-2A98-4366-843E-D7700CE482CE}" dt="2023-02-07T06:22:52.527" v="493" actId="1076"/>
          <ac:spMkLst>
            <pc:docMk/>
            <pc:sldMk cId="0" sldId="267"/>
            <ac:spMk id="227" creationId="{00000000-0000-0000-0000-000000000000}"/>
          </ac:spMkLst>
        </pc:spChg>
        <pc:graphicFrameChg chg="mod modGraphic">
          <ac:chgData name="Mai Anh Đoàn Quỳnh" userId="0ede8803a1888a52" providerId="LiveId" clId="{D3112BDB-2A98-4366-843E-D7700CE482CE}" dt="2023-02-07T06:32:37.045" v="564" actId="207"/>
          <ac:graphicFrameMkLst>
            <pc:docMk/>
            <pc:sldMk cId="0" sldId="267"/>
            <ac:graphicFrameMk id="2" creationId="{36EFB7D7-1301-43BC-A28A-6DD1B8479A6F}"/>
          </ac:graphicFrameMkLst>
        </pc:graphicFrameChg>
        <pc:graphicFrameChg chg="add mod modGraphic">
          <ac:chgData name="Mai Anh Đoàn Quỳnh" userId="0ede8803a1888a52" providerId="LiveId" clId="{D3112BDB-2A98-4366-843E-D7700CE482CE}" dt="2023-02-07T06:32:39.064" v="565" actId="207"/>
          <ac:graphicFrameMkLst>
            <pc:docMk/>
            <pc:sldMk cId="0" sldId="267"/>
            <ac:graphicFrameMk id="3" creationId="{9BA01B0D-ECE4-491A-67D5-3C0429856C9E}"/>
          </ac:graphicFrameMkLst>
        </pc:graphicFrameChg>
        <pc:picChg chg="mod">
          <ac:chgData name="Mai Anh Đoàn Quỳnh" userId="0ede8803a1888a52" providerId="LiveId" clId="{D3112BDB-2A98-4366-843E-D7700CE482CE}" dt="2023-02-07T06:22:45.359" v="490" actId="1076"/>
          <ac:picMkLst>
            <pc:docMk/>
            <pc:sldMk cId="0" sldId="267"/>
            <ac:picMk id="226" creationId="{00000000-0000-0000-0000-000000000000}"/>
          </ac:picMkLst>
        </pc:picChg>
        <pc:cxnChg chg="add mod">
          <ac:chgData name="Mai Anh Đoàn Quỳnh" userId="0ede8803a1888a52" providerId="LiveId" clId="{D3112BDB-2A98-4366-843E-D7700CE482CE}" dt="2023-02-07T06:27:44.416" v="551" actId="13822"/>
          <ac:cxnSpMkLst>
            <pc:docMk/>
            <pc:sldMk cId="0" sldId="267"/>
            <ac:cxnSpMk id="5" creationId="{401A32AB-BB32-C082-0315-503278EEAD1E}"/>
          </ac:cxnSpMkLst>
        </pc:cxnChg>
        <pc:cxnChg chg="add mod">
          <ac:chgData name="Mai Anh Đoàn Quỳnh" userId="0ede8803a1888a52" providerId="LiveId" clId="{D3112BDB-2A98-4366-843E-D7700CE482CE}" dt="2023-02-07T06:27:49.101" v="552" actId="13822"/>
          <ac:cxnSpMkLst>
            <pc:docMk/>
            <pc:sldMk cId="0" sldId="267"/>
            <ac:cxnSpMk id="8" creationId="{E4582EF0-C943-6BC6-8CBA-29F33F160DF2}"/>
          </ac:cxnSpMkLst>
        </pc:cxnChg>
        <pc:cxnChg chg="add mod">
          <ac:chgData name="Mai Anh Đoàn Quỳnh" userId="0ede8803a1888a52" providerId="LiveId" clId="{D3112BDB-2A98-4366-843E-D7700CE482CE}" dt="2023-02-07T06:28:11.135" v="556" actId="14100"/>
          <ac:cxnSpMkLst>
            <pc:docMk/>
            <pc:sldMk cId="0" sldId="267"/>
            <ac:cxnSpMk id="11" creationId="{7108FC0E-8FE7-9D44-89E1-09983FB97ADD}"/>
          </ac:cxnSpMkLst>
        </pc:cxnChg>
        <pc:cxnChg chg="add mod">
          <ac:chgData name="Mai Anh Đoàn Quỳnh" userId="0ede8803a1888a52" providerId="LiveId" clId="{D3112BDB-2A98-4366-843E-D7700CE482CE}" dt="2023-02-07T06:28:24.214" v="558" actId="13822"/>
          <ac:cxnSpMkLst>
            <pc:docMk/>
            <pc:sldMk cId="0" sldId="267"/>
            <ac:cxnSpMk id="14" creationId="{109F5AFC-355E-8F7E-872F-F1C276439BFD}"/>
          </ac:cxnSpMkLst>
        </pc:cxnChg>
      </pc:sldChg>
      <pc:sldChg chg="del">
        <pc:chgData name="Mai Anh Đoàn Quỳnh" userId="0ede8803a1888a52" providerId="LiveId" clId="{D3112BDB-2A98-4366-843E-D7700CE482CE}" dt="2023-02-07T03:43:25.227" v="165" actId="47"/>
        <pc:sldMkLst>
          <pc:docMk/>
          <pc:sldMk cId="1834257652" sldId="268"/>
        </pc:sldMkLst>
      </pc:sldChg>
      <pc:sldChg chg="addSp modSp mod modAnim">
        <pc:chgData name="Mai Anh Đoàn Quỳnh" userId="0ede8803a1888a52" providerId="LiveId" clId="{D3112BDB-2A98-4366-843E-D7700CE482CE}" dt="2023-02-07T07:42:50.123" v="905" actId="207"/>
        <pc:sldMkLst>
          <pc:docMk/>
          <pc:sldMk cId="0" sldId="269"/>
        </pc:sldMkLst>
        <pc:spChg chg="add mod">
          <ac:chgData name="Mai Anh Đoàn Quỳnh" userId="0ede8803a1888a52" providerId="LiveId" clId="{D3112BDB-2A98-4366-843E-D7700CE482CE}" dt="2023-02-07T07:39:54.007" v="878" actId="20577"/>
          <ac:spMkLst>
            <pc:docMk/>
            <pc:sldMk cId="0" sldId="269"/>
            <ac:spMk id="5" creationId="{D485F406-2A81-A362-3BCD-61A7DEA115E6}"/>
          </ac:spMkLst>
        </pc:spChg>
        <pc:spChg chg="add mod">
          <ac:chgData name="Mai Anh Đoàn Quỳnh" userId="0ede8803a1888a52" providerId="LiveId" clId="{D3112BDB-2A98-4366-843E-D7700CE482CE}" dt="2023-02-07T07:42:13.038" v="902" actId="207"/>
          <ac:spMkLst>
            <pc:docMk/>
            <pc:sldMk cId="0" sldId="269"/>
            <ac:spMk id="8" creationId="{4ED87A91-D25D-8EFF-8C11-B2FBF20ED567}"/>
          </ac:spMkLst>
        </pc:spChg>
        <pc:spChg chg="add mod">
          <ac:chgData name="Mai Anh Đoàn Quỳnh" userId="0ede8803a1888a52" providerId="LiveId" clId="{D3112BDB-2A98-4366-843E-D7700CE482CE}" dt="2023-02-07T07:42:50.123" v="905" actId="207"/>
          <ac:spMkLst>
            <pc:docMk/>
            <pc:sldMk cId="0" sldId="269"/>
            <ac:spMk id="10" creationId="{515CA550-CF69-0AB6-4E5C-9174E58D57BC}"/>
          </ac:spMkLst>
        </pc:spChg>
        <pc:spChg chg="mod">
          <ac:chgData name="Mai Anh Đoàn Quỳnh" userId="0ede8803a1888a52" providerId="LiveId" clId="{D3112BDB-2A98-4366-843E-D7700CE482CE}" dt="2023-02-07T06:37:06.477" v="628" actId="1076"/>
          <ac:spMkLst>
            <pc:docMk/>
            <pc:sldMk cId="0" sldId="269"/>
            <ac:spMk id="252" creationId="{00000000-0000-0000-0000-000000000000}"/>
          </ac:spMkLst>
        </pc:spChg>
        <pc:spChg chg="mod">
          <ac:chgData name="Mai Anh Đoàn Quỳnh" userId="0ede8803a1888a52" providerId="LiveId" clId="{D3112BDB-2A98-4366-843E-D7700CE482CE}" dt="2023-02-07T06:37:03.797" v="627" actId="1076"/>
          <ac:spMkLst>
            <pc:docMk/>
            <pc:sldMk cId="0" sldId="269"/>
            <ac:spMk id="253" creationId="{00000000-0000-0000-0000-000000000000}"/>
          </ac:spMkLst>
        </pc:spChg>
        <pc:spChg chg="mod">
          <ac:chgData name="Mai Anh Đoàn Quỳnh" userId="0ede8803a1888a52" providerId="LiveId" clId="{D3112BDB-2A98-4366-843E-D7700CE482CE}" dt="2023-02-07T06:52:43.272" v="644" actId="404"/>
          <ac:spMkLst>
            <pc:docMk/>
            <pc:sldMk cId="0" sldId="269"/>
            <ac:spMk id="254" creationId="{00000000-0000-0000-0000-000000000000}"/>
          </ac:spMkLst>
        </pc:spChg>
        <pc:spChg chg="mod">
          <ac:chgData name="Mai Anh Đoàn Quỳnh" userId="0ede8803a1888a52" providerId="LiveId" clId="{D3112BDB-2A98-4366-843E-D7700CE482CE}" dt="2023-02-07T06:34:07.218" v="586" actId="255"/>
          <ac:spMkLst>
            <pc:docMk/>
            <pc:sldMk cId="0" sldId="269"/>
            <ac:spMk id="256" creationId="{00000000-0000-0000-0000-000000000000}"/>
          </ac:spMkLst>
        </pc:spChg>
        <pc:spChg chg="mod">
          <ac:chgData name="Mai Anh Đoàn Quỳnh" userId="0ede8803a1888a52" providerId="LiveId" clId="{D3112BDB-2A98-4366-843E-D7700CE482CE}" dt="2023-02-07T06:36:59.038" v="625" actId="1076"/>
          <ac:spMkLst>
            <pc:docMk/>
            <pc:sldMk cId="0" sldId="269"/>
            <ac:spMk id="257" creationId="{00000000-0000-0000-0000-000000000000}"/>
          </ac:spMkLst>
        </pc:spChg>
        <pc:spChg chg="mod">
          <ac:chgData name="Mai Anh Đoàn Quỳnh" userId="0ede8803a1888a52" providerId="LiveId" clId="{D3112BDB-2A98-4366-843E-D7700CE482CE}" dt="2023-02-07T06:37:01.364" v="626" actId="1076"/>
          <ac:spMkLst>
            <pc:docMk/>
            <pc:sldMk cId="0" sldId="269"/>
            <ac:spMk id="258" creationId="{00000000-0000-0000-0000-000000000000}"/>
          </ac:spMkLst>
        </pc:spChg>
        <pc:picChg chg="mod">
          <ac:chgData name="Mai Anh Đoàn Quỳnh" userId="0ede8803a1888a52" providerId="LiveId" clId="{D3112BDB-2A98-4366-843E-D7700CE482CE}" dt="2023-02-07T06:34:53.382" v="597" actId="1076"/>
          <ac:picMkLst>
            <pc:docMk/>
            <pc:sldMk cId="0" sldId="269"/>
            <ac:picMk id="2" creationId="{094AE1FA-D041-4009-B113-C151E250161D}"/>
          </ac:picMkLst>
        </pc:picChg>
        <pc:picChg chg="add mod">
          <ac:chgData name="Mai Anh Đoàn Quỳnh" userId="0ede8803a1888a52" providerId="LiveId" clId="{D3112BDB-2A98-4366-843E-D7700CE482CE}" dt="2023-02-07T06:37:21.070" v="634" actId="1076"/>
          <ac:picMkLst>
            <pc:docMk/>
            <pc:sldMk cId="0" sldId="269"/>
            <ac:picMk id="3" creationId="{BA1A8BF8-9145-E9AA-2E0B-4D458930F823}"/>
          </ac:picMkLst>
        </pc:picChg>
        <pc:picChg chg="add mod">
          <ac:chgData name="Mai Anh Đoàn Quỳnh" userId="0ede8803a1888a52" providerId="LiveId" clId="{D3112BDB-2A98-4366-843E-D7700CE482CE}" dt="2023-02-07T06:37:24.012" v="636" actId="1076"/>
          <ac:picMkLst>
            <pc:docMk/>
            <pc:sldMk cId="0" sldId="269"/>
            <ac:picMk id="6" creationId="{4AC8F3BD-89DF-DB05-9110-F876F6943CF1}"/>
          </ac:picMkLst>
        </pc:picChg>
        <pc:picChg chg="mod">
          <ac:chgData name="Mai Anh Đoàn Quỳnh" userId="0ede8803a1888a52" providerId="LiveId" clId="{D3112BDB-2A98-4366-843E-D7700CE482CE}" dt="2023-02-07T06:34:02.390" v="584" actId="1076"/>
          <ac:picMkLst>
            <pc:docMk/>
            <pc:sldMk cId="0" sldId="269"/>
            <ac:picMk id="255" creationId="{00000000-0000-0000-0000-000000000000}"/>
          </ac:picMkLst>
        </pc:picChg>
      </pc:sldChg>
      <pc:sldChg chg="del">
        <pc:chgData name="Mai Anh Đoàn Quỳnh" userId="0ede8803a1888a52" providerId="LiveId" clId="{D3112BDB-2A98-4366-843E-D7700CE482CE}" dt="2023-02-07T03:43:25.227" v="165" actId="47"/>
        <pc:sldMkLst>
          <pc:docMk/>
          <pc:sldMk cId="1834257652" sldId="269"/>
        </pc:sldMkLst>
      </pc:sldChg>
      <pc:sldChg chg="del">
        <pc:chgData name="Mai Anh Đoàn Quỳnh" userId="0ede8803a1888a52" providerId="LiveId" clId="{D3112BDB-2A98-4366-843E-D7700CE482CE}" dt="2023-02-07T03:50:10.251" v="216" actId="47"/>
        <pc:sldMkLst>
          <pc:docMk/>
          <pc:sldMk cId="1598466417" sldId="270"/>
        </pc:sldMkLst>
      </pc:sldChg>
      <pc:sldChg chg="addSp delSp modSp mod addAnim delAnim modAnim">
        <pc:chgData name="Mai Anh Đoàn Quỳnh" userId="0ede8803a1888a52" providerId="LiveId" clId="{D3112BDB-2A98-4366-843E-D7700CE482CE}" dt="2023-02-07T09:55:51.284" v="1842" actId="21"/>
        <pc:sldMkLst>
          <pc:docMk/>
          <pc:sldMk cId="0" sldId="271"/>
        </pc:sldMkLst>
        <pc:spChg chg="add mod">
          <ac:chgData name="Mai Anh Đoàn Quỳnh" userId="0ede8803a1888a52" providerId="LiveId" clId="{D3112BDB-2A98-4366-843E-D7700CE482CE}" dt="2023-02-07T09:33:02.610" v="1572" actId="1076"/>
          <ac:spMkLst>
            <pc:docMk/>
            <pc:sldMk cId="0" sldId="271"/>
            <ac:spMk id="4" creationId="{E8D20D18-4D49-E341-B91A-6F01FAC8AAB2}"/>
          </ac:spMkLst>
        </pc:spChg>
        <pc:spChg chg="add del mod">
          <ac:chgData name="Mai Anh Đoàn Quỳnh" userId="0ede8803a1888a52" providerId="LiveId" clId="{D3112BDB-2A98-4366-843E-D7700CE482CE}" dt="2023-02-07T09:41:46.211" v="1648" actId="21"/>
          <ac:spMkLst>
            <pc:docMk/>
            <pc:sldMk cId="0" sldId="271"/>
            <ac:spMk id="11" creationId="{0876A845-07CD-D3DF-3F4F-131D47CB7EE8}"/>
          </ac:spMkLst>
        </pc:spChg>
        <pc:spChg chg="add del mod">
          <ac:chgData name="Mai Anh Đoàn Quỳnh" userId="0ede8803a1888a52" providerId="LiveId" clId="{D3112BDB-2A98-4366-843E-D7700CE482CE}" dt="2023-02-07T09:45:32.373" v="1678" actId="21"/>
          <ac:spMkLst>
            <pc:docMk/>
            <pc:sldMk cId="0" sldId="271"/>
            <ac:spMk id="14" creationId="{2ACE03A4-DC27-F640-D824-81B84A4F83DE}"/>
          </ac:spMkLst>
        </pc:spChg>
        <pc:spChg chg="add del mod">
          <ac:chgData name="Mai Anh Đoàn Quỳnh" userId="0ede8803a1888a52" providerId="LiveId" clId="{D3112BDB-2A98-4366-843E-D7700CE482CE}" dt="2023-02-07T09:48:55.066" v="1716" actId="21"/>
          <ac:spMkLst>
            <pc:docMk/>
            <pc:sldMk cId="0" sldId="271"/>
            <ac:spMk id="16" creationId="{A44C7CD6-7A95-0F2A-768D-7CD4BBD33F66}"/>
          </ac:spMkLst>
        </pc:spChg>
        <pc:spChg chg="add del mod">
          <ac:chgData name="Mai Anh Đoàn Quỳnh" userId="0ede8803a1888a52" providerId="LiveId" clId="{D3112BDB-2A98-4366-843E-D7700CE482CE}" dt="2023-02-07T09:55:51.284" v="1842" actId="21"/>
          <ac:spMkLst>
            <pc:docMk/>
            <pc:sldMk cId="0" sldId="271"/>
            <ac:spMk id="22" creationId="{E9757EAD-9260-864F-51FD-6D1A69329A42}"/>
          </ac:spMkLst>
        </pc:spChg>
        <pc:spChg chg="del">
          <ac:chgData name="Mai Anh Đoàn Quỳnh" userId="0ede8803a1888a52" providerId="LiveId" clId="{D3112BDB-2A98-4366-843E-D7700CE482CE}" dt="2023-02-07T07:02:01.031" v="747" actId="478"/>
          <ac:spMkLst>
            <pc:docMk/>
            <pc:sldMk cId="0" sldId="271"/>
            <ac:spMk id="283" creationId="{00000000-0000-0000-0000-000000000000}"/>
          </ac:spMkLst>
        </pc:spChg>
        <pc:spChg chg="mod">
          <ac:chgData name="Mai Anh Đoàn Quỳnh" userId="0ede8803a1888a52" providerId="LiveId" clId="{D3112BDB-2A98-4366-843E-D7700CE482CE}" dt="2023-02-07T09:53:45.104" v="1824" actId="20577"/>
          <ac:spMkLst>
            <pc:docMk/>
            <pc:sldMk cId="0" sldId="271"/>
            <ac:spMk id="286" creationId="{00000000-0000-0000-0000-000000000000}"/>
          </ac:spMkLst>
        </pc:spChg>
        <pc:spChg chg="del mod">
          <ac:chgData name="Mai Anh Đoàn Quỳnh" userId="0ede8803a1888a52" providerId="LiveId" clId="{D3112BDB-2A98-4366-843E-D7700CE482CE}" dt="2023-02-07T09:50:09.952" v="1723" actId="21"/>
          <ac:spMkLst>
            <pc:docMk/>
            <pc:sldMk cId="0" sldId="271"/>
            <ac:spMk id="287" creationId="{00000000-0000-0000-0000-000000000000}"/>
          </ac:spMkLst>
        </pc:spChg>
        <pc:spChg chg="mod">
          <ac:chgData name="Mai Anh Đoàn Quỳnh" userId="0ede8803a1888a52" providerId="LiveId" clId="{D3112BDB-2A98-4366-843E-D7700CE482CE}" dt="2023-02-07T06:56:50.239" v="682" actId="255"/>
          <ac:spMkLst>
            <pc:docMk/>
            <pc:sldMk cId="0" sldId="271"/>
            <ac:spMk id="289" creationId="{00000000-0000-0000-0000-000000000000}"/>
          </ac:spMkLst>
        </pc:spChg>
        <pc:spChg chg="mod">
          <ac:chgData name="Mai Anh Đoàn Quỳnh" userId="0ede8803a1888a52" providerId="LiveId" clId="{D3112BDB-2A98-4366-843E-D7700CE482CE}" dt="2023-02-07T09:33:09.939" v="1574" actId="1076"/>
          <ac:spMkLst>
            <pc:docMk/>
            <pc:sldMk cId="0" sldId="271"/>
            <ac:spMk id="290" creationId="{00000000-0000-0000-0000-000000000000}"/>
          </ac:spMkLst>
        </pc:spChg>
        <pc:spChg chg="mod">
          <ac:chgData name="Mai Anh Đoàn Quỳnh" userId="0ede8803a1888a52" providerId="LiveId" clId="{D3112BDB-2A98-4366-843E-D7700CE482CE}" dt="2023-02-07T09:33:06.908" v="1573" actId="1076"/>
          <ac:spMkLst>
            <pc:docMk/>
            <pc:sldMk cId="0" sldId="271"/>
            <ac:spMk id="291" creationId="{00000000-0000-0000-0000-000000000000}"/>
          </ac:spMkLst>
        </pc:spChg>
        <pc:picChg chg="mod">
          <ac:chgData name="Mai Anh Đoàn Quỳnh" userId="0ede8803a1888a52" providerId="LiveId" clId="{D3112BDB-2A98-4366-843E-D7700CE482CE}" dt="2023-02-07T06:56:46.180" v="681" actId="1076"/>
          <ac:picMkLst>
            <pc:docMk/>
            <pc:sldMk cId="0" sldId="271"/>
            <ac:picMk id="288" creationId="{00000000-0000-0000-0000-000000000000}"/>
          </ac:picMkLst>
        </pc:picChg>
        <pc:cxnChg chg="mod">
          <ac:chgData name="Mai Anh Đoàn Quỳnh" userId="0ede8803a1888a52" providerId="LiveId" clId="{D3112BDB-2A98-4366-843E-D7700CE482CE}" dt="2023-02-07T09:32:30.235" v="1551" actId="1076"/>
          <ac:cxnSpMkLst>
            <pc:docMk/>
            <pc:sldMk cId="0" sldId="271"/>
            <ac:cxnSpMk id="3" creationId="{00000000-0000-0000-0000-000000000000}"/>
          </ac:cxnSpMkLst>
        </pc:cxnChg>
        <pc:cxnChg chg="mod">
          <ac:chgData name="Mai Anh Đoàn Quỳnh" userId="0ede8803a1888a52" providerId="LiveId" clId="{D3112BDB-2A98-4366-843E-D7700CE482CE}" dt="2023-02-07T09:32:33.165" v="1552" actId="1076"/>
          <ac:cxnSpMkLst>
            <pc:docMk/>
            <pc:sldMk cId="0" sldId="271"/>
            <ac:cxnSpMk id="8" creationId="{00000000-0000-0000-0000-000000000000}"/>
          </ac:cxnSpMkLst>
        </pc:cxnChg>
        <pc:cxnChg chg="mod">
          <ac:chgData name="Mai Anh Đoàn Quỳnh" userId="0ede8803a1888a52" providerId="LiveId" clId="{D3112BDB-2A98-4366-843E-D7700CE482CE}" dt="2023-02-07T09:54:11.857" v="1829" actId="1076"/>
          <ac:cxnSpMkLst>
            <pc:docMk/>
            <pc:sldMk cId="0" sldId="271"/>
            <ac:cxnSpMk id="10" creationId="{00000000-0000-0000-0000-000000000000}"/>
          </ac:cxnSpMkLst>
        </pc:cxnChg>
        <pc:cxnChg chg="mod">
          <ac:chgData name="Mai Anh Đoàn Quỳnh" userId="0ede8803a1888a52" providerId="LiveId" clId="{D3112BDB-2A98-4366-843E-D7700CE482CE}" dt="2023-02-07T09:32:16.891" v="1548" actId="1076"/>
          <ac:cxnSpMkLst>
            <pc:docMk/>
            <pc:sldMk cId="0" sldId="271"/>
            <ac:cxnSpMk id="12" creationId="{00000000-0000-0000-0000-000000000000}"/>
          </ac:cxnSpMkLst>
        </pc:cxnChg>
        <pc:cxnChg chg="add mod">
          <ac:chgData name="Mai Anh Đoàn Quỳnh" userId="0ede8803a1888a52" providerId="LiveId" clId="{D3112BDB-2A98-4366-843E-D7700CE482CE}" dt="2023-02-07T09:32:11.048" v="1546" actId="1076"/>
          <ac:cxnSpMkLst>
            <pc:docMk/>
            <pc:sldMk cId="0" sldId="271"/>
            <ac:cxnSpMk id="18" creationId="{0233632A-75FA-5E11-B082-BD69A6A98E38}"/>
          </ac:cxnSpMkLst>
        </pc:cxnChg>
        <pc:cxnChg chg="add mod">
          <ac:chgData name="Mai Anh Đoàn Quỳnh" userId="0ede8803a1888a52" providerId="LiveId" clId="{D3112BDB-2A98-4366-843E-D7700CE482CE}" dt="2023-02-07T09:54:32.826" v="1833" actId="14100"/>
          <ac:cxnSpMkLst>
            <pc:docMk/>
            <pc:sldMk cId="0" sldId="271"/>
            <ac:cxnSpMk id="23" creationId="{8E23B825-3266-5F0D-4A52-99EA3C1D0E85}"/>
          </ac:cxnSpMkLst>
        </pc:cxnChg>
      </pc:sldChg>
      <pc:sldChg chg="addSp delSp modSp mod modAnim">
        <pc:chgData name="Mai Anh Đoàn Quỳnh" userId="0ede8803a1888a52" providerId="LiveId" clId="{D3112BDB-2A98-4366-843E-D7700CE482CE}" dt="2023-02-07T07:08:57.719" v="797"/>
        <pc:sldMkLst>
          <pc:docMk/>
          <pc:sldMk cId="0" sldId="273"/>
        </pc:sldMkLst>
        <pc:spChg chg="add mod">
          <ac:chgData name="Mai Anh Đoàn Quỳnh" userId="0ede8803a1888a52" providerId="LiveId" clId="{D3112BDB-2A98-4366-843E-D7700CE482CE}" dt="2023-02-07T07:07:29.682" v="778" actId="1076"/>
          <ac:spMkLst>
            <pc:docMk/>
            <pc:sldMk cId="0" sldId="273"/>
            <ac:spMk id="4" creationId="{3FCFDB4D-6EDC-947F-3F01-E09533889577}"/>
          </ac:spMkLst>
        </pc:spChg>
        <pc:spChg chg="add mod">
          <ac:chgData name="Mai Anh Đoàn Quỳnh" userId="0ede8803a1888a52" providerId="LiveId" clId="{D3112BDB-2A98-4366-843E-D7700CE482CE}" dt="2023-02-07T07:08:00.203" v="785" actId="14100"/>
          <ac:spMkLst>
            <pc:docMk/>
            <pc:sldMk cId="0" sldId="273"/>
            <ac:spMk id="6" creationId="{0893B7CA-6AAF-94FA-EDF3-8218D02162AD}"/>
          </ac:spMkLst>
        </pc:spChg>
        <pc:spChg chg="add mod">
          <ac:chgData name="Mai Anh Đoàn Quỳnh" userId="0ede8803a1888a52" providerId="LiveId" clId="{D3112BDB-2A98-4366-843E-D7700CE482CE}" dt="2023-02-07T07:08:16.858" v="789" actId="1076"/>
          <ac:spMkLst>
            <pc:docMk/>
            <pc:sldMk cId="0" sldId="273"/>
            <ac:spMk id="8" creationId="{27FA79BA-09B9-5641-8004-03151B9FFC2C}"/>
          </ac:spMkLst>
        </pc:spChg>
        <pc:spChg chg="add mod">
          <ac:chgData name="Mai Anh Đoàn Quỳnh" userId="0ede8803a1888a52" providerId="LiveId" clId="{D3112BDB-2A98-4366-843E-D7700CE482CE}" dt="2023-02-07T07:08:35.698" v="793" actId="1076"/>
          <ac:spMkLst>
            <pc:docMk/>
            <pc:sldMk cId="0" sldId="273"/>
            <ac:spMk id="10" creationId="{72346CC3-FCCB-3258-8AB5-5206C3FAFA1D}"/>
          </ac:spMkLst>
        </pc:spChg>
        <pc:spChg chg="mod">
          <ac:chgData name="Mai Anh Đoàn Quỳnh" userId="0ede8803a1888a52" providerId="LiveId" clId="{D3112BDB-2A98-4366-843E-D7700CE482CE}" dt="2023-02-07T07:05:11.292" v="766" actId="1076"/>
          <ac:spMkLst>
            <pc:docMk/>
            <pc:sldMk cId="0" sldId="273"/>
            <ac:spMk id="313" creationId="{00000000-0000-0000-0000-000000000000}"/>
          </ac:spMkLst>
        </pc:spChg>
        <pc:spChg chg="mod">
          <ac:chgData name="Mai Anh Đoàn Quỳnh" userId="0ede8803a1888a52" providerId="LiveId" clId="{D3112BDB-2A98-4366-843E-D7700CE482CE}" dt="2023-02-07T07:04:19.846" v="753" actId="255"/>
          <ac:spMkLst>
            <pc:docMk/>
            <pc:sldMk cId="0" sldId="273"/>
            <ac:spMk id="315" creationId="{00000000-0000-0000-0000-000000000000}"/>
          </ac:spMkLst>
        </pc:spChg>
        <pc:spChg chg="mod">
          <ac:chgData name="Mai Anh Đoàn Quỳnh" userId="0ede8803a1888a52" providerId="LiveId" clId="{D3112BDB-2A98-4366-843E-D7700CE482CE}" dt="2023-02-07T07:04:56.268" v="761" actId="1076"/>
          <ac:spMkLst>
            <pc:docMk/>
            <pc:sldMk cId="0" sldId="273"/>
            <ac:spMk id="316" creationId="{00000000-0000-0000-0000-000000000000}"/>
          </ac:spMkLst>
        </pc:spChg>
        <pc:spChg chg="mod">
          <ac:chgData name="Mai Anh Đoàn Quỳnh" userId="0ede8803a1888a52" providerId="LiveId" clId="{D3112BDB-2A98-4366-843E-D7700CE482CE}" dt="2023-02-07T07:05:23.794" v="767" actId="1076"/>
          <ac:spMkLst>
            <pc:docMk/>
            <pc:sldMk cId="0" sldId="273"/>
            <ac:spMk id="317" creationId="{00000000-0000-0000-0000-000000000000}"/>
          </ac:spMkLst>
        </pc:spChg>
        <pc:graphicFrameChg chg="add del mod">
          <ac:chgData name="Mai Anh Đoàn Quỳnh" userId="0ede8803a1888a52" providerId="LiveId" clId="{D3112BDB-2A98-4366-843E-D7700CE482CE}" dt="2023-02-07T07:02:53.968" v="751"/>
          <ac:graphicFrameMkLst>
            <pc:docMk/>
            <pc:sldMk cId="0" sldId="273"/>
            <ac:graphicFrameMk id="2" creationId="{F2FAB97E-C705-760D-8816-FF3AD81EF938}"/>
          </ac:graphicFrameMkLst>
        </pc:graphicFrameChg>
        <pc:graphicFrameChg chg="mod modGraphic">
          <ac:chgData name="Mai Anh Đoàn Quỳnh" userId="0ede8803a1888a52" providerId="LiveId" clId="{D3112BDB-2A98-4366-843E-D7700CE482CE}" dt="2023-02-07T07:07:46.147" v="781" actId="255"/>
          <ac:graphicFrameMkLst>
            <pc:docMk/>
            <pc:sldMk cId="0" sldId="273"/>
            <ac:graphicFrameMk id="318" creationId="{00000000-0000-0000-0000-000000000000}"/>
          </ac:graphicFrameMkLst>
        </pc:graphicFrameChg>
        <pc:picChg chg="mod">
          <ac:chgData name="Mai Anh Đoàn Quỳnh" userId="0ede8803a1888a52" providerId="LiveId" clId="{D3112BDB-2A98-4366-843E-D7700CE482CE}" dt="2023-02-07T07:04:15.116" v="752" actId="1076"/>
          <ac:picMkLst>
            <pc:docMk/>
            <pc:sldMk cId="0" sldId="273"/>
            <ac:picMk id="314" creationId="{00000000-0000-0000-0000-000000000000}"/>
          </ac:picMkLst>
        </pc:picChg>
      </pc:sldChg>
      <pc:sldChg chg="del">
        <pc:chgData name="Mai Anh Đoàn Quỳnh" userId="0ede8803a1888a52" providerId="LiveId" clId="{D3112BDB-2A98-4366-843E-D7700CE482CE}" dt="2023-02-07T07:09:02.548" v="798" actId="47"/>
        <pc:sldMkLst>
          <pc:docMk/>
          <pc:sldMk cId="0" sldId="274"/>
        </pc:sldMkLst>
      </pc:sldChg>
      <pc:sldChg chg="addSp delSp modSp mod modAnim">
        <pc:chgData name="Mai Anh Đoàn Quỳnh" userId="0ede8803a1888a52" providerId="LiveId" clId="{D3112BDB-2A98-4366-843E-D7700CE482CE}" dt="2023-02-07T10:35:05.103" v="1992"/>
        <pc:sldMkLst>
          <pc:docMk/>
          <pc:sldMk cId="0" sldId="275"/>
        </pc:sldMkLst>
        <pc:spChg chg="add del mod">
          <ac:chgData name="Mai Anh Đoàn Quỳnh" userId="0ede8803a1888a52" providerId="LiveId" clId="{D3112BDB-2A98-4366-843E-D7700CE482CE}" dt="2023-02-07T07:17:16.739" v="822"/>
          <ac:spMkLst>
            <pc:docMk/>
            <pc:sldMk cId="0" sldId="275"/>
            <ac:spMk id="4" creationId="{1D6F6819-D454-973D-BA97-84C69C0DAEF8}"/>
          </ac:spMkLst>
        </pc:spChg>
        <pc:spChg chg="add mod">
          <ac:chgData name="Mai Anh Đoàn Quỳnh" userId="0ede8803a1888a52" providerId="LiveId" clId="{D3112BDB-2A98-4366-843E-D7700CE482CE}" dt="2023-02-07T10:32:27.029" v="1951" actId="1076"/>
          <ac:spMkLst>
            <pc:docMk/>
            <pc:sldMk cId="0" sldId="275"/>
            <ac:spMk id="5" creationId="{4E0DADC3-92E6-5752-A24F-CAE20F66182A}"/>
          </ac:spMkLst>
        </pc:spChg>
        <pc:spChg chg="add mod">
          <ac:chgData name="Mai Anh Đoàn Quỳnh" userId="0ede8803a1888a52" providerId="LiveId" clId="{D3112BDB-2A98-4366-843E-D7700CE482CE}" dt="2023-02-07T10:33:19.633" v="1966" actId="207"/>
          <ac:spMkLst>
            <pc:docMk/>
            <pc:sldMk cId="0" sldId="275"/>
            <ac:spMk id="7" creationId="{8C7136E3-A479-6B6C-A850-057DC038120D}"/>
          </ac:spMkLst>
        </pc:spChg>
        <pc:spChg chg="add mod">
          <ac:chgData name="Mai Anh Đoàn Quỳnh" userId="0ede8803a1888a52" providerId="LiveId" clId="{D3112BDB-2A98-4366-843E-D7700CE482CE}" dt="2023-02-07T10:33:34.934" v="1968" actId="1076"/>
          <ac:spMkLst>
            <pc:docMk/>
            <pc:sldMk cId="0" sldId="275"/>
            <ac:spMk id="8" creationId="{558EA0FA-BC54-D50D-4AC6-0D7EA8C1BEC9}"/>
          </ac:spMkLst>
        </pc:spChg>
        <pc:spChg chg="add mod">
          <ac:chgData name="Mai Anh Đoàn Quỳnh" userId="0ede8803a1888a52" providerId="LiveId" clId="{D3112BDB-2A98-4366-843E-D7700CE482CE}" dt="2023-02-07T10:34:04.979" v="1975" actId="1076"/>
          <ac:spMkLst>
            <pc:docMk/>
            <pc:sldMk cId="0" sldId="275"/>
            <ac:spMk id="9" creationId="{4AF28D33-523C-0821-9CAE-C1805C497E90}"/>
          </ac:spMkLst>
        </pc:spChg>
        <pc:spChg chg="add mod">
          <ac:chgData name="Mai Anh Đoàn Quỳnh" userId="0ede8803a1888a52" providerId="LiveId" clId="{D3112BDB-2A98-4366-843E-D7700CE482CE}" dt="2023-02-07T10:34:33.646" v="1982" actId="1076"/>
          <ac:spMkLst>
            <pc:docMk/>
            <pc:sldMk cId="0" sldId="275"/>
            <ac:spMk id="10" creationId="{0C2A0560-2190-674B-4E69-44E5AE07E805}"/>
          </ac:spMkLst>
        </pc:spChg>
        <pc:spChg chg="mod">
          <ac:chgData name="Mai Anh Đoàn Quỳnh" userId="0ede8803a1888a52" providerId="LiveId" clId="{D3112BDB-2A98-4366-843E-D7700CE482CE}" dt="2023-02-07T07:10:17.929" v="814" actId="1076"/>
          <ac:spMkLst>
            <pc:docMk/>
            <pc:sldMk cId="0" sldId="275"/>
            <ac:spMk id="333" creationId="{00000000-0000-0000-0000-000000000000}"/>
          </ac:spMkLst>
        </pc:spChg>
        <pc:spChg chg="mod">
          <ac:chgData name="Mai Anh Đoàn Quỳnh" userId="0ede8803a1888a52" providerId="LiveId" clId="{D3112BDB-2A98-4366-843E-D7700CE482CE}" dt="2023-02-07T07:10:06.106" v="811" actId="1076"/>
          <ac:spMkLst>
            <pc:docMk/>
            <pc:sldMk cId="0" sldId="275"/>
            <ac:spMk id="334" creationId="{00000000-0000-0000-0000-000000000000}"/>
          </ac:spMkLst>
        </pc:spChg>
        <pc:spChg chg="mod">
          <ac:chgData name="Mai Anh Đoàn Quỳnh" userId="0ede8803a1888a52" providerId="LiveId" clId="{D3112BDB-2A98-4366-843E-D7700CE482CE}" dt="2023-02-07T07:09:36.420" v="801" actId="255"/>
          <ac:spMkLst>
            <pc:docMk/>
            <pc:sldMk cId="0" sldId="275"/>
            <ac:spMk id="336" creationId="{00000000-0000-0000-0000-000000000000}"/>
          </ac:spMkLst>
        </pc:spChg>
        <pc:spChg chg="mod">
          <ac:chgData name="Mai Anh Đoàn Quỳnh" userId="0ede8803a1888a52" providerId="LiveId" clId="{D3112BDB-2A98-4366-843E-D7700CE482CE}" dt="2023-02-07T07:10:04.066" v="810" actId="1076"/>
          <ac:spMkLst>
            <pc:docMk/>
            <pc:sldMk cId="0" sldId="275"/>
            <ac:spMk id="337" creationId="{00000000-0000-0000-0000-000000000000}"/>
          </ac:spMkLst>
        </pc:spChg>
        <pc:spChg chg="mod">
          <ac:chgData name="Mai Anh Đoàn Quỳnh" userId="0ede8803a1888a52" providerId="LiveId" clId="{D3112BDB-2A98-4366-843E-D7700CE482CE}" dt="2023-02-07T07:10:02.146" v="809" actId="1076"/>
          <ac:spMkLst>
            <pc:docMk/>
            <pc:sldMk cId="0" sldId="275"/>
            <ac:spMk id="338" creationId="{00000000-0000-0000-0000-000000000000}"/>
          </ac:spMkLst>
        </pc:spChg>
        <pc:spChg chg="mod">
          <ac:chgData name="Mai Anh Đoàn Quỳnh" userId="0ede8803a1888a52" providerId="LiveId" clId="{D3112BDB-2A98-4366-843E-D7700CE482CE}" dt="2023-02-07T10:34:28.550" v="1981" actId="20577"/>
          <ac:spMkLst>
            <pc:docMk/>
            <pc:sldMk cId="0" sldId="275"/>
            <ac:spMk id="340" creationId="{00000000-0000-0000-0000-000000000000}"/>
          </ac:spMkLst>
        </pc:spChg>
        <pc:picChg chg="mod">
          <ac:chgData name="Mai Anh Đoàn Quỳnh" userId="0ede8803a1888a52" providerId="LiveId" clId="{D3112BDB-2A98-4366-843E-D7700CE482CE}" dt="2023-02-07T07:09:32.659" v="800" actId="1076"/>
          <ac:picMkLst>
            <pc:docMk/>
            <pc:sldMk cId="0" sldId="275"/>
            <ac:picMk id="335" creationId="{00000000-0000-0000-0000-000000000000}"/>
          </ac:picMkLst>
        </pc:picChg>
      </pc:sldChg>
      <pc:sldChg chg="addSp modSp mod modAnim">
        <pc:chgData name="Mai Anh Đoàn Quỳnh" userId="0ede8803a1888a52" providerId="LiveId" clId="{D3112BDB-2A98-4366-843E-D7700CE482CE}" dt="2023-02-07T08:50:38.270" v="988" actId="14100"/>
        <pc:sldMkLst>
          <pc:docMk/>
          <pc:sldMk cId="0" sldId="276"/>
        </pc:sldMkLst>
        <pc:spChg chg="add mod">
          <ac:chgData name="Mai Anh Đoàn Quỳnh" userId="0ede8803a1888a52" providerId="LiveId" clId="{D3112BDB-2A98-4366-843E-D7700CE482CE}" dt="2023-02-07T08:34:25.195" v="979"/>
          <ac:spMkLst>
            <pc:docMk/>
            <pc:sldMk cId="0" sldId="276"/>
            <ac:spMk id="2" creationId="{699CBF9D-9F2E-4F49-3A1A-83009C2B3D65}"/>
          </ac:spMkLst>
        </pc:spChg>
        <pc:spChg chg="mod">
          <ac:chgData name="Mai Anh Đoàn Quỳnh" userId="0ede8803a1888a52" providerId="LiveId" clId="{D3112BDB-2A98-4366-843E-D7700CE482CE}" dt="2023-02-07T08:31:20.425" v="948" actId="1076"/>
          <ac:spMkLst>
            <pc:docMk/>
            <pc:sldMk cId="0" sldId="276"/>
            <ac:spMk id="346" creationId="{00000000-0000-0000-0000-000000000000}"/>
          </ac:spMkLst>
        </pc:spChg>
        <pc:spChg chg="mod">
          <ac:chgData name="Mai Anh Đoàn Quỳnh" userId="0ede8803a1888a52" providerId="LiveId" clId="{D3112BDB-2A98-4366-843E-D7700CE482CE}" dt="2023-02-07T08:30:48.335" v="941" actId="255"/>
          <ac:spMkLst>
            <pc:docMk/>
            <pc:sldMk cId="0" sldId="276"/>
            <ac:spMk id="348" creationId="{00000000-0000-0000-0000-000000000000}"/>
          </ac:spMkLst>
        </pc:spChg>
        <pc:spChg chg="mod">
          <ac:chgData name="Mai Anh Đoàn Quỳnh" userId="0ede8803a1888a52" providerId="LiveId" clId="{D3112BDB-2A98-4366-843E-D7700CE482CE}" dt="2023-02-07T08:31:13.706" v="946" actId="1076"/>
          <ac:spMkLst>
            <pc:docMk/>
            <pc:sldMk cId="0" sldId="276"/>
            <ac:spMk id="349" creationId="{00000000-0000-0000-0000-000000000000}"/>
          </ac:spMkLst>
        </pc:spChg>
        <pc:spChg chg="mod">
          <ac:chgData name="Mai Anh Đoàn Quỳnh" userId="0ede8803a1888a52" providerId="LiveId" clId="{D3112BDB-2A98-4366-843E-D7700CE482CE}" dt="2023-02-07T08:31:17.362" v="947" actId="1076"/>
          <ac:spMkLst>
            <pc:docMk/>
            <pc:sldMk cId="0" sldId="276"/>
            <ac:spMk id="350" creationId="{00000000-0000-0000-0000-000000000000}"/>
          </ac:spMkLst>
        </pc:spChg>
        <pc:spChg chg="mod">
          <ac:chgData name="Mai Anh Đoàn Quỳnh" userId="0ede8803a1888a52" providerId="LiveId" clId="{D3112BDB-2A98-4366-843E-D7700CE482CE}" dt="2023-02-07T08:31:53.385" v="959" actId="1076"/>
          <ac:spMkLst>
            <pc:docMk/>
            <pc:sldMk cId="0" sldId="276"/>
            <ac:spMk id="352" creationId="{00000000-0000-0000-0000-000000000000}"/>
          </ac:spMkLst>
        </pc:spChg>
        <pc:picChg chg="add mod">
          <ac:chgData name="Mai Anh Đoàn Quỳnh" userId="0ede8803a1888a52" providerId="LiveId" clId="{D3112BDB-2A98-4366-843E-D7700CE482CE}" dt="2023-02-07T08:50:38.270" v="988" actId="14100"/>
          <ac:picMkLst>
            <pc:docMk/>
            <pc:sldMk cId="0" sldId="276"/>
            <ac:picMk id="3" creationId="{4856E9C5-9CA5-940A-B5A0-33DE2A5C0B48}"/>
          </ac:picMkLst>
        </pc:picChg>
        <pc:picChg chg="mod">
          <ac:chgData name="Mai Anh Đoàn Quỳnh" userId="0ede8803a1888a52" providerId="LiveId" clId="{D3112BDB-2A98-4366-843E-D7700CE482CE}" dt="2023-02-07T08:30:44.483" v="940" actId="1076"/>
          <ac:picMkLst>
            <pc:docMk/>
            <pc:sldMk cId="0" sldId="276"/>
            <ac:picMk id="347" creationId="{00000000-0000-0000-0000-000000000000}"/>
          </ac:picMkLst>
        </pc:picChg>
        <pc:cxnChg chg="add mod">
          <ac:chgData name="Mai Anh Đoàn Quỳnh" userId="0ede8803a1888a52" providerId="LiveId" clId="{D3112BDB-2A98-4366-843E-D7700CE482CE}" dt="2023-02-07T08:35:25.120" v="982" actId="13822"/>
          <ac:cxnSpMkLst>
            <pc:docMk/>
            <pc:sldMk cId="0" sldId="276"/>
            <ac:cxnSpMk id="5" creationId="{BC644800-C656-925B-AC7B-11773E1EDC7F}"/>
          </ac:cxnSpMkLst>
        </pc:cxnChg>
        <pc:cxnChg chg="add mod">
          <ac:chgData name="Mai Anh Đoàn Quỳnh" userId="0ede8803a1888a52" providerId="LiveId" clId="{D3112BDB-2A98-4366-843E-D7700CE482CE}" dt="2023-02-07T08:35:35.037" v="985" actId="13822"/>
          <ac:cxnSpMkLst>
            <pc:docMk/>
            <pc:sldMk cId="0" sldId="276"/>
            <ac:cxnSpMk id="7" creationId="{D77772DB-E42E-1534-9FFB-E93517D9A21F}"/>
          </ac:cxnSpMkLst>
        </pc:cxnChg>
      </pc:sldChg>
      <pc:sldChg chg="addSp delSp modSp mod">
        <pc:chgData name="Mai Anh Đoàn Quỳnh" userId="0ede8803a1888a52" providerId="LiveId" clId="{D3112BDB-2A98-4366-843E-D7700CE482CE}" dt="2023-02-07T10:00:17.663" v="1897" actId="1076"/>
        <pc:sldMkLst>
          <pc:docMk/>
          <pc:sldMk cId="0" sldId="278"/>
        </pc:sldMkLst>
        <pc:spChg chg="add mod">
          <ac:chgData name="Mai Anh Đoàn Quỳnh" userId="0ede8803a1888a52" providerId="LiveId" clId="{D3112BDB-2A98-4366-843E-D7700CE482CE}" dt="2023-02-07T10:00:17.663" v="1897" actId="1076"/>
          <ac:spMkLst>
            <pc:docMk/>
            <pc:sldMk cId="0" sldId="278"/>
            <ac:spMk id="2" creationId="{7022C7CF-0425-805F-33E1-55BF4148ED1D}"/>
          </ac:spMkLst>
        </pc:spChg>
        <pc:spChg chg="add del mod">
          <ac:chgData name="Mai Anh Đoàn Quỳnh" userId="0ede8803a1888a52" providerId="LiveId" clId="{D3112BDB-2A98-4366-843E-D7700CE482CE}" dt="2023-02-07T09:59:06.462" v="1876" actId="21"/>
          <ac:spMkLst>
            <pc:docMk/>
            <pc:sldMk cId="0" sldId="278"/>
            <ac:spMk id="3" creationId="{9E3D6280-67DC-C5D3-3C42-92C2DFB71ABE}"/>
          </ac:spMkLst>
        </pc:spChg>
        <pc:spChg chg="add mod">
          <ac:chgData name="Mai Anh Đoàn Quỳnh" userId="0ede8803a1888a52" providerId="LiveId" clId="{D3112BDB-2A98-4366-843E-D7700CE482CE}" dt="2023-02-07T09:59:43.184" v="1887" actId="255"/>
          <ac:spMkLst>
            <pc:docMk/>
            <pc:sldMk cId="0" sldId="278"/>
            <ac:spMk id="4" creationId="{362E906E-0D0D-04E5-A193-443E3641D885}"/>
          </ac:spMkLst>
        </pc:spChg>
        <pc:spChg chg="add mod">
          <ac:chgData name="Mai Anh Đoàn Quỳnh" userId="0ede8803a1888a52" providerId="LiveId" clId="{D3112BDB-2A98-4366-843E-D7700CE482CE}" dt="2023-02-07T10:00:10.656" v="1894" actId="1076"/>
          <ac:spMkLst>
            <pc:docMk/>
            <pc:sldMk cId="0" sldId="278"/>
            <ac:spMk id="5" creationId="{66AACCB0-95BC-2C5D-D0D9-3A54A9898325}"/>
          </ac:spMkLst>
        </pc:spChg>
        <pc:spChg chg="add mod">
          <ac:chgData name="Mai Anh Đoàn Quỳnh" userId="0ede8803a1888a52" providerId="LiveId" clId="{D3112BDB-2A98-4366-843E-D7700CE482CE}" dt="2023-02-07T10:00:13.185" v="1895" actId="1076"/>
          <ac:spMkLst>
            <pc:docMk/>
            <pc:sldMk cId="0" sldId="278"/>
            <ac:spMk id="6" creationId="{C9A57A39-B6F4-E5FB-5B37-9373A7799CC7}"/>
          </ac:spMkLst>
        </pc:spChg>
        <pc:spChg chg="mod">
          <ac:chgData name="Mai Anh Đoàn Quỳnh" userId="0ede8803a1888a52" providerId="LiveId" clId="{D3112BDB-2A98-4366-843E-D7700CE482CE}" dt="2023-02-07T09:59:22.385" v="1880" actId="1076"/>
          <ac:spMkLst>
            <pc:docMk/>
            <pc:sldMk cId="0" sldId="278"/>
            <ac:spMk id="380" creationId="{00000000-0000-0000-0000-000000000000}"/>
          </ac:spMkLst>
        </pc:spChg>
        <pc:spChg chg="mod">
          <ac:chgData name="Mai Anh Đoàn Quỳnh" userId="0ede8803a1888a52" providerId="LiveId" clId="{D3112BDB-2A98-4366-843E-D7700CE482CE}" dt="2023-02-07T09:59:25.856" v="1881" actId="1076"/>
          <ac:spMkLst>
            <pc:docMk/>
            <pc:sldMk cId="0" sldId="278"/>
            <ac:spMk id="381" creationId="{00000000-0000-0000-0000-000000000000}"/>
          </ac:spMkLst>
        </pc:spChg>
        <pc:spChg chg="mod">
          <ac:chgData name="Mai Anh Đoàn Quỳnh" userId="0ede8803a1888a52" providerId="LiveId" clId="{D3112BDB-2A98-4366-843E-D7700CE482CE}" dt="2023-02-07T09:58:27.817" v="1868" actId="1076"/>
          <ac:spMkLst>
            <pc:docMk/>
            <pc:sldMk cId="0" sldId="278"/>
            <ac:spMk id="382" creationId="{00000000-0000-0000-0000-000000000000}"/>
          </ac:spMkLst>
        </pc:spChg>
        <pc:spChg chg="mod">
          <ac:chgData name="Mai Anh Đoàn Quỳnh" userId="0ede8803a1888a52" providerId="LiveId" clId="{D3112BDB-2A98-4366-843E-D7700CE482CE}" dt="2023-02-07T09:59:19.528" v="1879" actId="1076"/>
          <ac:spMkLst>
            <pc:docMk/>
            <pc:sldMk cId="0" sldId="278"/>
            <ac:spMk id="383" creationId="{00000000-0000-0000-0000-000000000000}"/>
          </ac:spMkLst>
        </pc:spChg>
        <pc:spChg chg="mod">
          <ac:chgData name="Mai Anh Đoàn Quỳnh" userId="0ede8803a1888a52" providerId="LiveId" clId="{D3112BDB-2A98-4366-843E-D7700CE482CE}" dt="2023-02-07T09:59:36.360" v="1885" actId="1076"/>
          <ac:spMkLst>
            <pc:docMk/>
            <pc:sldMk cId="0" sldId="278"/>
            <ac:spMk id="384" creationId="{00000000-0000-0000-0000-000000000000}"/>
          </ac:spMkLst>
        </pc:spChg>
        <pc:picChg chg="mod">
          <ac:chgData name="Mai Anh Đoàn Quỳnh" userId="0ede8803a1888a52" providerId="LiveId" clId="{D3112BDB-2A98-4366-843E-D7700CE482CE}" dt="2023-02-07T09:58:25.115" v="1867" actId="1076"/>
          <ac:picMkLst>
            <pc:docMk/>
            <pc:sldMk cId="0" sldId="278"/>
            <ac:picMk id="379" creationId="{00000000-0000-0000-0000-000000000000}"/>
          </ac:picMkLst>
        </pc:picChg>
      </pc:sldChg>
      <pc:sldChg chg="delSp del mod ord modNotes">
        <pc:chgData name="Mai Anh Đoàn Quỳnh" userId="0ede8803a1888a52" providerId="LiveId" clId="{D3112BDB-2A98-4366-843E-D7700CE482CE}" dt="2023-02-07T10:00:20.719" v="1898" actId="47"/>
        <pc:sldMkLst>
          <pc:docMk/>
          <pc:sldMk cId="0" sldId="279"/>
        </pc:sldMkLst>
        <pc:spChg chg="del">
          <ac:chgData name="Mai Anh Đoàn Quỳnh" userId="0ede8803a1888a52" providerId="LiveId" clId="{D3112BDB-2A98-4366-843E-D7700CE482CE}" dt="2023-02-07T09:58:41.512" v="1869" actId="21"/>
          <ac:spMkLst>
            <pc:docMk/>
            <pc:sldMk cId="0" sldId="279"/>
            <ac:spMk id="389" creationId="{00000000-0000-0000-0000-000000000000}"/>
          </ac:spMkLst>
        </pc:spChg>
        <pc:spChg chg="del">
          <ac:chgData name="Mai Anh Đoàn Quỳnh" userId="0ede8803a1888a52" providerId="LiveId" clId="{D3112BDB-2A98-4366-843E-D7700CE482CE}" dt="2023-02-07T09:58:50.836" v="1872" actId="21"/>
          <ac:spMkLst>
            <pc:docMk/>
            <pc:sldMk cId="0" sldId="279"/>
            <ac:spMk id="390" creationId="{00000000-0000-0000-0000-000000000000}"/>
          </ac:spMkLst>
        </pc:spChg>
        <pc:spChg chg="del">
          <ac:chgData name="Mai Anh Đoàn Quỳnh" userId="0ede8803a1888a52" providerId="LiveId" clId="{D3112BDB-2A98-4366-843E-D7700CE482CE}" dt="2023-02-07T09:58:41.512" v="1869" actId="21"/>
          <ac:spMkLst>
            <pc:docMk/>
            <pc:sldMk cId="0" sldId="279"/>
            <ac:spMk id="391" creationId="{00000000-0000-0000-0000-000000000000}"/>
          </ac:spMkLst>
        </pc:spChg>
        <pc:spChg chg="del">
          <ac:chgData name="Mai Anh Đoàn Quỳnh" userId="0ede8803a1888a52" providerId="LiveId" clId="{D3112BDB-2A98-4366-843E-D7700CE482CE}" dt="2023-02-07T09:58:41.512" v="1869" actId="21"/>
          <ac:spMkLst>
            <pc:docMk/>
            <pc:sldMk cId="0" sldId="279"/>
            <ac:spMk id="392" creationId="{00000000-0000-0000-0000-000000000000}"/>
          </ac:spMkLst>
        </pc:spChg>
      </pc:sldChg>
      <pc:sldChg chg="addSp modSp mod modAnim">
        <pc:chgData name="Mai Anh Đoàn Quỳnh" userId="0ede8803a1888a52" providerId="LiveId" clId="{D3112BDB-2A98-4366-843E-D7700CE482CE}" dt="2023-02-07T06:07:12.404" v="373"/>
        <pc:sldMkLst>
          <pc:docMk/>
          <pc:sldMk cId="505999660" sldId="283"/>
        </pc:sldMkLst>
        <pc:spChg chg="add mod">
          <ac:chgData name="Mai Anh Đoàn Quỳnh" userId="0ede8803a1888a52" providerId="LiveId" clId="{D3112BDB-2A98-4366-843E-D7700CE482CE}" dt="2023-02-07T06:07:06.224" v="370" actId="1076"/>
          <ac:spMkLst>
            <pc:docMk/>
            <pc:sldMk cId="505999660" sldId="283"/>
            <ac:spMk id="4" creationId="{7560DA41-DC6B-0D6A-8903-42321357F591}"/>
          </ac:spMkLst>
        </pc:spChg>
        <pc:spChg chg="mod">
          <ac:chgData name="Mai Anh Đoàn Quỳnh" userId="0ede8803a1888a52" providerId="LiveId" clId="{D3112BDB-2A98-4366-843E-D7700CE482CE}" dt="2023-02-07T06:06:24.592" v="363" actId="14100"/>
          <ac:spMkLst>
            <pc:docMk/>
            <pc:sldMk cId="505999660" sldId="283"/>
            <ac:spMk id="182" creationId="{00000000-0000-0000-0000-000000000000}"/>
          </ac:spMkLst>
        </pc:spChg>
        <pc:spChg chg="mod">
          <ac:chgData name="Mai Anh Đoàn Quỳnh" userId="0ede8803a1888a52" providerId="LiveId" clId="{D3112BDB-2A98-4366-843E-D7700CE482CE}" dt="2023-02-07T06:07:00.456" v="368" actId="1076"/>
          <ac:spMkLst>
            <pc:docMk/>
            <pc:sldMk cId="505999660" sldId="283"/>
            <ac:spMk id="183" creationId="{00000000-0000-0000-0000-000000000000}"/>
          </ac:spMkLst>
        </pc:spChg>
        <pc:spChg chg="mod">
          <ac:chgData name="Mai Anh Đoàn Quỳnh" userId="0ede8803a1888a52" providerId="LiveId" clId="{D3112BDB-2A98-4366-843E-D7700CE482CE}" dt="2023-02-07T06:05:20.902" v="351" actId="1076"/>
          <ac:spMkLst>
            <pc:docMk/>
            <pc:sldMk cId="505999660" sldId="283"/>
            <ac:spMk id="184" creationId="{00000000-0000-0000-0000-000000000000}"/>
          </ac:spMkLst>
        </pc:spChg>
        <pc:spChg chg="mod">
          <ac:chgData name="Mai Anh Đoàn Quỳnh" userId="0ede8803a1888a52" providerId="LiveId" clId="{D3112BDB-2A98-4366-843E-D7700CE482CE}" dt="2023-02-07T06:04:15.664" v="336" actId="1076"/>
          <ac:spMkLst>
            <pc:docMk/>
            <pc:sldMk cId="505999660" sldId="283"/>
            <ac:spMk id="185" creationId="{00000000-0000-0000-0000-000000000000}"/>
          </ac:spMkLst>
        </pc:spChg>
        <pc:picChg chg="mod">
          <ac:chgData name="Mai Anh Đoàn Quỳnh" userId="0ede8803a1888a52" providerId="LiveId" clId="{D3112BDB-2A98-4366-843E-D7700CE482CE}" dt="2023-02-07T06:05:22.503" v="352" actId="1076"/>
          <ac:picMkLst>
            <pc:docMk/>
            <pc:sldMk cId="505999660" sldId="283"/>
            <ac:picMk id="2" creationId="{84C609A5-671E-4062-B50C-9BAB86D69B8A}"/>
          </ac:picMkLst>
        </pc:picChg>
        <pc:picChg chg="mod">
          <ac:chgData name="Mai Anh Đoàn Quỳnh" userId="0ede8803a1888a52" providerId="LiveId" clId="{D3112BDB-2A98-4366-843E-D7700CE482CE}" dt="2023-02-07T06:04:12.712" v="335" actId="1076"/>
          <ac:picMkLst>
            <pc:docMk/>
            <pc:sldMk cId="505999660" sldId="283"/>
            <ac:picMk id="181" creationId="{00000000-0000-0000-0000-000000000000}"/>
          </ac:picMkLst>
        </pc:picChg>
        <pc:picChg chg="mod">
          <ac:chgData name="Mai Anh Đoàn Quỳnh" userId="0ede8803a1888a52" providerId="LiveId" clId="{D3112BDB-2A98-4366-843E-D7700CE482CE}" dt="2023-02-07T06:04:32.832" v="342" actId="14100"/>
          <ac:picMkLst>
            <pc:docMk/>
            <pc:sldMk cId="505999660" sldId="283"/>
            <ac:picMk id="3074" creationId="{4070F8F3-FD88-4F2A-A46C-085EC7C1B0E4}"/>
          </ac:picMkLst>
        </pc:picChg>
        <pc:picChg chg="add mod">
          <ac:chgData name="Mai Anh Đoàn Quỳnh" userId="0ede8803a1888a52" providerId="LiveId" clId="{D3112BDB-2A98-4366-843E-D7700CE482CE}" dt="2023-02-07T06:04:35.559" v="343" actId="14100"/>
          <ac:picMkLst>
            <pc:docMk/>
            <pc:sldMk cId="505999660" sldId="283"/>
            <ac:picMk id="5122" creationId="{B518B5DD-A6C7-CBA6-1900-354EB72F3373}"/>
          </ac:picMkLst>
        </pc:picChg>
      </pc:sldChg>
      <pc:sldChg chg="addSp modSp mod modAnim">
        <pc:chgData name="Mai Anh Đoàn Quỳnh" userId="0ede8803a1888a52" providerId="LiveId" clId="{D3112BDB-2A98-4366-843E-D7700CE482CE}" dt="2023-02-07T06:12:01.936" v="429" actId="1076"/>
        <pc:sldMkLst>
          <pc:docMk/>
          <pc:sldMk cId="2327105203" sldId="284"/>
        </pc:sldMkLst>
        <pc:spChg chg="add mod">
          <ac:chgData name="Mai Anh Đoàn Quỳnh" userId="0ede8803a1888a52" providerId="LiveId" clId="{D3112BDB-2A98-4366-843E-D7700CE482CE}" dt="2023-02-07T06:12:01.936" v="429" actId="1076"/>
          <ac:spMkLst>
            <pc:docMk/>
            <pc:sldMk cId="2327105203" sldId="284"/>
            <ac:spMk id="4" creationId="{F70A22E6-3339-FFED-EF85-0EA149BB1FE3}"/>
          </ac:spMkLst>
        </pc:spChg>
        <pc:spChg chg="mod">
          <ac:chgData name="Mai Anh Đoàn Quỳnh" userId="0ede8803a1888a52" providerId="LiveId" clId="{D3112BDB-2A98-4366-843E-D7700CE482CE}" dt="2023-02-07T06:10:07.223" v="391" actId="1076"/>
          <ac:spMkLst>
            <pc:docMk/>
            <pc:sldMk cId="2327105203" sldId="284"/>
            <ac:spMk id="182" creationId="{00000000-0000-0000-0000-000000000000}"/>
          </ac:spMkLst>
        </pc:spChg>
        <pc:spChg chg="mod">
          <ac:chgData name="Mai Anh Đoàn Quỳnh" userId="0ede8803a1888a52" providerId="LiveId" clId="{D3112BDB-2A98-4366-843E-D7700CE482CE}" dt="2023-02-07T06:10:26.059" v="396"/>
          <ac:spMkLst>
            <pc:docMk/>
            <pc:sldMk cId="2327105203" sldId="284"/>
            <ac:spMk id="183" creationId="{00000000-0000-0000-0000-000000000000}"/>
          </ac:spMkLst>
        </pc:spChg>
        <pc:spChg chg="mod">
          <ac:chgData name="Mai Anh Đoàn Quỳnh" userId="0ede8803a1888a52" providerId="LiveId" clId="{D3112BDB-2A98-4366-843E-D7700CE482CE}" dt="2023-02-07T06:10:09.085" v="392" actId="1076"/>
          <ac:spMkLst>
            <pc:docMk/>
            <pc:sldMk cId="2327105203" sldId="284"/>
            <ac:spMk id="184" creationId="{00000000-0000-0000-0000-000000000000}"/>
          </ac:spMkLst>
        </pc:spChg>
        <pc:spChg chg="mod">
          <ac:chgData name="Mai Anh Đoàn Quỳnh" userId="0ede8803a1888a52" providerId="LiveId" clId="{D3112BDB-2A98-4366-843E-D7700CE482CE}" dt="2023-02-07T06:08:05.032" v="376" actId="1076"/>
          <ac:spMkLst>
            <pc:docMk/>
            <pc:sldMk cId="2327105203" sldId="284"/>
            <ac:spMk id="185" creationId="{00000000-0000-0000-0000-000000000000}"/>
          </ac:spMkLst>
        </pc:spChg>
        <pc:picChg chg="mod">
          <ac:chgData name="Mai Anh Đoàn Quỳnh" userId="0ede8803a1888a52" providerId="LiveId" clId="{D3112BDB-2A98-4366-843E-D7700CE482CE}" dt="2023-02-07T06:10:10.424" v="393" actId="1076"/>
          <ac:picMkLst>
            <pc:docMk/>
            <pc:sldMk cId="2327105203" sldId="284"/>
            <ac:picMk id="3" creationId="{F59D3FD5-D37A-4D7C-8AF2-700ECCB4A26E}"/>
          </ac:picMkLst>
        </pc:picChg>
        <pc:picChg chg="mod">
          <ac:chgData name="Mai Anh Đoàn Quỳnh" userId="0ede8803a1888a52" providerId="LiveId" clId="{D3112BDB-2A98-4366-843E-D7700CE482CE}" dt="2023-02-07T06:07:57.240" v="374" actId="1076"/>
          <ac:picMkLst>
            <pc:docMk/>
            <pc:sldMk cId="2327105203" sldId="284"/>
            <ac:picMk id="181" creationId="{00000000-0000-0000-0000-000000000000}"/>
          </ac:picMkLst>
        </pc:picChg>
        <pc:picChg chg="mod">
          <ac:chgData name="Mai Anh Đoàn Quỳnh" userId="0ede8803a1888a52" providerId="LiveId" clId="{D3112BDB-2A98-4366-843E-D7700CE482CE}" dt="2023-02-07T06:09:28.400" v="385" actId="14100"/>
          <ac:picMkLst>
            <pc:docMk/>
            <pc:sldMk cId="2327105203" sldId="284"/>
            <ac:picMk id="4098" creationId="{58A3235E-237E-4912-8FDE-DAB50CFCA3C5}"/>
          </ac:picMkLst>
        </pc:picChg>
        <pc:picChg chg="add mod">
          <ac:chgData name="Mai Anh Đoàn Quỳnh" userId="0ede8803a1888a52" providerId="LiveId" clId="{D3112BDB-2A98-4366-843E-D7700CE482CE}" dt="2023-02-07T06:09:20.328" v="382" actId="14100"/>
          <ac:picMkLst>
            <pc:docMk/>
            <pc:sldMk cId="2327105203" sldId="284"/>
            <ac:picMk id="6146" creationId="{FF2D8CEB-89BE-DDB5-3FD0-D58088D06BD2}"/>
          </ac:picMkLst>
        </pc:picChg>
      </pc:sldChg>
      <pc:sldChg chg="addSp modSp mod modAnim">
        <pc:chgData name="Mai Anh Đoàn Quỳnh" userId="0ede8803a1888a52" providerId="LiveId" clId="{D3112BDB-2A98-4366-843E-D7700CE482CE}" dt="2023-02-07T06:21:42.755" v="480"/>
        <pc:sldMkLst>
          <pc:docMk/>
          <pc:sldMk cId="1611131921" sldId="285"/>
        </pc:sldMkLst>
        <pc:spChg chg="add mod">
          <ac:chgData name="Mai Anh Đoàn Quỳnh" userId="0ede8803a1888a52" providerId="LiveId" clId="{D3112BDB-2A98-4366-843E-D7700CE482CE}" dt="2023-02-07T06:20:54.999" v="464" actId="1076"/>
          <ac:spMkLst>
            <pc:docMk/>
            <pc:sldMk cId="1611131921" sldId="285"/>
            <ac:spMk id="4" creationId="{FB53DA01-2C63-0C0C-9C60-8E23AAE4D47C}"/>
          </ac:spMkLst>
        </pc:spChg>
        <pc:spChg chg="mod">
          <ac:chgData name="Mai Anh Đoàn Quỳnh" userId="0ede8803a1888a52" providerId="LiveId" clId="{D3112BDB-2A98-4366-843E-D7700CE482CE}" dt="2023-02-07T06:20:46.399" v="460" actId="1076"/>
          <ac:spMkLst>
            <pc:docMk/>
            <pc:sldMk cId="1611131921" sldId="285"/>
            <ac:spMk id="182" creationId="{00000000-0000-0000-0000-000000000000}"/>
          </ac:spMkLst>
        </pc:spChg>
        <pc:spChg chg="mod">
          <ac:chgData name="Mai Anh Đoàn Quỳnh" userId="0ede8803a1888a52" providerId="LiveId" clId="{D3112BDB-2A98-4366-843E-D7700CE482CE}" dt="2023-02-07T06:20:51.759" v="463" actId="1076"/>
          <ac:spMkLst>
            <pc:docMk/>
            <pc:sldMk cId="1611131921" sldId="285"/>
            <ac:spMk id="183" creationId="{00000000-0000-0000-0000-000000000000}"/>
          </ac:spMkLst>
        </pc:spChg>
        <pc:spChg chg="mod">
          <ac:chgData name="Mai Anh Đoàn Quỳnh" userId="0ede8803a1888a52" providerId="LiveId" clId="{D3112BDB-2A98-4366-843E-D7700CE482CE}" dt="2023-02-07T06:20:48.365" v="461" actId="1076"/>
          <ac:spMkLst>
            <pc:docMk/>
            <pc:sldMk cId="1611131921" sldId="285"/>
            <ac:spMk id="184" creationId="{00000000-0000-0000-0000-000000000000}"/>
          </ac:spMkLst>
        </pc:spChg>
        <pc:spChg chg="mod">
          <ac:chgData name="Mai Anh Đoàn Quỳnh" userId="0ede8803a1888a52" providerId="LiveId" clId="{D3112BDB-2A98-4366-843E-D7700CE482CE}" dt="2023-02-07T06:15:34.426" v="433" actId="255"/>
          <ac:spMkLst>
            <pc:docMk/>
            <pc:sldMk cId="1611131921" sldId="285"/>
            <ac:spMk id="185" creationId="{00000000-0000-0000-0000-000000000000}"/>
          </ac:spMkLst>
        </pc:spChg>
        <pc:picChg chg="mod">
          <ac:chgData name="Mai Anh Đoàn Quỳnh" userId="0ede8803a1888a52" providerId="LiveId" clId="{D3112BDB-2A98-4366-843E-D7700CE482CE}" dt="2023-02-07T06:20:49.519" v="462" actId="1076"/>
          <ac:picMkLst>
            <pc:docMk/>
            <pc:sldMk cId="1611131921" sldId="285"/>
            <ac:picMk id="2" creationId="{0E2D6AE8-1629-48D6-A09C-61674D426AC7}"/>
          </ac:picMkLst>
        </pc:picChg>
        <pc:picChg chg="mod">
          <ac:chgData name="Mai Anh Đoàn Quỳnh" userId="0ede8803a1888a52" providerId="LiveId" clId="{D3112BDB-2A98-4366-843E-D7700CE482CE}" dt="2023-02-07T06:15:30.752" v="432" actId="1076"/>
          <ac:picMkLst>
            <pc:docMk/>
            <pc:sldMk cId="1611131921" sldId="285"/>
            <ac:picMk id="181" creationId="{00000000-0000-0000-0000-000000000000}"/>
          </ac:picMkLst>
        </pc:picChg>
        <pc:picChg chg="mod">
          <ac:chgData name="Mai Anh Đoàn Quỳnh" userId="0ede8803a1888a52" providerId="LiveId" clId="{D3112BDB-2A98-4366-843E-D7700CE482CE}" dt="2023-02-07T06:18:56.533" v="440" actId="14100"/>
          <ac:picMkLst>
            <pc:docMk/>
            <pc:sldMk cId="1611131921" sldId="285"/>
            <ac:picMk id="5124" creationId="{9ECD8E79-0A32-45B8-BDD9-E1C26C48395F}"/>
          </ac:picMkLst>
        </pc:picChg>
        <pc:picChg chg="add mod">
          <ac:chgData name="Mai Anh Đoàn Quỳnh" userId="0ede8803a1888a52" providerId="LiveId" clId="{D3112BDB-2A98-4366-843E-D7700CE482CE}" dt="2023-02-07T06:18:58.742" v="441" actId="14100"/>
          <ac:picMkLst>
            <pc:docMk/>
            <pc:sldMk cId="1611131921" sldId="285"/>
            <ac:picMk id="7170" creationId="{7C6B6BE3-4574-D26C-18A7-3A7A23ABEFA1}"/>
          </ac:picMkLst>
        </pc:picChg>
      </pc:sldChg>
      <pc:sldChg chg="addSp modSp mod modAnim">
        <pc:chgData name="Mai Anh Đoàn Quỳnh" userId="0ede8803a1888a52" providerId="LiveId" clId="{D3112BDB-2A98-4366-843E-D7700CE482CE}" dt="2023-02-07T06:54:59.210" v="678" actId="1076"/>
        <pc:sldMkLst>
          <pc:docMk/>
          <pc:sldMk cId="3164241860" sldId="288"/>
        </pc:sldMkLst>
        <pc:spChg chg="add mod">
          <ac:chgData name="Mai Anh Đoàn Quỳnh" userId="0ede8803a1888a52" providerId="LiveId" clId="{D3112BDB-2A98-4366-843E-D7700CE482CE}" dt="2023-02-07T06:53:54.133" v="667" actId="1076"/>
          <ac:spMkLst>
            <pc:docMk/>
            <pc:sldMk cId="3164241860" sldId="288"/>
            <ac:spMk id="3" creationId="{8B743B40-28DB-1B83-F906-3BC32C37BB58}"/>
          </ac:spMkLst>
        </pc:spChg>
        <pc:spChg chg="mod">
          <ac:chgData name="Mai Anh Đoàn Quỳnh" userId="0ede8803a1888a52" providerId="LiveId" clId="{D3112BDB-2A98-4366-843E-D7700CE482CE}" dt="2023-02-07T06:54:52.514" v="675" actId="1076"/>
          <ac:spMkLst>
            <pc:docMk/>
            <pc:sldMk cId="3164241860" sldId="288"/>
            <ac:spMk id="252" creationId="{00000000-0000-0000-0000-000000000000}"/>
          </ac:spMkLst>
        </pc:spChg>
        <pc:spChg chg="mod">
          <ac:chgData name="Mai Anh Đoàn Quỳnh" userId="0ede8803a1888a52" providerId="LiveId" clId="{D3112BDB-2A98-4366-843E-D7700CE482CE}" dt="2023-02-07T06:54:54.826" v="676" actId="1076"/>
          <ac:spMkLst>
            <pc:docMk/>
            <pc:sldMk cId="3164241860" sldId="288"/>
            <ac:spMk id="253" creationId="{00000000-0000-0000-0000-000000000000}"/>
          </ac:spMkLst>
        </pc:spChg>
        <pc:spChg chg="mod">
          <ac:chgData name="Mai Anh Đoàn Quỳnh" userId="0ede8803a1888a52" providerId="LiveId" clId="{D3112BDB-2A98-4366-843E-D7700CE482CE}" dt="2023-02-07T06:52:53.692" v="646" actId="1076"/>
          <ac:spMkLst>
            <pc:docMk/>
            <pc:sldMk cId="3164241860" sldId="288"/>
            <ac:spMk id="254" creationId="{00000000-0000-0000-0000-000000000000}"/>
          </ac:spMkLst>
        </pc:spChg>
        <pc:spChg chg="mod">
          <ac:chgData name="Mai Anh Đoàn Quỳnh" userId="0ede8803a1888a52" providerId="LiveId" clId="{D3112BDB-2A98-4366-843E-D7700CE482CE}" dt="2023-02-07T06:52:25.903" v="641" actId="255"/>
          <ac:spMkLst>
            <pc:docMk/>
            <pc:sldMk cId="3164241860" sldId="288"/>
            <ac:spMk id="256" creationId="{00000000-0000-0000-0000-000000000000}"/>
          </ac:spMkLst>
        </pc:spChg>
        <pc:spChg chg="mod">
          <ac:chgData name="Mai Anh Đoàn Quỳnh" userId="0ede8803a1888a52" providerId="LiveId" clId="{D3112BDB-2A98-4366-843E-D7700CE482CE}" dt="2023-02-07T06:52:57.516" v="647" actId="1076"/>
          <ac:spMkLst>
            <pc:docMk/>
            <pc:sldMk cId="3164241860" sldId="288"/>
            <ac:spMk id="257" creationId="{00000000-0000-0000-0000-000000000000}"/>
          </ac:spMkLst>
        </pc:spChg>
        <pc:spChg chg="mod">
          <ac:chgData name="Mai Anh Đoàn Quỳnh" userId="0ede8803a1888a52" providerId="LiveId" clId="{D3112BDB-2A98-4366-843E-D7700CE482CE}" dt="2023-02-07T06:53:01.164" v="648" actId="1076"/>
          <ac:spMkLst>
            <pc:docMk/>
            <pc:sldMk cId="3164241860" sldId="288"/>
            <ac:spMk id="258" creationId="{00000000-0000-0000-0000-000000000000}"/>
          </ac:spMkLst>
        </pc:spChg>
        <pc:picChg chg="add mod">
          <ac:chgData name="Mai Anh Đoàn Quỳnh" userId="0ede8803a1888a52" providerId="LiveId" clId="{D3112BDB-2A98-4366-843E-D7700CE482CE}" dt="2023-02-07T06:54:47.441" v="673" actId="1076"/>
          <ac:picMkLst>
            <pc:docMk/>
            <pc:sldMk cId="3164241860" sldId="288"/>
            <ac:picMk id="4" creationId="{2E530412-6F65-0277-3EFD-DF702EB98E5A}"/>
          </ac:picMkLst>
        </pc:picChg>
        <pc:picChg chg="mod">
          <ac:chgData name="Mai Anh Đoàn Quỳnh" userId="0ede8803a1888a52" providerId="LiveId" clId="{D3112BDB-2A98-4366-843E-D7700CE482CE}" dt="2023-02-07T06:54:56.570" v="677" actId="1076"/>
          <ac:picMkLst>
            <pc:docMk/>
            <pc:sldMk cId="3164241860" sldId="288"/>
            <ac:picMk id="11" creationId="{9F6C1E0C-0152-4211-87EB-42E432BB9785}"/>
          </ac:picMkLst>
        </pc:picChg>
        <pc:picChg chg="mod">
          <ac:chgData name="Mai Anh Đoàn Quỳnh" userId="0ede8803a1888a52" providerId="LiveId" clId="{D3112BDB-2A98-4366-843E-D7700CE482CE}" dt="2023-02-07T06:52:21.981" v="640" actId="1076"/>
          <ac:picMkLst>
            <pc:docMk/>
            <pc:sldMk cId="3164241860" sldId="288"/>
            <ac:picMk id="255" creationId="{00000000-0000-0000-0000-000000000000}"/>
          </ac:picMkLst>
        </pc:picChg>
        <pc:picChg chg="add mod">
          <ac:chgData name="Mai Anh Đoàn Quỳnh" userId="0ede8803a1888a52" providerId="LiveId" clId="{D3112BDB-2A98-4366-843E-D7700CE482CE}" dt="2023-02-07T06:54:59.210" v="678" actId="1076"/>
          <ac:picMkLst>
            <pc:docMk/>
            <pc:sldMk cId="3164241860" sldId="288"/>
            <ac:picMk id="8194" creationId="{2F9DEFE3-BEE6-7718-1745-710FC1882FF7}"/>
          </ac:picMkLst>
        </pc:picChg>
      </pc:sldChg>
      <pc:sldChg chg="modSp del mod">
        <pc:chgData name="Mai Anh Đoàn Quỳnh" userId="0ede8803a1888a52" providerId="LiveId" clId="{D3112BDB-2A98-4366-843E-D7700CE482CE}" dt="2023-02-07T07:02:19.862" v="749" actId="47"/>
        <pc:sldMkLst>
          <pc:docMk/>
          <pc:sldMk cId="2381121795" sldId="289"/>
        </pc:sldMkLst>
        <pc:spChg chg="mod">
          <ac:chgData name="Mai Anh Đoàn Quỳnh" userId="0ede8803a1888a52" providerId="LiveId" clId="{D3112BDB-2A98-4366-843E-D7700CE482CE}" dt="2023-02-07T07:01:25.328" v="737" actId="21"/>
          <ac:spMkLst>
            <pc:docMk/>
            <pc:sldMk cId="2381121795" sldId="289"/>
            <ac:spMk id="286" creationId="{00000000-0000-0000-0000-000000000000}"/>
          </ac:spMkLst>
        </pc:spChg>
      </pc:sldChg>
      <pc:sldChg chg="modSp mod modNotes">
        <pc:chgData name="Mai Anh Đoàn Quỳnh" userId="0ede8803a1888a52" providerId="LiveId" clId="{D3112BDB-2A98-4366-843E-D7700CE482CE}" dt="2023-02-07T10:38:55.774" v="1993" actId="1076"/>
        <pc:sldMkLst>
          <pc:docMk/>
          <pc:sldMk cId="2162412241" sldId="292"/>
        </pc:sldMkLst>
        <pc:spChg chg="mod">
          <ac:chgData name="Mai Anh Đoàn Quỳnh" userId="0ede8803a1888a52" providerId="LiveId" clId="{D3112BDB-2A98-4366-843E-D7700CE482CE}" dt="2023-02-07T10:21:27.935" v="1901" actId="14100"/>
          <ac:spMkLst>
            <pc:docMk/>
            <pc:sldMk cId="2162412241" sldId="292"/>
            <ac:spMk id="3" creationId="{5B2ED2BF-E18D-213D-7C4E-510022CFF161}"/>
          </ac:spMkLst>
        </pc:spChg>
        <pc:spChg chg="mod">
          <ac:chgData name="Mai Anh Đoàn Quỳnh" userId="0ede8803a1888a52" providerId="LiveId" clId="{D3112BDB-2A98-4366-843E-D7700CE482CE}" dt="2023-02-07T10:38:55.774" v="1993" actId="1076"/>
          <ac:spMkLst>
            <pc:docMk/>
            <pc:sldMk cId="2162412241" sldId="292"/>
            <ac:spMk id="5" creationId="{06315470-F009-FE8C-0483-9E773E2DBED3}"/>
          </ac:spMkLst>
        </pc:spChg>
        <pc:spChg chg="mod">
          <ac:chgData name="Mai Anh Đoàn Quỳnh" userId="0ede8803a1888a52" providerId="LiveId" clId="{D3112BDB-2A98-4366-843E-D7700CE482CE}" dt="2023-02-07T10:21:27.935" v="1901" actId="14100"/>
          <ac:spMkLst>
            <pc:docMk/>
            <pc:sldMk cId="2162412241" sldId="292"/>
            <ac:spMk id="34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5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5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5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5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5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6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7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8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9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9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9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9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39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0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1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2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3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4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5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6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7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8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49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0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1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2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3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4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5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6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0"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6"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7"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8"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79"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1"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2"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3"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4"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5" creationId="{00000000-0000-0000-0000-000000000000}"/>
          </ac:spMkLst>
        </pc:spChg>
        <pc:spChg chg="mod">
          <ac:chgData name="Mai Anh Đoàn Quỳnh" userId="0ede8803a1888a52" providerId="LiveId" clId="{D3112BDB-2A98-4366-843E-D7700CE482CE}" dt="2023-02-07T10:21:27.935" v="1901" actId="14100"/>
          <ac:spMkLst>
            <pc:docMk/>
            <pc:sldMk cId="2162412241" sldId="292"/>
            <ac:spMk id="586" creationId="{00000000-0000-0000-0000-000000000000}"/>
          </ac:spMkLst>
        </pc:spChg>
        <pc:grpChg chg="mod">
          <ac:chgData name="Mai Anh Đoàn Quỳnh" userId="0ede8803a1888a52" providerId="LiveId" clId="{D3112BDB-2A98-4366-843E-D7700CE482CE}" dt="2023-02-07T10:21:27.935" v="1901" actId="14100"/>
          <ac:grpSpMkLst>
            <pc:docMk/>
            <pc:sldMk cId="2162412241" sldId="292"/>
            <ac:grpSpMk id="356"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401"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416"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449"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479"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495"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524"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558" creationId="{00000000-0000-0000-0000-000000000000}"/>
          </ac:grpSpMkLst>
        </pc:grpChg>
        <pc:grpChg chg="mod">
          <ac:chgData name="Mai Anh Đoàn Quỳnh" userId="0ede8803a1888a52" providerId="LiveId" clId="{D3112BDB-2A98-4366-843E-D7700CE482CE}" dt="2023-02-07T10:21:27.935" v="1901" actId="14100"/>
          <ac:grpSpMkLst>
            <pc:docMk/>
            <pc:sldMk cId="2162412241" sldId="292"/>
            <ac:grpSpMk id="580" creationId="{00000000-0000-0000-0000-000000000000}"/>
          </ac:grpSpMkLst>
        </pc:grpChg>
        <pc:picChg chg="mod">
          <ac:chgData name="Mai Anh Đoàn Quỳnh" userId="0ede8803a1888a52" providerId="LiveId" clId="{D3112BDB-2A98-4366-843E-D7700CE482CE}" dt="2023-02-07T10:23:58.228" v="1923" actId="1076"/>
          <ac:picMkLst>
            <pc:docMk/>
            <pc:sldMk cId="2162412241" sldId="292"/>
            <ac:picMk id="6" creationId="{7F5D54D0-BDF5-6865-1ABC-C46E4AC8E60C}"/>
          </ac:picMkLst>
        </pc:picChg>
        <pc:picChg chg="mod">
          <ac:chgData name="Mai Anh Đoàn Quỳnh" userId="0ede8803a1888a52" providerId="LiveId" clId="{D3112BDB-2A98-4366-843E-D7700CE482CE}" dt="2023-02-07T10:21:27.935" v="1901" actId="14100"/>
          <ac:picMkLst>
            <pc:docMk/>
            <pc:sldMk cId="2162412241" sldId="292"/>
            <ac:picMk id="1028" creationId="{F77A85FD-124E-46E2-75D6-CD61DD725BE5}"/>
          </ac:picMkLst>
        </pc:picChg>
      </pc:sldChg>
      <pc:sldChg chg="addSp delSp modSp mod modAnim">
        <pc:chgData name="Mai Anh Đoàn Quỳnh" userId="0ede8803a1888a52" providerId="LiveId" clId="{D3112BDB-2A98-4366-843E-D7700CE482CE}" dt="2023-02-07T06:03:51.907" v="330" actId="403"/>
        <pc:sldMkLst>
          <pc:docMk/>
          <pc:sldMk cId="0" sldId="293"/>
        </pc:sldMkLst>
        <pc:spChg chg="add mod">
          <ac:chgData name="Mai Anh Đoàn Quỳnh" userId="0ede8803a1888a52" providerId="LiveId" clId="{D3112BDB-2A98-4366-843E-D7700CE482CE}" dt="2023-02-07T05:09:07.115" v="307" actId="114"/>
          <ac:spMkLst>
            <pc:docMk/>
            <pc:sldMk cId="0" sldId="293"/>
            <ac:spMk id="4" creationId="{8F2261C9-024A-C6EF-DD00-6B62A6BED5D2}"/>
          </ac:spMkLst>
        </pc:spChg>
        <pc:spChg chg="mod">
          <ac:chgData name="Mai Anh Đoàn Quỳnh" userId="0ede8803a1888a52" providerId="LiveId" clId="{D3112BDB-2A98-4366-843E-D7700CE482CE}" dt="2023-02-07T05:07:13.229" v="287" actId="14100"/>
          <ac:spMkLst>
            <pc:docMk/>
            <pc:sldMk cId="0" sldId="293"/>
            <ac:spMk id="182" creationId="{00000000-0000-0000-0000-000000000000}"/>
          </ac:spMkLst>
        </pc:spChg>
        <pc:spChg chg="mod">
          <ac:chgData name="Mai Anh Đoàn Quỳnh" userId="0ede8803a1888a52" providerId="LiveId" clId="{D3112BDB-2A98-4366-843E-D7700CE482CE}" dt="2023-02-07T05:07:33.015" v="293" actId="14100"/>
          <ac:spMkLst>
            <pc:docMk/>
            <pc:sldMk cId="0" sldId="293"/>
            <ac:spMk id="183" creationId="{00000000-0000-0000-0000-000000000000}"/>
          </ac:spMkLst>
        </pc:spChg>
        <pc:spChg chg="mod">
          <ac:chgData name="Mai Anh Đoàn Quỳnh" userId="0ede8803a1888a52" providerId="LiveId" clId="{D3112BDB-2A98-4366-843E-D7700CE482CE}" dt="2023-02-07T05:07:17.657" v="289" actId="403"/>
          <ac:spMkLst>
            <pc:docMk/>
            <pc:sldMk cId="0" sldId="293"/>
            <ac:spMk id="184" creationId="{00000000-0000-0000-0000-000000000000}"/>
          </ac:spMkLst>
        </pc:spChg>
        <pc:spChg chg="mod">
          <ac:chgData name="Mai Anh Đoàn Quỳnh" userId="0ede8803a1888a52" providerId="LiveId" clId="{D3112BDB-2A98-4366-843E-D7700CE482CE}" dt="2023-02-07T06:03:51.907" v="330" actId="403"/>
          <ac:spMkLst>
            <pc:docMk/>
            <pc:sldMk cId="0" sldId="293"/>
            <ac:spMk id="185" creationId="{00000000-0000-0000-0000-000000000000}"/>
          </ac:spMkLst>
        </pc:spChg>
        <pc:picChg chg="mod">
          <ac:chgData name="Mai Anh Đoàn Quỳnh" userId="0ede8803a1888a52" providerId="LiveId" clId="{D3112BDB-2A98-4366-843E-D7700CE482CE}" dt="2023-02-07T05:07:00.781" v="283" actId="1076"/>
          <ac:picMkLst>
            <pc:docMk/>
            <pc:sldMk cId="0" sldId="293"/>
            <ac:picMk id="3" creationId="{B1C6FBF0-C71E-4076-9A77-3BF42F2433A3}"/>
          </ac:picMkLst>
        </pc:picChg>
        <pc:picChg chg="mod">
          <ac:chgData name="Mai Anh Đoàn Quỳnh" userId="0ede8803a1888a52" providerId="LiveId" clId="{D3112BDB-2A98-4366-843E-D7700CE482CE}" dt="2023-02-07T05:02:22.231" v="246" actId="1076"/>
          <ac:picMkLst>
            <pc:docMk/>
            <pc:sldMk cId="0" sldId="293"/>
            <ac:picMk id="181" creationId="{00000000-0000-0000-0000-000000000000}"/>
          </ac:picMkLst>
        </pc:picChg>
        <pc:picChg chg="del mod">
          <ac:chgData name="Mai Anh Đoàn Quỳnh" userId="0ede8803a1888a52" providerId="LiveId" clId="{D3112BDB-2A98-4366-843E-D7700CE482CE}" dt="2023-02-07T05:04:40.316" v="257" actId="478"/>
          <ac:picMkLst>
            <pc:docMk/>
            <pc:sldMk cId="0" sldId="293"/>
            <ac:picMk id="2050" creationId="{68A9D8A3-A2F8-4602-8C76-823B3E4609F2}"/>
          </ac:picMkLst>
        </pc:picChg>
        <pc:picChg chg="add mod">
          <ac:chgData name="Mai Anh Đoàn Quỳnh" userId="0ede8803a1888a52" providerId="LiveId" clId="{D3112BDB-2A98-4366-843E-D7700CE482CE}" dt="2023-02-07T05:06:22.773" v="272" actId="14100"/>
          <ac:picMkLst>
            <pc:docMk/>
            <pc:sldMk cId="0" sldId="293"/>
            <ac:picMk id="4098" creationId="{F6257577-3B59-CEA1-B2B9-3E4D4115D94A}"/>
          </ac:picMkLst>
        </pc:picChg>
        <pc:picChg chg="add mod">
          <ac:chgData name="Mai Anh Đoàn Quỳnh" userId="0ede8803a1888a52" providerId="LiveId" clId="{D3112BDB-2A98-4366-843E-D7700CE482CE}" dt="2023-02-07T05:06:16.324" v="270" actId="14100"/>
          <ac:picMkLst>
            <pc:docMk/>
            <pc:sldMk cId="0" sldId="293"/>
            <ac:picMk id="4100" creationId="{C05D2106-2F85-55FE-09A8-3B3595857C48}"/>
          </ac:picMkLst>
        </pc:picChg>
      </pc:sldChg>
      <pc:sldChg chg="addSp modSp mod modAnim">
        <pc:chgData name="Mai Anh Đoàn Quỳnh" userId="0ede8803a1888a52" providerId="LiveId" clId="{D3112BDB-2A98-4366-843E-D7700CE482CE}" dt="2023-02-07T09:37:27.248" v="1628"/>
        <pc:sldMkLst>
          <pc:docMk/>
          <pc:sldMk cId="1534432588" sldId="294"/>
        </pc:sldMkLst>
        <pc:spChg chg="add mod">
          <ac:chgData name="Mai Anh Đoàn Quỳnh" userId="0ede8803a1888a52" providerId="LiveId" clId="{D3112BDB-2A98-4366-843E-D7700CE482CE}" dt="2023-02-07T08:31:38.017" v="952" actId="1076"/>
          <ac:spMkLst>
            <pc:docMk/>
            <pc:sldMk cId="1534432588" sldId="294"/>
            <ac:spMk id="4" creationId="{78088DE3-8FBF-EB63-C34A-936091FADD9B}"/>
          </ac:spMkLst>
        </pc:spChg>
        <pc:spChg chg="add mod">
          <ac:chgData name="Mai Anh Đoàn Quỳnh" userId="0ede8803a1888a52" providerId="LiveId" clId="{D3112BDB-2A98-4366-843E-D7700CE482CE}" dt="2023-02-07T07:19:27.185" v="847" actId="1076"/>
          <ac:spMkLst>
            <pc:docMk/>
            <pc:sldMk cId="1534432588" sldId="294"/>
            <ac:spMk id="6" creationId="{4A206D3F-CE91-DD6C-DBD2-DD0BA9A6D076}"/>
          </ac:spMkLst>
        </pc:spChg>
        <pc:spChg chg="add mod">
          <ac:chgData name="Mai Anh Đoàn Quỳnh" userId="0ede8803a1888a52" providerId="LiveId" clId="{D3112BDB-2A98-4366-843E-D7700CE482CE}" dt="2023-02-07T07:43:20.385" v="912" actId="1076"/>
          <ac:spMkLst>
            <pc:docMk/>
            <pc:sldMk cId="1534432588" sldId="294"/>
            <ac:spMk id="11" creationId="{2295EE56-5738-610F-5630-2FDD375B4A63}"/>
          </ac:spMkLst>
        </pc:spChg>
        <pc:spChg chg="mod">
          <ac:chgData name="Mai Anh Đoàn Quỳnh" userId="0ede8803a1888a52" providerId="LiveId" clId="{D3112BDB-2A98-4366-843E-D7700CE482CE}" dt="2023-02-07T08:31:35.418" v="951" actId="114"/>
          <ac:spMkLst>
            <pc:docMk/>
            <pc:sldMk cId="1534432588" sldId="294"/>
            <ac:spMk id="340" creationId="{00000000-0000-0000-0000-000000000000}"/>
          </ac:spMkLst>
        </pc:spChg>
        <pc:picChg chg="add mod">
          <ac:chgData name="Mai Anh Đoàn Quỳnh" userId="0ede8803a1888a52" providerId="LiveId" clId="{D3112BDB-2A98-4366-843E-D7700CE482CE}" dt="2023-02-07T07:43:18.386" v="911" actId="1076"/>
          <ac:picMkLst>
            <pc:docMk/>
            <pc:sldMk cId="1534432588" sldId="294"/>
            <ac:picMk id="7" creationId="{02493D99-661F-F0E7-5B18-9A46C923CF8D}"/>
          </ac:picMkLst>
        </pc:picChg>
        <pc:cxnChg chg="add mod">
          <ac:chgData name="Mai Anh Đoàn Quỳnh" userId="0ede8803a1888a52" providerId="LiveId" clId="{D3112BDB-2A98-4366-843E-D7700CE482CE}" dt="2023-02-07T07:37:32.825" v="860" actId="1076"/>
          <ac:cxnSpMkLst>
            <pc:docMk/>
            <pc:sldMk cId="1534432588" sldId="294"/>
            <ac:cxnSpMk id="9" creationId="{A14F8A9E-52B0-8D53-D037-3F5D11694438}"/>
          </ac:cxnSpMkLst>
        </pc:cxnChg>
      </pc:sldChg>
      <pc:sldChg chg="addSp delSp modSp mod modAnim">
        <pc:chgData name="Mai Anh Đoàn Quỳnh" userId="0ede8803a1888a52" providerId="LiveId" clId="{D3112BDB-2A98-4366-843E-D7700CE482CE}" dt="2023-02-07T08:31:41.253" v="953" actId="114"/>
        <pc:sldMkLst>
          <pc:docMk/>
          <pc:sldMk cId="653238394" sldId="295"/>
        </pc:sldMkLst>
        <pc:spChg chg="add del mod">
          <ac:chgData name="Mai Anh Đoàn Quỳnh" userId="0ede8803a1888a52" providerId="LiveId" clId="{D3112BDB-2A98-4366-843E-D7700CE482CE}" dt="2023-02-07T07:39:39.892" v="875"/>
          <ac:spMkLst>
            <pc:docMk/>
            <pc:sldMk cId="653238394" sldId="295"/>
            <ac:spMk id="4" creationId="{D71C3F8F-5E86-C806-2FF2-683DB93CC6CA}"/>
          </ac:spMkLst>
        </pc:spChg>
        <pc:spChg chg="add del mod">
          <ac:chgData name="Mai Anh Đoàn Quỳnh" userId="0ede8803a1888a52" providerId="LiveId" clId="{D3112BDB-2A98-4366-843E-D7700CE482CE}" dt="2023-02-07T07:39:39.893" v="877"/>
          <ac:spMkLst>
            <pc:docMk/>
            <pc:sldMk cId="653238394" sldId="295"/>
            <ac:spMk id="6" creationId="{A4DC5361-4967-84A2-95BE-365EC5CF3427}"/>
          </ac:spMkLst>
        </pc:spChg>
        <pc:spChg chg="add mod">
          <ac:chgData name="Mai Anh Đoàn Quỳnh" userId="0ede8803a1888a52" providerId="LiveId" clId="{D3112BDB-2A98-4366-843E-D7700CE482CE}" dt="2023-02-07T07:40:13.002" v="884" actId="1076"/>
          <ac:spMkLst>
            <pc:docMk/>
            <pc:sldMk cId="653238394" sldId="295"/>
            <ac:spMk id="8" creationId="{BF07973F-705E-A0D0-F339-DC9D72BB61AB}"/>
          </ac:spMkLst>
        </pc:spChg>
        <pc:spChg chg="add mod">
          <ac:chgData name="Mai Anh Đoàn Quỳnh" userId="0ede8803a1888a52" providerId="LiveId" clId="{D3112BDB-2A98-4366-843E-D7700CE482CE}" dt="2023-02-07T07:41:49.804" v="897" actId="207"/>
          <ac:spMkLst>
            <pc:docMk/>
            <pc:sldMk cId="653238394" sldId="295"/>
            <ac:spMk id="11" creationId="{FEDAFBCA-2F61-056F-6C1E-44776F26CD29}"/>
          </ac:spMkLst>
        </pc:spChg>
        <pc:spChg chg="mod">
          <ac:chgData name="Mai Anh Đoàn Quỳnh" userId="0ede8803a1888a52" providerId="LiveId" clId="{D3112BDB-2A98-4366-843E-D7700CE482CE}" dt="2023-02-07T08:31:41.253" v="953" actId="114"/>
          <ac:spMkLst>
            <pc:docMk/>
            <pc:sldMk cId="653238394" sldId="295"/>
            <ac:spMk id="340" creationId="{00000000-0000-0000-0000-000000000000}"/>
          </ac:spMkLst>
        </pc:spChg>
        <pc:picChg chg="add mod">
          <ac:chgData name="Mai Anh Đoàn Quỳnh" userId="0ede8803a1888a52" providerId="LiveId" clId="{D3112BDB-2A98-4366-843E-D7700CE482CE}" dt="2023-02-07T07:41:53.097" v="898" actId="1076"/>
          <ac:picMkLst>
            <pc:docMk/>
            <pc:sldMk cId="653238394" sldId="295"/>
            <ac:picMk id="9" creationId="{503D2FD6-D667-50B3-2FBA-627FB08726BF}"/>
          </ac:picMkLst>
        </pc:picChg>
        <pc:cxnChg chg="add mod">
          <ac:chgData name="Mai Anh Đoàn Quỳnh" userId="0ede8803a1888a52" providerId="LiveId" clId="{D3112BDB-2A98-4366-843E-D7700CE482CE}" dt="2023-02-07T07:43:36.343" v="915" actId="13822"/>
          <ac:cxnSpMkLst>
            <pc:docMk/>
            <pc:sldMk cId="653238394" sldId="295"/>
            <ac:cxnSpMk id="13" creationId="{8DF043EC-B6D4-DA0E-C4EA-FCDFD780CF18}"/>
          </ac:cxnSpMkLst>
        </pc:cxnChg>
      </pc:sldChg>
      <pc:sldChg chg="addSp modSp mod modAnim">
        <pc:chgData name="Mai Anh Đoàn Quỳnh" userId="0ede8803a1888a52" providerId="LiveId" clId="{D3112BDB-2A98-4366-843E-D7700CE482CE}" dt="2023-02-07T09:37:56.147" v="1631"/>
        <pc:sldMkLst>
          <pc:docMk/>
          <pc:sldMk cId="3748531302" sldId="296"/>
        </pc:sldMkLst>
        <pc:spChg chg="add mod">
          <ac:chgData name="Mai Anh Đoàn Quỳnh" userId="0ede8803a1888a52" providerId="LiveId" clId="{D3112BDB-2A98-4366-843E-D7700CE482CE}" dt="2023-02-07T08:29:51.168" v="933" actId="20577"/>
          <ac:spMkLst>
            <pc:docMk/>
            <pc:sldMk cId="3748531302" sldId="296"/>
            <ac:spMk id="4" creationId="{4FBC2B29-6927-EB7F-2E2A-A4A3FB5491C9}"/>
          </ac:spMkLst>
        </pc:spChg>
        <pc:spChg chg="mod">
          <ac:chgData name="Mai Anh Đoàn Quỳnh" userId="0ede8803a1888a52" providerId="LiveId" clId="{D3112BDB-2A98-4366-843E-D7700CE482CE}" dt="2023-02-07T08:31:44.661" v="954" actId="114"/>
          <ac:spMkLst>
            <pc:docMk/>
            <pc:sldMk cId="3748531302" sldId="296"/>
            <ac:spMk id="340" creationId="{00000000-0000-0000-0000-000000000000}"/>
          </ac:spMkLst>
        </pc:spChg>
        <pc:picChg chg="add mod">
          <ac:chgData name="Mai Anh Đoàn Quỳnh" userId="0ede8803a1888a52" providerId="LiveId" clId="{D3112BDB-2A98-4366-843E-D7700CE482CE}" dt="2023-02-07T08:29:47.994" v="932" actId="1076"/>
          <ac:picMkLst>
            <pc:docMk/>
            <pc:sldMk cId="3748531302" sldId="296"/>
            <ac:picMk id="5" creationId="{CD81B03C-B222-7A99-7E45-2CBAFE4F8336}"/>
          </ac:picMkLst>
        </pc:picChg>
        <pc:cxnChg chg="add mod">
          <ac:chgData name="Mai Anh Đoàn Quỳnh" userId="0ede8803a1888a52" providerId="LiveId" clId="{D3112BDB-2A98-4366-843E-D7700CE482CE}" dt="2023-02-07T08:29:59.470" v="935" actId="13822"/>
          <ac:cxnSpMkLst>
            <pc:docMk/>
            <pc:sldMk cId="3748531302" sldId="296"/>
            <ac:cxnSpMk id="7" creationId="{8C9D6AFE-31EE-6A77-86ED-A01D9AD41257}"/>
          </ac:cxnSpMkLst>
        </pc:cxnChg>
      </pc:sldChg>
      <pc:sldChg chg="addSp modSp mod modAnim">
        <pc:chgData name="Mai Anh Đoàn Quỳnh" userId="0ede8803a1888a52" providerId="LiveId" clId="{D3112BDB-2A98-4366-843E-D7700CE482CE}" dt="2023-02-07T09:15:38.867" v="1065" actId="1076"/>
        <pc:sldMkLst>
          <pc:docMk/>
          <pc:sldMk cId="4213156810" sldId="297"/>
        </pc:sldMkLst>
        <pc:spChg chg="add mod">
          <ac:chgData name="Mai Anh Đoàn Quỳnh" userId="0ede8803a1888a52" providerId="LiveId" clId="{D3112BDB-2A98-4366-843E-D7700CE482CE}" dt="2023-02-07T08:33:18.094" v="974" actId="20577"/>
          <ac:spMkLst>
            <pc:docMk/>
            <pc:sldMk cId="4213156810" sldId="297"/>
            <ac:spMk id="2" creationId="{047F1D15-A614-44DD-B617-2CFC67085137}"/>
          </ac:spMkLst>
        </pc:spChg>
        <pc:spChg chg="mod">
          <ac:chgData name="Mai Anh Đoàn Quỳnh" userId="0ede8803a1888a52" providerId="LiveId" clId="{D3112BDB-2A98-4366-843E-D7700CE482CE}" dt="2023-02-07T09:15:36.845" v="1064" actId="1076"/>
          <ac:spMkLst>
            <pc:docMk/>
            <pc:sldMk cId="4213156810" sldId="297"/>
            <ac:spMk id="340" creationId="{00000000-0000-0000-0000-000000000000}"/>
          </ac:spMkLst>
        </pc:spChg>
        <pc:picChg chg="add mod">
          <ac:chgData name="Mai Anh Đoàn Quỳnh" userId="0ede8803a1888a52" providerId="LiveId" clId="{D3112BDB-2A98-4366-843E-D7700CE482CE}" dt="2023-02-07T09:15:38.867" v="1065" actId="1076"/>
          <ac:picMkLst>
            <pc:docMk/>
            <pc:sldMk cId="4213156810" sldId="297"/>
            <ac:picMk id="4" creationId="{7E9DF903-09A9-EF00-F0DC-1DC907FBFE39}"/>
          </ac:picMkLst>
        </pc:picChg>
        <pc:cxnChg chg="add mod">
          <ac:chgData name="Mai Anh Đoàn Quỳnh" userId="0ede8803a1888a52" providerId="LiveId" clId="{D3112BDB-2A98-4366-843E-D7700CE482CE}" dt="2023-02-07T08:33:50.701" v="976" actId="13822"/>
          <ac:cxnSpMkLst>
            <pc:docMk/>
            <pc:sldMk cId="4213156810" sldId="297"/>
            <ac:cxnSpMk id="6" creationId="{CA773894-0141-1D47-7771-D274507BFBBE}"/>
          </ac:cxnSpMkLst>
        </pc:cxnChg>
      </pc:sldChg>
      <pc:sldChg chg="addSp delSp modSp new mod modTransition modClrScheme modAnim chgLayout">
        <pc:chgData name="Mai Anh Đoàn Quỳnh" userId="0ede8803a1888a52" providerId="LiveId" clId="{D3112BDB-2A98-4366-843E-D7700CE482CE}" dt="2023-02-07T10:40:43.664" v="1995" actId="20577"/>
        <pc:sldMkLst>
          <pc:docMk/>
          <pc:sldMk cId="2608698498" sldId="298"/>
        </pc:sldMkLst>
        <pc:spChg chg="del mod">
          <ac:chgData name="Mai Anh Đoàn Quỳnh" userId="0ede8803a1888a52" providerId="LiveId" clId="{D3112BDB-2A98-4366-843E-D7700CE482CE}" dt="2023-02-07T09:10:08.785" v="1005" actId="700"/>
          <ac:spMkLst>
            <pc:docMk/>
            <pc:sldMk cId="2608698498" sldId="298"/>
            <ac:spMk id="2" creationId="{B148FF98-2F18-16A9-3C36-51586E04B46A}"/>
          </ac:spMkLst>
        </pc:spChg>
        <pc:spChg chg="del">
          <ac:chgData name="Mai Anh Đoàn Quỳnh" userId="0ede8803a1888a52" providerId="LiveId" clId="{D3112BDB-2A98-4366-843E-D7700CE482CE}" dt="2023-02-07T09:10:08.785" v="1005" actId="700"/>
          <ac:spMkLst>
            <pc:docMk/>
            <pc:sldMk cId="2608698498" sldId="298"/>
            <ac:spMk id="3" creationId="{DBFD3B09-89AB-52F3-FF14-AB18C67EC989}"/>
          </ac:spMkLst>
        </pc:spChg>
        <pc:spChg chg="add mod">
          <ac:chgData name="Mai Anh Đoàn Quỳnh" userId="0ede8803a1888a52" providerId="LiveId" clId="{D3112BDB-2A98-4366-843E-D7700CE482CE}" dt="2023-02-07T09:07:55.570" v="992"/>
          <ac:spMkLst>
            <pc:docMk/>
            <pc:sldMk cId="2608698498" sldId="298"/>
            <ac:spMk id="5" creationId="{B9E3D62C-2A80-F286-D5B6-2304CE0F4313}"/>
          </ac:spMkLst>
        </pc:spChg>
        <pc:spChg chg="add del mod">
          <ac:chgData name="Mai Anh Đoàn Quỳnh" userId="0ede8803a1888a52" providerId="LiveId" clId="{D3112BDB-2A98-4366-843E-D7700CE482CE}" dt="2023-02-07T09:10:45.259" v="1015" actId="478"/>
          <ac:spMkLst>
            <pc:docMk/>
            <pc:sldMk cId="2608698498" sldId="298"/>
            <ac:spMk id="6" creationId="{5AFAD5FA-15D9-F289-57C3-5E0F9052A8AB}"/>
          </ac:spMkLst>
        </pc:spChg>
        <pc:spChg chg="add mod">
          <ac:chgData name="Mai Anh Đoàn Quỳnh" userId="0ede8803a1888a52" providerId="LiveId" clId="{D3112BDB-2A98-4366-843E-D7700CE482CE}" dt="2023-02-07T10:40:43.664" v="1995" actId="20577"/>
          <ac:spMkLst>
            <pc:docMk/>
            <pc:sldMk cId="2608698498" sldId="298"/>
            <ac:spMk id="7" creationId="{5BFC4B15-C863-55DD-287C-1F8FDE70B746}"/>
          </ac:spMkLst>
        </pc:spChg>
        <pc:picChg chg="add mod">
          <ac:chgData name="Mai Anh Đoàn Quỳnh" userId="0ede8803a1888a52" providerId="LiveId" clId="{D3112BDB-2A98-4366-843E-D7700CE482CE}" dt="2023-02-07T09:07:55.570" v="992"/>
          <ac:picMkLst>
            <pc:docMk/>
            <pc:sldMk cId="2608698498" sldId="298"/>
            <ac:picMk id="4" creationId="{63EAF442-34CE-2A92-7E2E-25D5A45D2289}"/>
          </ac:picMkLst>
        </pc:picChg>
        <pc:picChg chg="add mod">
          <ac:chgData name="Mai Anh Đoàn Quỳnh" userId="0ede8803a1888a52" providerId="LiveId" clId="{D3112BDB-2A98-4366-843E-D7700CE482CE}" dt="2023-02-07T09:13:10.347" v="1048" actId="1076"/>
          <ac:picMkLst>
            <pc:docMk/>
            <pc:sldMk cId="2608698498" sldId="298"/>
            <ac:picMk id="8" creationId="{A9895E94-77BB-18E9-0E70-1CE9E6981459}"/>
          </ac:picMkLst>
        </pc:picChg>
        <pc:picChg chg="add mod">
          <ac:chgData name="Mai Anh Đoàn Quỳnh" userId="0ede8803a1888a52" providerId="LiveId" clId="{D3112BDB-2A98-4366-843E-D7700CE482CE}" dt="2023-02-07T09:13:12.155" v="1049" actId="1076"/>
          <ac:picMkLst>
            <pc:docMk/>
            <pc:sldMk cId="2608698498" sldId="298"/>
            <ac:picMk id="9" creationId="{EE178C89-A5B9-A784-A4B3-5A40CEA20A8A}"/>
          </ac:picMkLst>
        </pc:picChg>
        <pc:picChg chg="add mod">
          <ac:chgData name="Mai Anh Đoàn Quỳnh" userId="0ede8803a1888a52" providerId="LiveId" clId="{D3112BDB-2A98-4366-843E-D7700CE482CE}" dt="2023-02-07T09:12:51.708" v="1042" actId="1076"/>
          <ac:picMkLst>
            <pc:docMk/>
            <pc:sldMk cId="2608698498" sldId="298"/>
            <ac:picMk id="10" creationId="{681E74CF-7EA6-3CB8-7B48-5BE68FC8780C}"/>
          </ac:picMkLst>
        </pc:picChg>
        <pc:picChg chg="add mod">
          <ac:chgData name="Mai Anh Đoàn Quỳnh" userId="0ede8803a1888a52" providerId="LiveId" clId="{D3112BDB-2A98-4366-843E-D7700CE482CE}" dt="2023-02-07T09:13:16.112" v="1050" actId="1076"/>
          <ac:picMkLst>
            <pc:docMk/>
            <pc:sldMk cId="2608698498" sldId="298"/>
            <ac:picMk id="11" creationId="{3DC4E71F-3FD9-C629-CFF9-3C9EB584D23C}"/>
          </ac:picMkLst>
        </pc:picChg>
      </pc:sldChg>
      <pc:sldChg chg="addSp delSp modSp mod addAnim delAnim modAnim">
        <pc:chgData name="Mai Anh Đoàn Quỳnh" userId="0ede8803a1888a52" providerId="LiveId" clId="{D3112BDB-2A98-4366-843E-D7700CE482CE}" dt="2023-02-07T09:44:20.004" v="1670"/>
        <pc:sldMkLst>
          <pc:docMk/>
          <pc:sldMk cId="614086209" sldId="299"/>
        </pc:sldMkLst>
        <pc:spChg chg="add mod">
          <ac:chgData name="Mai Anh Đoàn Quỳnh" userId="0ede8803a1888a52" providerId="LiveId" clId="{D3112BDB-2A98-4366-843E-D7700CE482CE}" dt="2023-02-07T09:44:01.225" v="1666" actId="1076"/>
          <ac:spMkLst>
            <pc:docMk/>
            <pc:sldMk cId="614086209" sldId="299"/>
            <ac:spMk id="2" creationId="{6A938B23-D7A1-9E08-62D9-4825A08C4170}"/>
          </ac:spMkLst>
        </pc:spChg>
        <pc:spChg chg="add del mod">
          <ac:chgData name="Mai Anh Đoàn Quỳnh" userId="0ede8803a1888a52" providerId="LiveId" clId="{D3112BDB-2A98-4366-843E-D7700CE482CE}" dt="2023-02-07T09:41:02.549" v="1642" actId="47"/>
          <ac:spMkLst>
            <pc:docMk/>
            <pc:sldMk cId="614086209" sldId="299"/>
            <ac:spMk id="4" creationId="{78088DE3-8FBF-EB63-C34A-936091FADD9B}"/>
          </ac:spMkLst>
        </pc:spChg>
        <pc:spChg chg="add del mod">
          <ac:chgData name="Mai Anh Đoàn Quỳnh" userId="0ede8803a1888a52" providerId="LiveId" clId="{D3112BDB-2A98-4366-843E-D7700CE482CE}" dt="2023-02-07T09:41:37.814" v="1647" actId="20577"/>
          <ac:spMkLst>
            <pc:docMk/>
            <pc:sldMk cId="614086209" sldId="299"/>
            <ac:spMk id="340" creationId="{00000000-0000-0000-0000-000000000000}"/>
          </ac:spMkLst>
        </pc:spChg>
        <pc:cxnChg chg="add mod">
          <ac:chgData name="Mai Anh Đoàn Quỳnh" userId="0ede8803a1888a52" providerId="LiveId" clId="{D3112BDB-2A98-4366-843E-D7700CE482CE}" dt="2023-02-07T09:42:19.803" v="1656" actId="1076"/>
          <ac:cxnSpMkLst>
            <pc:docMk/>
            <pc:sldMk cId="614086209" sldId="299"/>
            <ac:cxnSpMk id="8" creationId="{9C6F2189-7861-35B4-9071-D247ACDA389F}"/>
          </ac:cxnSpMkLst>
        </pc:cxnChg>
        <pc:cxnChg chg="mod">
          <ac:chgData name="Mai Anh Đoàn Quỳnh" userId="0ede8803a1888a52" providerId="LiveId" clId="{D3112BDB-2A98-4366-843E-D7700CE482CE}" dt="2023-02-07T09:42:23.210" v="1657" actId="14100"/>
          <ac:cxnSpMkLst>
            <pc:docMk/>
            <pc:sldMk cId="614086209" sldId="299"/>
            <ac:cxnSpMk id="9" creationId="{A14F8A9E-52B0-8D53-D037-3F5D11694438}"/>
          </ac:cxnSpMkLst>
        </pc:cxnChg>
      </pc:sldChg>
      <pc:sldChg chg="addSp delSp modSp mod modAnim">
        <pc:chgData name="Mai Anh Đoàn Quỳnh" userId="0ede8803a1888a52" providerId="LiveId" clId="{D3112BDB-2A98-4366-843E-D7700CE482CE}" dt="2023-02-07T09:47:03.472" v="1701"/>
        <pc:sldMkLst>
          <pc:docMk/>
          <pc:sldMk cId="101381996" sldId="300"/>
        </pc:sldMkLst>
        <pc:spChg chg="add mod">
          <ac:chgData name="Mai Anh Đoàn Quỳnh" userId="0ede8803a1888a52" providerId="LiveId" clId="{D3112BDB-2A98-4366-843E-D7700CE482CE}" dt="2023-02-07T09:45:42.397" v="1680" actId="1076"/>
          <ac:spMkLst>
            <pc:docMk/>
            <pc:sldMk cId="101381996" sldId="300"/>
            <ac:spMk id="4" creationId="{7B5BF223-8B8D-9A75-136B-71F4E81103AB}"/>
          </ac:spMkLst>
        </pc:spChg>
        <pc:spChg chg="mod">
          <ac:chgData name="Mai Anh Đoàn Quỳnh" userId="0ede8803a1888a52" providerId="LiveId" clId="{D3112BDB-2A98-4366-843E-D7700CE482CE}" dt="2023-02-07T09:45:22.081" v="1677" actId="20577"/>
          <ac:spMkLst>
            <pc:docMk/>
            <pc:sldMk cId="101381996" sldId="300"/>
            <ac:spMk id="340" creationId="{00000000-0000-0000-0000-000000000000}"/>
          </ac:spMkLst>
        </pc:spChg>
        <pc:cxnChg chg="add del mod">
          <ac:chgData name="Mai Anh Đoàn Quỳnh" userId="0ede8803a1888a52" providerId="LiveId" clId="{D3112BDB-2A98-4366-843E-D7700CE482CE}" dt="2023-02-07T09:46:14.094" v="1687" actId="478"/>
          <ac:cxnSpMkLst>
            <pc:docMk/>
            <pc:sldMk cId="101381996" sldId="300"/>
            <ac:cxnSpMk id="6" creationId="{62E8F16B-40C4-E0AC-CAC4-122036C40664}"/>
          </ac:cxnSpMkLst>
        </pc:cxnChg>
        <pc:cxnChg chg="add mod">
          <ac:chgData name="Mai Anh Đoàn Quỳnh" userId="0ede8803a1888a52" providerId="LiveId" clId="{D3112BDB-2A98-4366-843E-D7700CE482CE}" dt="2023-02-07T09:46:22.649" v="1690" actId="14100"/>
          <ac:cxnSpMkLst>
            <pc:docMk/>
            <pc:sldMk cId="101381996" sldId="300"/>
            <ac:cxnSpMk id="10" creationId="{C7D8244E-3DCA-57FC-2A0E-530F8E5CD7B7}"/>
          </ac:cxnSpMkLst>
        </pc:cxnChg>
        <pc:cxnChg chg="mod">
          <ac:chgData name="Mai Anh Đoàn Quỳnh" userId="0ede8803a1888a52" providerId="LiveId" clId="{D3112BDB-2A98-4366-843E-D7700CE482CE}" dt="2023-02-07T09:45:15.482" v="1675" actId="14100"/>
          <ac:cxnSpMkLst>
            <pc:docMk/>
            <pc:sldMk cId="101381996" sldId="300"/>
            <ac:cxnSpMk id="13" creationId="{8DF043EC-B6D4-DA0E-C4EA-FCDFD780CF18}"/>
          </ac:cxnSpMkLst>
        </pc:cxnChg>
      </pc:sldChg>
      <pc:sldChg chg="addSp modSp mod modAnim">
        <pc:chgData name="Mai Anh Đoàn Quỳnh" userId="0ede8803a1888a52" providerId="LiveId" clId="{D3112BDB-2A98-4366-843E-D7700CE482CE}" dt="2023-02-07T09:49:19.412" v="1720"/>
        <pc:sldMkLst>
          <pc:docMk/>
          <pc:sldMk cId="3650315608" sldId="301"/>
        </pc:sldMkLst>
        <pc:spChg chg="mod">
          <ac:chgData name="Mai Anh Đoàn Quỳnh" userId="0ede8803a1888a52" providerId="LiveId" clId="{D3112BDB-2A98-4366-843E-D7700CE482CE}" dt="2023-02-07T09:48:04.816" v="1709" actId="1076"/>
          <ac:spMkLst>
            <pc:docMk/>
            <pc:sldMk cId="3650315608" sldId="301"/>
            <ac:spMk id="2" creationId="{047F1D15-A614-44DD-B617-2CFC67085137}"/>
          </ac:spMkLst>
        </pc:spChg>
        <pc:spChg chg="add mod">
          <ac:chgData name="Mai Anh Đoàn Quỳnh" userId="0ede8803a1888a52" providerId="LiveId" clId="{D3112BDB-2A98-4366-843E-D7700CE482CE}" dt="2023-02-07T09:49:01.707" v="1718" actId="1076"/>
          <ac:spMkLst>
            <pc:docMk/>
            <pc:sldMk cId="3650315608" sldId="301"/>
            <ac:spMk id="9" creationId="{51EB5A18-5E7A-B396-871F-3AB0BD81CFA0}"/>
          </ac:spMkLst>
        </pc:spChg>
        <pc:spChg chg="mod">
          <ac:chgData name="Mai Anh Đoàn Quỳnh" userId="0ede8803a1888a52" providerId="LiveId" clId="{D3112BDB-2A98-4366-843E-D7700CE482CE}" dt="2023-02-07T09:48:00.975" v="1708" actId="6549"/>
          <ac:spMkLst>
            <pc:docMk/>
            <pc:sldMk cId="3650315608" sldId="301"/>
            <ac:spMk id="340" creationId="{00000000-0000-0000-0000-000000000000}"/>
          </ac:spMkLst>
        </pc:spChg>
        <pc:picChg chg="mod">
          <ac:chgData name="Mai Anh Đoàn Quỳnh" userId="0ede8803a1888a52" providerId="LiveId" clId="{D3112BDB-2A98-4366-843E-D7700CE482CE}" dt="2023-02-07T09:47:53.306" v="1703" actId="1076"/>
          <ac:picMkLst>
            <pc:docMk/>
            <pc:sldMk cId="3650315608" sldId="301"/>
            <ac:picMk id="4" creationId="{7E9DF903-09A9-EF00-F0DC-1DC907FBFE39}"/>
          </ac:picMkLst>
        </pc:picChg>
        <pc:cxnChg chg="mod">
          <ac:chgData name="Mai Anh Đoàn Quỳnh" userId="0ede8803a1888a52" providerId="LiveId" clId="{D3112BDB-2A98-4366-843E-D7700CE482CE}" dt="2023-02-07T09:48:15.793" v="1712" actId="1076"/>
          <ac:cxnSpMkLst>
            <pc:docMk/>
            <pc:sldMk cId="3650315608" sldId="301"/>
            <ac:cxnSpMk id="6" creationId="{CA773894-0141-1D47-7771-D274507BFBBE}"/>
          </ac:cxnSpMkLst>
        </pc:cxnChg>
        <pc:cxnChg chg="add mod">
          <ac:chgData name="Mai Anh Đoàn Quỳnh" userId="0ede8803a1888a52" providerId="LiveId" clId="{D3112BDB-2A98-4366-843E-D7700CE482CE}" dt="2023-02-07T09:48:30.368" v="1714" actId="13822"/>
          <ac:cxnSpMkLst>
            <pc:docMk/>
            <pc:sldMk cId="3650315608" sldId="301"/>
            <ac:cxnSpMk id="8" creationId="{9829F878-0046-1439-A33C-70F12820FD5B}"/>
          </ac:cxnSpMkLst>
        </pc:cxnChg>
      </pc:sldChg>
      <pc:sldChg chg="addSp delSp modSp mod delAnim modAnim">
        <pc:chgData name="Mai Anh Đoàn Quỳnh" userId="0ede8803a1888a52" providerId="LiveId" clId="{D3112BDB-2A98-4366-843E-D7700CE482CE}" dt="2023-02-07T09:51:24.825" v="1736"/>
        <pc:sldMkLst>
          <pc:docMk/>
          <pc:sldMk cId="3836597598" sldId="302"/>
        </pc:sldMkLst>
        <pc:spChg chg="del">
          <ac:chgData name="Mai Anh Đoàn Quỳnh" userId="0ede8803a1888a52" providerId="LiveId" clId="{D3112BDB-2A98-4366-843E-D7700CE482CE}" dt="2023-02-07T09:50:01.505" v="1722" actId="478"/>
          <ac:spMkLst>
            <pc:docMk/>
            <pc:sldMk cId="3836597598" sldId="302"/>
            <ac:spMk id="2" creationId="{6A938B23-D7A1-9E08-62D9-4825A08C4170}"/>
          </ac:spMkLst>
        </pc:spChg>
        <pc:spChg chg="add mod">
          <ac:chgData name="Mai Anh Đoàn Quỳnh" userId="0ede8803a1888a52" providerId="LiveId" clId="{D3112BDB-2A98-4366-843E-D7700CE482CE}" dt="2023-02-07T09:50:19.527" v="1725" actId="1076"/>
          <ac:spMkLst>
            <pc:docMk/>
            <pc:sldMk cId="3836597598" sldId="302"/>
            <ac:spMk id="5" creationId="{AF01E85F-09B0-B168-C14E-4B0F689F6ADF}"/>
          </ac:spMkLst>
        </pc:spChg>
        <pc:spChg chg="mod">
          <ac:chgData name="Mai Anh Đoàn Quỳnh" userId="0ede8803a1888a52" providerId="LiveId" clId="{D3112BDB-2A98-4366-843E-D7700CE482CE}" dt="2023-02-07T09:50:36.994" v="1727" actId="1076"/>
          <ac:spMkLst>
            <pc:docMk/>
            <pc:sldMk cId="3836597598" sldId="302"/>
            <ac:spMk id="6" creationId="{4A206D3F-CE91-DD6C-DBD2-DD0BA9A6D076}"/>
          </ac:spMkLst>
        </pc:spChg>
        <pc:spChg chg="mod">
          <ac:chgData name="Mai Anh Đoàn Quỳnh" userId="0ede8803a1888a52" providerId="LiveId" clId="{D3112BDB-2A98-4366-843E-D7700CE482CE}" dt="2023-02-07T09:49:58.171" v="1721"/>
          <ac:spMkLst>
            <pc:docMk/>
            <pc:sldMk cId="3836597598" sldId="302"/>
            <ac:spMk id="340" creationId="{00000000-0000-0000-0000-000000000000}"/>
          </ac:spMkLst>
        </pc:spChg>
        <pc:cxnChg chg="add mod">
          <ac:chgData name="Mai Anh Đoàn Quỳnh" userId="0ede8803a1888a52" providerId="LiveId" clId="{D3112BDB-2A98-4366-843E-D7700CE482CE}" dt="2023-02-07T09:50:47.544" v="1730" actId="1076"/>
          <ac:cxnSpMkLst>
            <pc:docMk/>
            <pc:sldMk cId="3836597598" sldId="302"/>
            <ac:cxnSpMk id="12" creationId="{89F22663-9AF7-9909-586B-CADCE2C547A4}"/>
          </ac:cxnSpMkLst>
        </pc:cxnChg>
        <pc:cxnChg chg="add mod">
          <ac:chgData name="Mai Anh Đoàn Quỳnh" userId="0ede8803a1888a52" providerId="LiveId" clId="{D3112BDB-2A98-4366-843E-D7700CE482CE}" dt="2023-02-07T09:50:54.872" v="1733" actId="1076"/>
          <ac:cxnSpMkLst>
            <pc:docMk/>
            <pc:sldMk cId="3836597598" sldId="302"/>
            <ac:cxnSpMk id="14" creationId="{238BD4F7-9F62-8228-C56D-22C03499163C}"/>
          </ac:cxnSpMkLst>
        </pc:cxnChg>
      </pc:sldChg>
      <pc:sldChg chg="addSp modSp mod modAnim">
        <pc:chgData name="Mai Anh Đoàn Quỳnh" userId="0ede8803a1888a52" providerId="LiveId" clId="{D3112BDB-2A98-4366-843E-D7700CE482CE}" dt="2023-02-07T09:57:19.360" v="1862"/>
        <pc:sldMkLst>
          <pc:docMk/>
          <pc:sldMk cId="865745532" sldId="303"/>
        </pc:sldMkLst>
        <pc:spChg chg="add mod">
          <ac:chgData name="Mai Anh Đoàn Quỳnh" userId="0ede8803a1888a52" providerId="LiveId" clId="{D3112BDB-2A98-4366-843E-D7700CE482CE}" dt="2023-02-07T09:57:17.592" v="1861" actId="1076"/>
          <ac:spMkLst>
            <pc:docMk/>
            <pc:sldMk cId="865745532" sldId="303"/>
            <ac:spMk id="2" creationId="{C3CBB8B1-CBD7-3A91-02F9-8EA5AF509262}"/>
          </ac:spMkLst>
        </pc:spChg>
        <pc:spChg chg="mod">
          <ac:chgData name="Mai Anh Đoàn Quỳnh" userId="0ede8803a1888a52" providerId="LiveId" clId="{D3112BDB-2A98-4366-843E-D7700CE482CE}" dt="2023-02-07T09:55:34.720" v="1837" actId="1076"/>
          <ac:spMkLst>
            <pc:docMk/>
            <pc:sldMk cId="865745532" sldId="303"/>
            <ac:spMk id="4" creationId="{4FBC2B29-6927-EB7F-2E2A-A4A3FB5491C9}"/>
          </ac:spMkLst>
        </pc:spChg>
        <pc:spChg chg="mod">
          <ac:chgData name="Mai Anh Đoàn Quỳnh" userId="0ede8803a1888a52" providerId="LiveId" clId="{D3112BDB-2A98-4366-843E-D7700CE482CE}" dt="2023-02-07T09:55:31.060" v="1836"/>
          <ac:spMkLst>
            <pc:docMk/>
            <pc:sldMk cId="865745532" sldId="303"/>
            <ac:spMk id="340" creationId="{00000000-0000-0000-0000-000000000000}"/>
          </ac:spMkLst>
        </pc:spChg>
        <pc:picChg chg="mod">
          <ac:chgData name="Mai Anh Đoàn Quỳnh" userId="0ede8803a1888a52" providerId="LiveId" clId="{D3112BDB-2A98-4366-843E-D7700CE482CE}" dt="2023-02-07T09:55:43.833" v="1841" actId="14100"/>
          <ac:picMkLst>
            <pc:docMk/>
            <pc:sldMk cId="865745532" sldId="303"/>
            <ac:picMk id="5" creationId="{CD81B03C-B222-7A99-7E45-2CBAFE4F8336}"/>
          </ac:picMkLst>
        </pc:picChg>
        <pc:cxnChg chg="mod">
          <ac:chgData name="Mai Anh Đoàn Quỳnh" userId="0ede8803a1888a52" providerId="LiveId" clId="{D3112BDB-2A98-4366-843E-D7700CE482CE}" dt="2023-02-07T09:56:38.620" v="1851" actId="14100"/>
          <ac:cxnSpMkLst>
            <pc:docMk/>
            <pc:sldMk cId="865745532" sldId="303"/>
            <ac:cxnSpMk id="7" creationId="{8C9D6AFE-31EE-6A77-86ED-A01D9AD41257}"/>
          </ac:cxnSpMkLst>
        </pc:cxnChg>
        <pc:cxnChg chg="add mod">
          <ac:chgData name="Mai Anh Đoàn Quỳnh" userId="0ede8803a1888a52" providerId="LiveId" clId="{D3112BDB-2A98-4366-843E-D7700CE482CE}" dt="2023-02-07T09:56:49.480" v="1855" actId="1076"/>
          <ac:cxnSpMkLst>
            <pc:docMk/>
            <pc:sldMk cId="865745532" sldId="303"/>
            <ac:cxnSpMk id="8" creationId="{E78263B8-3BEE-DAB7-A0D3-CEA6636BBC83}"/>
          </ac:cxnSpMkLst>
        </pc:cxnChg>
        <pc:cxnChg chg="add mod">
          <ac:chgData name="Mai Anh Đoàn Quỳnh" userId="0ede8803a1888a52" providerId="LiveId" clId="{D3112BDB-2A98-4366-843E-D7700CE482CE}" dt="2023-02-07T09:56:57.753" v="1858" actId="14100"/>
          <ac:cxnSpMkLst>
            <pc:docMk/>
            <pc:sldMk cId="865745532" sldId="303"/>
            <ac:cxnSpMk id="10" creationId="{26319AB5-B899-08DB-EE63-1852E6B99D74}"/>
          </ac:cxnSpMkLst>
        </pc:cxnChg>
      </pc:sldChg>
      <pc:sldMasterChg chg="del delSldLayout">
        <pc:chgData name="Mai Anh Đoàn Quỳnh" userId="0ede8803a1888a52" providerId="LiveId" clId="{D3112BDB-2A98-4366-843E-D7700CE482CE}" dt="2023-02-07T03:43:25.227" v="165" actId="47"/>
        <pc:sldMasterMkLst>
          <pc:docMk/>
          <pc:sldMasterMk cId="4293420627" sldId="2147483720"/>
        </pc:sldMasterMkLst>
        <pc:sldLayoutChg chg="del">
          <pc:chgData name="Mai Anh Đoàn Quỳnh" userId="0ede8803a1888a52" providerId="LiveId" clId="{D3112BDB-2A98-4366-843E-D7700CE482CE}" dt="2023-02-07T03:43:25.227" v="165" actId="47"/>
          <pc:sldLayoutMkLst>
            <pc:docMk/>
            <pc:sldMasterMk cId="4293420627" sldId="2147483720"/>
            <pc:sldLayoutMk cId="2612135446" sldId="2147483721"/>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2706375394" sldId="2147483722"/>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3612919105" sldId="2147483723"/>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3447573589" sldId="2147483724"/>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3990858419" sldId="2147483725"/>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389928644" sldId="2147483726"/>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1494134239" sldId="2147483727"/>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1335661190" sldId="2147483728"/>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3199641695" sldId="2147483729"/>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649999507" sldId="2147483730"/>
          </pc:sldLayoutMkLst>
        </pc:sldLayoutChg>
        <pc:sldLayoutChg chg="del">
          <pc:chgData name="Mai Anh Đoàn Quỳnh" userId="0ede8803a1888a52" providerId="LiveId" clId="{D3112BDB-2A98-4366-843E-D7700CE482CE}" dt="2023-02-07T03:43:25.227" v="165" actId="47"/>
          <pc:sldLayoutMkLst>
            <pc:docMk/>
            <pc:sldMasterMk cId="4293420627" sldId="2147483720"/>
            <pc:sldLayoutMk cId="1333450050" sldId="2147483731"/>
          </pc:sldLayoutMkLst>
        </pc:sldLayoutChg>
      </pc:sldMasterChg>
      <pc:sldMasterChg chg="del delSldLayout">
        <pc:chgData name="Mai Anh Đoàn Quỳnh" userId="0ede8803a1888a52" providerId="LiveId" clId="{D3112BDB-2A98-4366-843E-D7700CE482CE}" dt="2023-02-07T03:50:10.251" v="216" actId="47"/>
        <pc:sldMasterMkLst>
          <pc:docMk/>
          <pc:sldMasterMk cId="4293420627" sldId="2147483732"/>
        </pc:sldMasterMkLst>
        <pc:sldLayoutChg chg="del">
          <pc:chgData name="Mai Anh Đoàn Quỳnh" userId="0ede8803a1888a52" providerId="LiveId" clId="{D3112BDB-2A98-4366-843E-D7700CE482CE}" dt="2023-02-07T03:50:10.251" v="216" actId="47"/>
          <pc:sldLayoutMkLst>
            <pc:docMk/>
            <pc:sldMasterMk cId="4293420627" sldId="2147483732"/>
            <pc:sldLayoutMk cId="2612135446" sldId="2147483733"/>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2706375394" sldId="2147483734"/>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3612919105" sldId="2147483735"/>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3447573589" sldId="2147483736"/>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3990858419" sldId="2147483737"/>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389928644" sldId="2147483738"/>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1494134239" sldId="2147483739"/>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1335661190" sldId="2147483740"/>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3199641695" sldId="2147483741"/>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649999507" sldId="2147483742"/>
          </pc:sldLayoutMkLst>
        </pc:sldLayoutChg>
        <pc:sldLayoutChg chg="del">
          <pc:chgData name="Mai Anh Đoàn Quỳnh" userId="0ede8803a1888a52" providerId="LiveId" clId="{D3112BDB-2A98-4366-843E-D7700CE482CE}" dt="2023-02-07T03:50:10.251" v="216" actId="47"/>
          <pc:sldLayoutMkLst>
            <pc:docMk/>
            <pc:sldMasterMk cId="4293420627" sldId="2147483732"/>
            <pc:sldLayoutMk cId="1333450050" sldId="2147483743"/>
          </pc:sldLayoutMkLst>
        </pc:sldLayoutChg>
      </pc:sldMasterChg>
      <pc:sldMasterChg chg="del delSldLayout">
        <pc:chgData name="Mai Anh Đoàn Quỳnh" userId="0ede8803a1888a52" providerId="LiveId" clId="{D3112BDB-2A98-4366-843E-D7700CE482CE}" dt="2023-02-07T03:43:25.227" v="165" actId="47"/>
        <pc:sldMasterMkLst>
          <pc:docMk/>
          <pc:sldMasterMk cId="4293420627" sldId="2147483756"/>
        </pc:sldMasterMkLst>
        <pc:sldLayoutChg chg="del">
          <pc:chgData name="Mai Anh Đoàn Quỳnh" userId="0ede8803a1888a52" providerId="LiveId" clId="{D3112BDB-2A98-4366-843E-D7700CE482CE}" dt="2023-02-07T03:43:25.227" v="165" actId="47"/>
          <pc:sldLayoutMkLst>
            <pc:docMk/>
            <pc:sldMasterMk cId="4293420627" sldId="2147483756"/>
            <pc:sldLayoutMk cId="2612135446" sldId="2147483757"/>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2706375394" sldId="2147483758"/>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3612919105" sldId="2147483759"/>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3447573589" sldId="2147483760"/>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3990858419" sldId="2147483761"/>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389928644" sldId="2147483762"/>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1494134239" sldId="2147483763"/>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1335661190" sldId="2147483764"/>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3199641695" sldId="2147483765"/>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649999507" sldId="2147483766"/>
          </pc:sldLayoutMkLst>
        </pc:sldLayoutChg>
        <pc:sldLayoutChg chg="del">
          <pc:chgData name="Mai Anh Đoàn Quỳnh" userId="0ede8803a1888a52" providerId="LiveId" clId="{D3112BDB-2A98-4366-843E-D7700CE482CE}" dt="2023-02-07T03:43:25.227" v="165" actId="47"/>
          <pc:sldLayoutMkLst>
            <pc:docMk/>
            <pc:sldMasterMk cId="4293420627" sldId="2147483756"/>
            <pc:sldLayoutMk cId="1333450050" sldId="2147483767"/>
          </pc:sldLayoutMkLst>
        </pc:sldLayoutChg>
      </pc:sldMasterChg>
      <pc:sldMasterChg chg="del delSldLayout">
        <pc:chgData name="Mai Anh Đoàn Quỳnh" userId="0ede8803a1888a52" providerId="LiveId" clId="{D3112BDB-2A98-4366-843E-D7700CE482CE}" dt="2023-02-07T03:43:25.227" v="165" actId="47"/>
        <pc:sldMasterMkLst>
          <pc:docMk/>
          <pc:sldMasterMk cId="4293420627" sldId="2147483768"/>
        </pc:sldMasterMkLst>
        <pc:sldLayoutChg chg="del">
          <pc:chgData name="Mai Anh Đoàn Quỳnh" userId="0ede8803a1888a52" providerId="LiveId" clId="{D3112BDB-2A98-4366-843E-D7700CE482CE}" dt="2023-02-07T03:43:25.227" v="165" actId="47"/>
          <pc:sldLayoutMkLst>
            <pc:docMk/>
            <pc:sldMasterMk cId="4293420627" sldId="2147483768"/>
            <pc:sldLayoutMk cId="2612135446" sldId="2147483769"/>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2706375394" sldId="2147483770"/>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3612919105" sldId="2147483771"/>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3447573589" sldId="2147483772"/>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3990858419" sldId="2147483773"/>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389928644" sldId="2147483774"/>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1494134239" sldId="2147483775"/>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1335661190" sldId="2147483776"/>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3199641695" sldId="2147483777"/>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649999507" sldId="2147483778"/>
          </pc:sldLayoutMkLst>
        </pc:sldLayoutChg>
        <pc:sldLayoutChg chg="del">
          <pc:chgData name="Mai Anh Đoàn Quỳnh" userId="0ede8803a1888a52" providerId="LiveId" clId="{D3112BDB-2A98-4366-843E-D7700CE482CE}" dt="2023-02-07T03:43:25.227" v="165" actId="47"/>
          <pc:sldLayoutMkLst>
            <pc:docMk/>
            <pc:sldMasterMk cId="4293420627" sldId="2147483768"/>
            <pc:sldLayoutMk cId="1333450050" sldId="21474837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A4EF4-04A7-48AA-A8A0-AFD8847CF087}" type="datetimeFigureOut">
              <a:rPr lang="en-US" smtClean="0"/>
              <a:t>6/9/2025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877FA4-3D3F-4CD5-A765-BE044E79CAA4}" type="slidenum">
              <a:rPr lang="en-US" smtClean="0"/>
              <a:t>‹#›</a:t>
            </a:fld>
            <a:endParaRPr lang="en-US"/>
          </a:p>
        </p:txBody>
      </p:sp>
    </p:spTree>
    <p:extLst>
      <p:ext uri="{BB962C8B-B14F-4D97-AF65-F5344CB8AC3E}">
        <p14:creationId xmlns:p14="http://schemas.microsoft.com/office/powerpoint/2010/main" val="369952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77FA4-3D3F-4CD5-A765-BE044E79CAA4}" type="slidenum">
              <a:rPr lang="en-US" smtClean="0"/>
              <a:t>1</a:t>
            </a:fld>
            <a:endParaRPr lang="en-US"/>
          </a:p>
        </p:txBody>
      </p:sp>
    </p:spTree>
    <p:extLst>
      <p:ext uri="{BB962C8B-B14F-4D97-AF65-F5344CB8AC3E}">
        <p14:creationId xmlns:p14="http://schemas.microsoft.com/office/powerpoint/2010/main" val="3883840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744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2089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6357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5501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3447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3241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8242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080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3337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877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4143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7158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942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1a4ec17c7c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g11a4ec17c7c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7065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4610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73880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86230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7650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60397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64634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363977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404241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041539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35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75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573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58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34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6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700349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41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9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45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3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75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9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573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58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3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smtClean="0"/>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320413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61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41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99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450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35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75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9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573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58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2895931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34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61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41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99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450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35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75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9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5735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58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smtClean="0"/>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861600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342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61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41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99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450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135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75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19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57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smtClean="0"/>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3430717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858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342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661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4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999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45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44E05-1CD1-44AF-AF00-3A53277DE94F}" type="datetimeFigureOut">
              <a:rPr lang="en-US" smtClean="0"/>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184043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167214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F44E05-1CD1-44AF-AF00-3A53277DE94F}" type="datetimeFigureOut">
              <a:rPr lang="en-US" smtClean="0"/>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198289-D1DC-47C6-9FFB-98EBCDFC2139}" type="slidenum">
              <a:rPr lang="en-US" smtClean="0"/>
              <a:t>‹#›</a:t>
            </a:fld>
            <a:endParaRPr lang="en-US"/>
          </a:p>
        </p:txBody>
      </p:sp>
    </p:spTree>
    <p:extLst>
      <p:ext uri="{BB962C8B-B14F-4D97-AF65-F5344CB8AC3E}">
        <p14:creationId xmlns:p14="http://schemas.microsoft.com/office/powerpoint/2010/main" val="52447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smtClean="0"/>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smtClean="0"/>
              <a:t>‹#›</a:t>
            </a:fld>
            <a:endParaRPr lang="en-US"/>
          </a:p>
        </p:txBody>
      </p:sp>
    </p:spTree>
    <p:extLst>
      <p:ext uri="{BB962C8B-B14F-4D97-AF65-F5344CB8AC3E}">
        <p14:creationId xmlns:p14="http://schemas.microsoft.com/office/powerpoint/2010/main" val="3838526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20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20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206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206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44E05-1CD1-44AF-AF00-3A53277DE94F}" type="datetimeFigureOut">
              <a:rPr lang="en-US">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98289-D1DC-47C6-9FFB-98EBCDFC21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4206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17.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57.xml"/><Relationship Id="rId7" Type="http://schemas.openxmlformats.org/officeDocument/2006/relationships/image" Target="../media/image2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7.xml"/><Relationship Id="rId7" Type="http://schemas.openxmlformats.org/officeDocument/2006/relationships/image" Target="../media/image2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7.xml"/><Relationship Id="rId7" Type="http://schemas.openxmlformats.org/officeDocument/2006/relationships/image" Target="../media/image28.jpe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57.xml"/><Relationship Id="rId7" Type="http://schemas.openxmlformats.org/officeDocument/2006/relationships/image" Target="../media/image30.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57.xml"/><Relationship Id="rId7" Type="http://schemas.openxmlformats.org/officeDocument/2006/relationships/image" Target="../media/image13.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image" Target="../media/image4.png"/><Relationship Id="rId2" Type="http://schemas.microsoft.com/office/2007/relationships/media" Target="../media/media8.wav"/><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2.wdp"/><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slide" Target="slide4.xml"/><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5.xml"/><Relationship Id="rId18" Type="http://schemas.openxmlformats.org/officeDocument/2006/relationships/slide" Target="slide16.xml"/><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slide" Target="slide7.xml"/><Relationship Id="rId17"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8.png"/><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slide" Target="slide4.xml"/><Relationship Id="rId5" Type="http://schemas.openxmlformats.org/officeDocument/2006/relationships/slide" Target="slide9.xml"/><Relationship Id="rId1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6.jpg"/><Relationship Id="rId9" Type="http://schemas.openxmlformats.org/officeDocument/2006/relationships/image" Target="../media/image3.png"/><Relationship Id="rId14" Type="http://schemas.openxmlformats.org/officeDocument/2006/relationships/slide" Target="slide6.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21.gif"/></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21.gif"/></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slide" Target="slide3.xml"/><Relationship Id="rId5" Type="http://schemas.microsoft.com/office/2007/relationships/hdphoto" Target="../media/hdphoto4.wdp"/><Relationship Id="rId4" Type="http://schemas.openxmlformats.org/officeDocument/2006/relationships/image" Target="../media/image11.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 r="-2000"/>
          </a:stretch>
        </a:blipFill>
        <a:effectLst/>
      </p:bgPr>
    </p:bg>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13" b="66764" l="51566" r="89770"/>
                    </a14:imgEffect>
                  </a14:imgLayer>
                </a14:imgProps>
              </a:ext>
              <a:ext uri="{28A0092B-C50C-407E-A947-70E740481C1C}">
                <a14:useLocalDpi xmlns:a14="http://schemas.microsoft.com/office/drawing/2010/main" val="0"/>
              </a:ext>
            </a:extLst>
          </a:blip>
          <a:srcRect l="50000" t="24768" r="26011" b="40882"/>
          <a:stretch/>
        </p:blipFill>
        <p:spPr>
          <a:xfrm>
            <a:off x="4572000" y="1695253"/>
            <a:ext cx="2286000" cy="2343873"/>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165273" y="4953000"/>
            <a:ext cx="3114559" cy="1752745"/>
          </a:xfrm>
          <a:prstGeom prst="rect">
            <a:avLst/>
          </a:prstGeom>
        </p:spPr>
      </p:pic>
      <p:pic>
        <p:nvPicPr>
          <p:cNvPr id="3" name="Bản ghi Mới 4">
            <a:hlinkClick r:id="" action="ppaction://media"/>
            <a:extLst>
              <a:ext uri="{FF2B5EF4-FFF2-40B4-BE49-F238E27FC236}">
                <a16:creationId xmlns:a16="http://schemas.microsoft.com/office/drawing/2014/main" xmlns="" id="{DDB28C57-DFB4-BD9F-7BED-C2A3C31C8B6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200" y="152400"/>
            <a:ext cx="838200" cy="838200"/>
          </a:xfrm>
          <a:prstGeom prst="rect">
            <a:avLst/>
          </a:prstGeom>
        </p:spPr>
      </p:pic>
      <p:sp>
        <p:nvSpPr>
          <p:cNvPr id="2" name="Rectangle 1"/>
          <p:cNvSpPr/>
          <p:nvPr/>
        </p:nvSpPr>
        <p:spPr>
          <a:xfrm>
            <a:off x="4267200" y="6019800"/>
            <a:ext cx="3276600" cy="685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Trần</a:t>
            </a:r>
            <a:r>
              <a:rPr lang="en-US" dirty="0" smtClean="0"/>
              <a:t> </a:t>
            </a:r>
            <a:r>
              <a:rPr lang="en-US" dirty="0" err="1" smtClean="0"/>
              <a:t>Thị</a:t>
            </a:r>
            <a:r>
              <a:rPr lang="en-US" dirty="0" smtClean="0"/>
              <a:t> </a:t>
            </a:r>
            <a:r>
              <a:rPr lang="en-US" smtClean="0"/>
              <a:t>Nhung</a:t>
            </a:r>
            <a:endParaRPr lang="en-US"/>
          </a:p>
        </p:txBody>
      </p:sp>
    </p:spTree>
    <p:extLst>
      <p:ext uri="{BB962C8B-B14F-4D97-AF65-F5344CB8AC3E}">
        <p14:creationId xmlns:p14="http://schemas.microsoft.com/office/powerpoint/2010/main" val="376053056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5;p19">
            <a:extLst>
              <a:ext uri="{FF2B5EF4-FFF2-40B4-BE49-F238E27FC236}">
                <a16:creationId xmlns:a16="http://schemas.microsoft.com/office/drawing/2014/main" xmlns="" id="{63EAF442-34CE-2A92-7E2E-25D5A45D2289}"/>
              </a:ext>
            </a:extLst>
          </p:cNvPr>
          <p:cNvPicPr preferRelativeResize="0"/>
          <p:nvPr/>
        </p:nvPicPr>
        <p:blipFill rotWithShape="1">
          <a:blip r:embed="rId2">
            <a:alphaModFix/>
          </a:blip>
          <a:srcRect/>
          <a:stretch/>
        </p:blipFill>
        <p:spPr>
          <a:xfrm>
            <a:off x="0" y="0"/>
            <a:ext cx="9144000" cy="660209"/>
          </a:xfrm>
          <a:prstGeom prst="rect">
            <a:avLst/>
          </a:prstGeom>
          <a:noFill/>
          <a:ln>
            <a:noFill/>
          </a:ln>
        </p:spPr>
      </p:pic>
      <p:sp>
        <p:nvSpPr>
          <p:cNvPr id="5" name="Google Shape;256;p19">
            <a:extLst>
              <a:ext uri="{FF2B5EF4-FFF2-40B4-BE49-F238E27FC236}">
                <a16:creationId xmlns:a16="http://schemas.microsoft.com/office/drawing/2014/main" xmlns="" id="{B9E3D62C-2A80-F286-D5B6-2304CE0F4313}"/>
              </a:ext>
            </a:extLst>
          </p:cNvPr>
          <p:cNvSpPr txBox="1"/>
          <p:nvPr/>
        </p:nvSpPr>
        <p:spPr>
          <a:xfrm>
            <a:off x="560060" y="57229"/>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7" name="Speech Bubble: Oval 6">
            <a:extLst>
              <a:ext uri="{FF2B5EF4-FFF2-40B4-BE49-F238E27FC236}">
                <a16:creationId xmlns:a16="http://schemas.microsoft.com/office/drawing/2014/main" xmlns="" id="{5BFC4B15-C863-55DD-287C-1F8FDE70B746}"/>
              </a:ext>
            </a:extLst>
          </p:cNvPr>
          <p:cNvSpPr/>
          <p:nvPr/>
        </p:nvSpPr>
        <p:spPr>
          <a:xfrm>
            <a:off x="2981328" y="190751"/>
            <a:ext cx="6543672" cy="1981200"/>
          </a:xfrm>
          <a:prstGeom prst="wedgeEllipseCallou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nSpc>
                <a:spcPct val="115000"/>
              </a:lnSpc>
              <a:spcBef>
                <a:spcPts val="600"/>
              </a:spcBef>
              <a:spcAft>
                <a:spcPts val="600"/>
              </a:spcAft>
            </a:pPr>
            <a:r>
              <a:rPr lang="en-US" sz="2400" b="1" i="1" dirty="0">
                <a:effectLst/>
                <a:latin typeface="Times New Roman" panose="02020603050405020304" pitchFamily="18" charset="0"/>
                <a:ea typeface="Times New Roman" panose="02020603050405020304" pitchFamily="18" charset="0"/>
              </a:rPr>
              <a:t>What is the purpose of this </a:t>
            </a:r>
            <a:r>
              <a:rPr lang="en-US" sz="2400" b="1" i="1">
                <a:effectLst/>
                <a:latin typeface="Times New Roman" panose="02020603050405020304" pitchFamily="18" charset="0"/>
                <a:ea typeface="Times New Roman" panose="02020603050405020304" pitchFamily="18" charset="0"/>
              </a:rPr>
              <a:t>organisation</a:t>
            </a:r>
            <a:r>
              <a:rPr lang="en-US" sz="2400" b="1" i="1" dirty="0">
                <a:effectLst/>
                <a:latin typeface="Times New Roman" panose="02020603050405020304" pitchFamily="18" charset="0"/>
                <a:ea typeface="Times New Roman" panose="02020603050405020304" pitchFamily="18" charset="0"/>
              </a:rPr>
              <a:t> when it was founded?</a:t>
            </a:r>
            <a:endParaRPr lang="en-US" sz="2400" dirty="0">
              <a:effectLst/>
              <a:latin typeface="Arial" panose="020B0604020202020204" pitchFamily="34" charset="0"/>
              <a:ea typeface="Arial" panose="020B0604020202020204" pitchFamily="34" charset="0"/>
            </a:endParaRPr>
          </a:p>
        </p:txBody>
      </p:sp>
      <p:pic>
        <p:nvPicPr>
          <p:cNvPr id="8" name="Picture 4" descr="Flag of the United Nations - Wikipedia">
            <a:extLst>
              <a:ext uri="{FF2B5EF4-FFF2-40B4-BE49-F238E27FC236}">
                <a16:creationId xmlns:a16="http://schemas.microsoft.com/office/drawing/2014/main" xmlns="" id="{A9895E94-77BB-18E9-0E70-1CE9E69814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13" t="18390" r="24609" b="16304"/>
          <a:stretch/>
        </p:blipFill>
        <p:spPr bwMode="auto">
          <a:xfrm>
            <a:off x="2514600" y="2504912"/>
            <a:ext cx="3083446" cy="22174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CEF logo - International Budget Partnership">
            <a:extLst>
              <a:ext uri="{FF2B5EF4-FFF2-40B4-BE49-F238E27FC236}">
                <a16:creationId xmlns:a16="http://schemas.microsoft.com/office/drawing/2014/main" xmlns="" id="{EE178C89-A5B9-A784-A4B3-5A40CEA20A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2542" y="4658688"/>
            <a:ext cx="2940725" cy="1799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me | United Nations Development Programme">
            <a:extLst>
              <a:ext uri="{FF2B5EF4-FFF2-40B4-BE49-F238E27FC236}">
                <a16:creationId xmlns:a16="http://schemas.microsoft.com/office/drawing/2014/main" xmlns="" id="{681E74CF-7EA6-3CB8-7B48-5BE68FC878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558" y="744025"/>
            <a:ext cx="237358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orld Trade Organization - Home page - Global trade">
            <a:extLst>
              <a:ext uri="{FF2B5EF4-FFF2-40B4-BE49-F238E27FC236}">
                <a16:creationId xmlns:a16="http://schemas.microsoft.com/office/drawing/2014/main" xmlns="" id="{3DC4E71F-3FD9-C629-CFF9-3C9EB584D2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3267" y="4384747"/>
            <a:ext cx="3943005" cy="234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98498"/>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9144000" cy="660209"/>
          </a:xfrm>
          <a:prstGeom prst="rect">
            <a:avLst/>
          </a:prstGeom>
          <a:noFill/>
          <a:ln>
            <a:noFill/>
          </a:ln>
        </p:spPr>
      </p:pic>
      <p:sp>
        <p:nvSpPr>
          <p:cNvPr id="227" name="Google Shape;227;p17"/>
          <p:cNvSpPr txBox="1"/>
          <p:nvPr/>
        </p:nvSpPr>
        <p:spPr>
          <a:xfrm>
            <a:off x="546412" y="43151"/>
            <a:ext cx="4025588"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PRESENTATION</a:t>
            </a:r>
            <a:endParaRPr sz="3600"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xmlns="" id="{36EFB7D7-1301-43BC-A28A-6DD1B8479A6F}"/>
              </a:ext>
            </a:extLst>
          </p:cNvPr>
          <p:cNvGraphicFramePr>
            <a:graphicFrameLocks noGrp="1"/>
          </p:cNvGraphicFramePr>
          <p:nvPr/>
        </p:nvGraphicFramePr>
        <p:xfrm>
          <a:off x="56036" y="1524000"/>
          <a:ext cx="3830163" cy="4015322"/>
        </p:xfrm>
        <a:graphic>
          <a:graphicData uri="http://schemas.openxmlformats.org/drawingml/2006/table">
            <a:tbl>
              <a:tblPr/>
              <a:tblGrid>
                <a:gridCol w="2070175">
                  <a:extLst>
                    <a:ext uri="{9D8B030D-6E8A-4147-A177-3AD203B41FA5}">
                      <a16:colId xmlns:a16="http://schemas.microsoft.com/office/drawing/2014/main" xmlns="" val="3881813933"/>
                    </a:ext>
                  </a:extLst>
                </a:gridCol>
                <a:gridCol w="1759988">
                  <a:extLst>
                    <a:ext uri="{9D8B030D-6E8A-4147-A177-3AD203B41FA5}">
                      <a16:colId xmlns:a16="http://schemas.microsoft.com/office/drawing/2014/main" xmlns="" val="4106688330"/>
                    </a:ext>
                  </a:extLst>
                </a:gridCol>
              </a:tblGrid>
              <a:tr h="632869">
                <a:tc>
                  <a:txBody>
                    <a:bodyPr/>
                    <a:lstStyle/>
                    <a:p>
                      <a:pPr algn="ctr"/>
                      <a:r>
                        <a:rPr lang="vi-VN" sz="1800" b="1" dirty="0">
                          <a:solidFill>
                            <a:schemeClr val="tx2"/>
                          </a:solidFill>
                          <a:effectLst/>
                        </a:rPr>
                        <a:t>Form</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100787" marB="100787" anchor="ctr">
                    <a:solidFill>
                      <a:srgbClr val="FFC000">
                        <a:alpha val="0"/>
                      </a:srgbClr>
                    </a:solidFill>
                  </a:tcPr>
                </a:tc>
                <a:tc>
                  <a:txBody>
                    <a:bodyPr/>
                    <a:lstStyle/>
                    <a:p>
                      <a:pPr algn="ctr"/>
                      <a:r>
                        <a:rPr lang="vi-VN" sz="1800" b="1" dirty="0">
                          <a:solidFill>
                            <a:schemeClr val="tx2"/>
                          </a:solidFill>
                          <a:effectLst/>
                        </a:rPr>
                        <a:t>Pronunciation</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0" marB="0" anchor="ctr">
                    <a:solidFill>
                      <a:srgbClr val="FFC000">
                        <a:alpha val="0"/>
                      </a:srgbClr>
                    </a:solidFill>
                  </a:tcPr>
                </a:tc>
                <a:extLst>
                  <a:ext uri="{0D108BD9-81ED-4DB2-BD59-A6C34878D82A}">
                    <a16:rowId xmlns:a16="http://schemas.microsoft.com/office/drawing/2014/main" xmlns="" val="3193500204"/>
                  </a:ext>
                </a:extLst>
              </a:tr>
              <a:tr h="865390">
                <a:tc>
                  <a:txBody>
                    <a:bodyPr/>
                    <a:lstStyle/>
                    <a:p>
                      <a:pPr marL="144145" indent="-144145"/>
                      <a:r>
                        <a:rPr lang="en-US" sz="1800" dirty="0">
                          <a:effectLst/>
                        </a:rPr>
                        <a:t>peacekeeping</a:t>
                      </a:r>
                      <a:r>
                        <a:rPr lang="vi-VN" sz="1800" dirty="0">
                          <a:effectLst/>
                        </a:rPr>
                        <a:t> (</a:t>
                      </a:r>
                      <a:r>
                        <a:rPr lang="en-US" sz="1800" dirty="0">
                          <a:effectLst/>
                        </a:rPr>
                        <a:t>adj</a:t>
                      </a:r>
                      <a:r>
                        <a:rPr lang="vi-VN" sz="1800" dirty="0">
                          <a:effectLst/>
                        </a:rPr>
                        <a:t>)</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vi-VN" sz="1800" dirty="0">
                          <a:effectLst/>
                        </a:rPr>
                        <a:t>/ˈpiːskiːpɪŋ/</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2892716180"/>
                  </a:ext>
                </a:extLst>
              </a:tr>
              <a:tr h="839021">
                <a:tc>
                  <a:txBody>
                    <a:bodyPr/>
                    <a:lstStyle/>
                    <a:p>
                      <a:pPr marL="144145" indent="-144145"/>
                      <a:r>
                        <a:rPr lang="en-US" sz="1800" dirty="0">
                          <a:effectLst/>
                        </a:rPr>
                        <a:t>harm </a:t>
                      </a:r>
                      <a:r>
                        <a:rPr lang="vi-VN" sz="1800" dirty="0">
                          <a:effectLst/>
                        </a:rPr>
                        <a:t>(n)</a:t>
                      </a:r>
                      <a:endParaRPr lang="en-US" sz="1800" dirty="0">
                        <a:effectLst/>
                      </a:endParaRPr>
                    </a:p>
                  </a:txBody>
                  <a:tcPr marL="100787" marR="100787" marT="100787" marB="100787" anchor="ctr"/>
                </a:tc>
                <a:tc>
                  <a:txBody>
                    <a:bodyPr/>
                    <a:lstStyle/>
                    <a:p>
                      <a:r>
                        <a:rPr lang="vi-VN" sz="1800" dirty="0">
                          <a:effectLst/>
                        </a:rPr>
                        <a:t>/hɑː</a:t>
                      </a:r>
                      <a:r>
                        <a:rPr lang="en-US" sz="1800" dirty="0">
                          <a:effectLst/>
                        </a:rPr>
                        <a:t>(</a:t>
                      </a:r>
                      <a:r>
                        <a:rPr lang="vi-VN" sz="1800" dirty="0">
                          <a:effectLst/>
                        </a:rPr>
                        <a:t>r</a:t>
                      </a:r>
                      <a:r>
                        <a:rPr lang="en-US" sz="1800" dirty="0">
                          <a:effectLst/>
                        </a:rPr>
                        <a:t>)</a:t>
                      </a:r>
                      <a:r>
                        <a:rPr lang="vi-VN" sz="1800" dirty="0">
                          <a:effectLst/>
                        </a:rPr>
                        <a:t>m/</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4228097362"/>
                  </a:ext>
                </a:extLst>
              </a:tr>
              <a:tr h="839021">
                <a:tc>
                  <a:txBody>
                    <a:bodyPr/>
                    <a:lstStyle/>
                    <a:p>
                      <a:pPr marL="144145" indent="-144145"/>
                      <a:r>
                        <a:rPr lang="en-US" sz="1800" dirty="0">
                          <a:effectLst/>
                        </a:rPr>
                        <a:t>expert</a:t>
                      </a:r>
                      <a:r>
                        <a:rPr lang="vi-VN" sz="1800" dirty="0">
                          <a:effectLst/>
                        </a:rPr>
                        <a:t> (</a:t>
                      </a:r>
                      <a:r>
                        <a:rPr lang="en-US" sz="1800" dirty="0">
                          <a:effectLst/>
                        </a:rPr>
                        <a:t>adj</a:t>
                      </a:r>
                      <a:r>
                        <a:rPr lang="vi-VN" sz="1800" dirty="0">
                          <a:effectLst/>
                        </a:rPr>
                        <a:t>)</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en-US" sz="1800" dirty="0">
                          <a:effectLst/>
                          <a:highlight>
                            <a:srgbClr val="FFFFFF"/>
                          </a:highlight>
                        </a:rPr>
                        <a:t>/</a:t>
                      </a:r>
                      <a:r>
                        <a:rPr lang="vi-VN" sz="1800" dirty="0">
                          <a:effectLst/>
                          <a:highlight>
                            <a:srgbClr val="FFFFFF"/>
                          </a:highlight>
                        </a:rPr>
                        <a:t>ˈekspɜːrt/</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2165405047"/>
                  </a:ext>
                </a:extLst>
              </a:tr>
              <a:tr h="839021">
                <a:tc>
                  <a:txBody>
                    <a:bodyPr/>
                    <a:lstStyle/>
                    <a:p>
                      <a:pPr marL="144145" indent="-144145"/>
                      <a:r>
                        <a:rPr lang="en-US" sz="1800" dirty="0">
                          <a:effectLst/>
                        </a:rPr>
                        <a:t>investor</a:t>
                      </a:r>
                      <a:r>
                        <a:rPr lang="vi-VN" sz="1800" dirty="0">
                          <a:effectLst/>
                        </a:rPr>
                        <a:t> (n)</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vi-VN" sz="1800" dirty="0">
                          <a:effectLst/>
                          <a:highlight>
                            <a:srgbClr val="FFFFFF"/>
                          </a:highlight>
                        </a:rPr>
                        <a:t>/ɪnˈvestə(r)/</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1271678004"/>
                  </a:ext>
                </a:extLst>
              </a:tr>
            </a:tbl>
          </a:graphicData>
        </a:graphic>
      </p:graphicFrame>
      <p:graphicFrame>
        <p:nvGraphicFramePr>
          <p:cNvPr id="3" name="Table 2">
            <a:extLst>
              <a:ext uri="{FF2B5EF4-FFF2-40B4-BE49-F238E27FC236}">
                <a16:creationId xmlns:a16="http://schemas.microsoft.com/office/drawing/2014/main" xmlns="" id="{9BA01B0D-ECE4-491A-67D5-3C0429856C9E}"/>
              </a:ext>
            </a:extLst>
          </p:cNvPr>
          <p:cNvGraphicFramePr>
            <a:graphicFrameLocks noGrp="1"/>
          </p:cNvGraphicFramePr>
          <p:nvPr/>
        </p:nvGraphicFramePr>
        <p:xfrm>
          <a:off x="4572000" y="1524000"/>
          <a:ext cx="4515963" cy="3962136"/>
        </p:xfrm>
        <a:graphic>
          <a:graphicData uri="http://schemas.openxmlformats.org/drawingml/2006/table">
            <a:tbl>
              <a:tblPr/>
              <a:tblGrid>
                <a:gridCol w="4515963">
                  <a:extLst>
                    <a:ext uri="{9D8B030D-6E8A-4147-A177-3AD203B41FA5}">
                      <a16:colId xmlns:a16="http://schemas.microsoft.com/office/drawing/2014/main" xmlns="" val="2719590657"/>
                    </a:ext>
                  </a:extLst>
                </a:gridCol>
              </a:tblGrid>
              <a:tr h="685800">
                <a:tc>
                  <a:txBody>
                    <a:bodyPr/>
                    <a:lstStyle/>
                    <a:p>
                      <a:pPr algn="ctr"/>
                      <a:r>
                        <a:rPr lang="vi-VN" sz="1800" b="1" dirty="0">
                          <a:solidFill>
                            <a:schemeClr val="tx2"/>
                          </a:solidFill>
                          <a:effectLst/>
                        </a:rPr>
                        <a:t>Meaning</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100787" marB="100787" anchor="ctr">
                    <a:solidFill>
                      <a:srgbClr val="FFC000">
                        <a:alpha val="0"/>
                      </a:srgbClr>
                    </a:solidFill>
                  </a:tcPr>
                </a:tc>
                <a:extLst>
                  <a:ext uri="{0D108BD9-81ED-4DB2-BD59-A6C34878D82A}">
                    <a16:rowId xmlns:a16="http://schemas.microsoft.com/office/drawing/2014/main" xmlns="" val="838254410"/>
                  </a:ext>
                </a:extLst>
              </a:tr>
              <a:tr h="838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d</a:t>
                      </a:r>
                      <a:r>
                        <a:rPr lang="vi-VN" sz="1800" dirty="0">
                          <a:effectLst/>
                        </a:rPr>
                        <a:t>amage or injury</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txBody>
                  <a:tcPr marL="100787" marR="100787" marT="100787" marB="100787" anchor="ctr"/>
                </a:tc>
                <a:extLst>
                  <a:ext uri="{0D108BD9-81ED-4DB2-BD59-A6C34878D82A}">
                    <a16:rowId xmlns:a16="http://schemas.microsoft.com/office/drawing/2014/main" xmlns="" val="2573656555"/>
                  </a:ext>
                </a:extLst>
              </a:tr>
              <a:tr h="76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rPr>
                        <a:t>p</a:t>
                      </a:r>
                      <a:r>
                        <a:rPr lang="vi-VN" sz="1800" dirty="0">
                          <a:effectLst/>
                          <a:highlight>
                            <a:srgbClr val="FFFFFF"/>
                          </a:highlight>
                        </a:rPr>
                        <a:t>eople or organisations that invest money</a:t>
                      </a:r>
                      <a:endParaRPr lang="en-US" sz="1800" dirty="0">
                        <a:effectLst/>
                      </a:endParaRPr>
                    </a:p>
                    <a:p>
                      <a:endParaRPr lang="en-US" sz="1800" dirty="0">
                        <a:effectLst/>
                      </a:endParaRPr>
                    </a:p>
                  </a:txBody>
                  <a:tcPr marL="100787" marR="100787" marT="100787" marB="100787" anchor="ctr"/>
                </a:tc>
                <a:extLst>
                  <a:ext uri="{0D108BD9-81ED-4DB2-BD59-A6C34878D82A}">
                    <a16:rowId xmlns:a16="http://schemas.microsoft.com/office/drawing/2014/main" xmlns="" val="2583592515"/>
                  </a:ext>
                </a:extLst>
              </a:tr>
              <a:tr h="914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rPr>
                        <a:t>helping stop people fighting</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txBody>
                  <a:tcPr marL="100787" marR="100787" marT="100787" marB="100787" anchor="ctr"/>
                </a:tc>
                <a:extLst>
                  <a:ext uri="{0D108BD9-81ED-4DB2-BD59-A6C34878D82A}">
                    <a16:rowId xmlns:a16="http://schemas.microsoft.com/office/drawing/2014/main" xmlns="" val="2659272433"/>
                  </a:ext>
                </a:extLst>
              </a:tr>
              <a:tr h="761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highlight>
                            <a:srgbClr val="FFFFFF"/>
                          </a:highlight>
                        </a:rPr>
                        <a:t>having great knowledge</a:t>
                      </a:r>
                      <a:endParaRPr lang="en-US" sz="1800" dirty="0">
                        <a:effectLst/>
                        <a:highlight>
                          <a:srgbClr val="FFFFFF"/>
                        </a:highlight>
                      </a:endParaRPr>
                    </a:p>
                  </a:txBody>
                  <a:tcPr marL="100787" marR="100787" marT="100787" marB="100787" anchor="ctr"/>
                </a:tc>
                <a:extLst>
                  <a:ext uri="{0D108BD9-81ED-4DB2-BD59-A6C34878D82A}">
                    <a16:rowId xmlns:a16="http://schemas.microsoft.com/office/drawing/2014/main" xmlns="" val="969961835"/>
                  </a:ext>
                </a:extLst>
              </a:tr>
            </a:tbl>
          </a:graphicData>
        </a:graphic>
      </p:graphicFrame>
      <p:cxnSp>
        <p:nvCxnSpPr>
          <p:cNvPr id="5" name="Straight Arrow Connector 4">
            <a:extLst>
              <a:ext uri="{FF2B5EF4-FFF2-40B4-BE49-F238E27FC236}">
                <a16:creationId xmlns:a16="http://schemas.microsoft.com/office/drawing/2014/main" xmlns="" id="{401A32AB-BB32-C082-0315-503278EEAD1E}"/>
              </a:ext>
            </a:extLst>
          </p:cNvPr>
          <p:cNvCxnSpPr>
            <a:cxnSpLocks/>
          </p:cNvCxnSpPr>
          <p:nvPr/>
        </p:nvCxnSpPr>
        <p:spPr>
          <a:xfrm>
            <a:off x="3886199" y="2590668"/>
            <a:ext cx="685801" cy="1752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xmlns="" id="{E4582EF0-C943-6BC6-8CBA-29F33F160DF2}"/>
              </a:ext>
            </a:extLst>
          </p:cNvPr>
          <p:cNvCxnSpPr>
            <a:cxnSpLocks/>
          </p:cNvCxnSpPr>
          <p:nvPr/>
        </p:nvCxnSpPr>
        <p:spPr>
          <a:xfrm flipV="1">
            <a:off x="3905249" y="2584509"/>
            <a:ext cx="666751" cy="8485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xmlns="" id="{7108FC0E-8FE7-9D44-89E1-09983FB97ADD}"/>
              </a:ext>
            </a:extLst>
          </p:cNvPr>
          <p:cNvCxnSpPr>
            <a:cxnSpLocks/>
          </p:cNvCxnSpPr>
          <p:nvPr/>
        </p:nvCxnSpPr>
        <p:spPr>
          <a:xfrm>
            <a:off x="3905249" y="4286632"/>
            <a:ext cx="647701" cy="914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xmlns="" id="{109F5AFC-355E-8F7E-872F-F1C276439BFD}"/>
              </a:ext>
            </a:extLst>
          </p:cNvPr>
          <p:cNvCxnSpPr>
            <a:endCxn id="3" idx="1"/>
          </p:cNvCxnSpPr>
          <p:nvPr/>
        </p:nvCxnSpPr>
        <p:spPr>
          <a:xfrm flipV="1">
            <a:off x="3886199" y="3505068"/>
            <a:ext cx="685801" cy="1752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Google Shape;348;p35">
            <a:extLst>
              <a:ext uri="{FF2B5EF4-FFF2-40B4-BE49-F238E27FC236}">
                <a16:creationId xmlns:a16="http://schemas.microsoft.com/office/drawing/2014/main" xmlns="" id="{3475B6FD-3157-8B0C-919F-6E1F1D454216}"/>
              </a:ext>
            </a:extLst>
          </p:cNvPr>
          <p:cNvSpPr/>
          <p:nvPr/>
        </p:nvSpPr>
        <p:spPr>
          <a:xfrm>
            <a:off x="8115250" y="2470787"/>
            <a:ext cx="1028700" cy="2886583"/>
          </a:xfrm>
          <a:prstGeom prst="rect">
            <a:avLst/>
          </a:prstGeom>
          <a:solidFill>
            <a:schemeClr val="lt2"/>
          </a:solidFill>
          <a:ln>
            <a:noFill/>
          </a:ln>
        </p:spPr>
        <p:txBody>
          <a:bodyPr spcFirstLastPara="1" wrap="square" lIns="91425" tIns="91425" rIns="91425" bIns="91425" anchor="ctr" anchorCtr="0">
            <a:noAutofit/>
          </a:bodyPr>
          <a:lstStyle/>
          <a:p>
            <a:pPr defTabSz="914378">
              <a:defRPr/>
            </a:pPr>
            <a:endParaRPr sz="1400"/>
          </a:p>
        </p:txBody>
      </p:sp>
      <p:grpSp>
        <p:nvGrpSpPr>
          <p:cNvPr id="6" name="Google Shape;349;p35">
            <a:extLst>
              <a:ext uri="{FF2B5EF4-FFF2-40B4-BE49-F238E27FC236}">
                <a16:creationId xmlns:a16="http://schemas.microsoft.com/office/drawing/2014/main" xmlns="" id="{63D630E7-7F4A-8B03-780F-94D777E27776}"/>
              </a:ext>
            </a:extLst>
          </p:cNvPr>
          <p:cNvGrpSpPr/>
          <p:nvPr/>
        </p:nvGrpSpPr>
        <p:grpSpPr>
          <a:xfrm rot="10800000">
            <a:off x="6885066" y="4967525"/>
            <a:ext cx="1334959" cy="1485874"/>
            <a:chOff x="799165" y="-457201"/>
            <a:chExt cx="1334959" cy="1485874"/>
          </a:xfrm>
        </p:grpSpPr>
        <p:sp>
          <p:nvSpPr>
            <p:cNvPr id="7" name="Google Shape;350;p35">
              <a:extLst>
                <a:ext uri="{FF2B5EF4-FFF2-40B4-BE49-F238E27FC236}">
                  <a16:creationId xmlns:a16="http://schemas.microsoft.com/office/drawing/2014/main" xmlns="" id="{E5E5BBA5-8886-E7B4-21C0-0F389479AD81}"/>
                </a:ext>
              </a:extLst>
            </p:cNvPr>
            <p:cNvSpPr/>
            <p:nvPr/>
          </p:nvSpPr>
          <p:spPr>
            <a:xfrm>
              <a:off x="903201" y="-457201"/>
              <a:ext cx="1230923" cy="1485874"/>
            </a:xfrm>
            <a:custGeom>
              <a:avLst/>
              <a:gdLst/>
              <a:ahLst/>
              <a:cxnLst/>
              <a:rect l="l" t="t" r="r" b="b"/>
              <a:pathLst>
                <a:path w="33531" h="40476" extrusionOk="0">
                  <a:moveTo>
                    <a:pt x="31653" y="1"/>
                  </a:moveTo>
                  <a:lnTo>
                    <a:pt x="31653" y="24575"/>
                  </a:lnTo>
                  <a:cubicBezTo>
                    <a:pt x="31653" y="32280"/>
                    <a:pt x="25409" y="38512"/>
                    <a:pt x="17716" y="38512"/>
                  </a:cubicBezTo>
                  <a:lnTo>
                    <a:pt x="0" y="38512"/>
                  </a:lnTo>
                  <a:lnTo>
                    <a:pt x="0" y="40475"/>
                  </a:lnTo>
                  <a:lnTo>
                    <a:pt x="18244" y="40451"/>
                  </a:lnTo>
                  <a:cubicBezTo>
                    <a:pt x="26684" y="40451"/>
                    <a:pt x="33530" y="33617"/>
                    <a:pt x="33530" y="25164"/>
                  </a:cubicBezTo>
                  <a:lnTo>
                    <a:pt x="33530" y="1"/>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9" name="Google Shape;351;p35">
              <a:extLst>
                <a:ext uri="{FF2B5EF4-FFF2-40B4-BE49-F238E27FC236}">
                  <a16:creationId xmlns:a16="http://schemas.microsoft.com/office/drawing/2014/main" xmlns="" id="{167F019F-0CF6-D5DC-7463-E64AE5B83B93}"/>
                </a:ext>
              </a:extLst>
            </p:cNvPr>
            <p:cNvSpPr/>
            <p:nvPr/>
          </p:nvSpPr>
          <p:spPr>
            <a:xfrm>
              <a:off x="903201" y="-457201"/>
              <a:ext cx="1074171" cy="1329122"/>
            </a:xfrm>
            <a:custGeom>
              <a:avLst/>
              <a:gdLst/>
              <a:ahLst/>
              <a:cxnLst/>
              <a:rect l="l" t="t" r="r" b="b"/>
              <a:pathLst>
                <a:path w="29261" h="36206" extrusionOk="0">
                  <a:moveTo>
                    <a:pt x="27384" y="1"/>
                  </a:moveTo>
                  <a:lnTo>
                    <a:pt x="27384" y="23728"/>
                  </a:lnTo>
                  <a:cubicBezTo>
                    <a:pt x="27384" y="29544"/>
                    <a:pt x="22685" y="34243"/>
                    <a:pt x="16870" y="34243"/>
                  </a:cubicBezTo>
                  <a:lnTo>
                    <a:pt x="0" y="34243"/>
                  </a:lnTo>
                  <a:lnTo>
                    <a:pt x="0" y="36206"/>
                  </a:lnTo>
                  <a:lnTo>
                    <a:pt x="13974" y="36181"/>
                  </a:lnTo>
                  <a:lnTo>
                    <a:pt x="17397" y="36181"/>
                  </a:lnTo>
                  <a:cubicBezTo>
                    <a:pt x="23949" y="36181"/>
                    <a:pt x="29261" y="30881"/>
                    <a:pt x="29261" y="24330"/>
                  </a:cubicBezTo>
                  <a:lnTo>
                    <a:pt x="29261" y="1"/>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10" name="Google Shape;352;p35">
              <a:extLst>
                <a:ext uri="{FF2B5EF4-FFF2-40B4-BE49-F238E27FC236}">
                  <a16:creationId xmlns:a16="http://schemas.microsoft.com/office/drawing/2014/main" xmlns="" id="{C5F358D3-1C2B-F029-93BC-224CF7EAABB6}"/>
                </a:ext>
              </a:extLst>
            </p:cNvPr>
            <p:cNvSpPr/>
            <p:nvPr/>
          </p:nvSpPr>
          <p:spPr>
            <a:xfrm>
              <a:off x="903201" y="-457201"/>
              <a:ext cx="917456" cy="1172407"/>
            </a:xfrm>
            <a:custGeom>
              <a:avLst/>
              <a:gdLst/>
              <a:ahLst/>
              <a:cxnLst/>
              <a:rect l="l" t="t" r="r" b="b"/>
              <a:pathLst>
                <a:path w="24992" h="31937" extrusionOk="0">
                  <a:moveTo>
                    <a:pt x="23114" y="1"/>
                  </a:moveTo>
                  <a:lnTo>
                    <a:pt x="23114" y="22158"/>
                  </a:lnTo>
                  <a:cubicBezTo>
                    <a:pt x="23114" y="26477"/>
                    <a:pt x="19618" y="29973"/>
                    <a:pt x="15287" y="29973"/>
                  </a:cubicBezTo>
                  <a:lnTo>
                    <a:pt x="0" y="29973"/>
                  </a:lnTo>
                  <a:lnTo>
                    <a:pt x="0" y="31936"/>
                  </a:lnTo>
                  <a:lnTo>
                    <a:pt x="9705" y="31912"/>
                  </a:lnTo>
                  <a:lnTo>
                    <a:pt x="9705" y="31924"/>
                  </a:lnTo>
                  <a:lnTo>
                    <a:pt x="15594" y="31924"/>
                  </a:lnTo>
                  <a:cubicBezTo>
                    <a:pt x="20783" y="31924"/>
                    <a:pt x="24991" y="27703"/>
                    <a:pt x="24991" y="22514"/>
                  </a:cubicBezTo>
                  <a:lnTo>
                    <a:pt x="24991" y="1"/>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12" name="Google Shape;353;p35">
              <a:extLst>
                <a:ext uri="{FF2B5EF4-FFF2-40B4-BE49-F238E27FC236}">
                  <a16:creationId xmlns:a16="http://schemas.microsoft.com/office/drawing/2014/main" xmlns="" id="{B2E9EEB5-B88E-08CE-68DC-F38C5295B68F}"/>
                </a:ext>
              </a:extLst>
            </p:cNvPr>
            <p:cNvSpPr/>
            <p:nvPr/>
          </p:nvSpPr>
          <p:spPr>
            <a:xfrm>
              <a:off x="799165" y="-457201"/>
              <a:ext cx="864741" cy="1016096"/>
            </a:xfrm>
            <a:custGeom>
              <a:avLst/>
              <a:gdLst/>
              <a:ahLst/>
              <a:cxnLst/>
              <a:rect l="l" t="t" r="r" b="b"/>
              <a:pathLst>
                <a:path w="23556" h="27679" extrusionOk="0">
                  <a:moveTo>
                    <a:pt x="21679" y="1"/>
                  </a:moveTo>
                  <a:lnTo>
                    <a:pt x="21679" y="21471"/>
                  </a:lnTo>
                  <a:cubicBezTo>
                    <a:pt x="21679" y="23814"/>
                    <a:pt x="19777" y="25716"/>
                    <a:pt x="17434" y="25716"/>
                  </a:cubicBezTo>
                  <a:lnTo>
                    <a:pt x="2834" y="25716"/>
                  </a:lnTo>
                  <a:lnTo>
                    <a:pt x="2834" y="27654"/>
                  </a:lnTo>
                  <a:lnTo>
                    <a:pt x="17397" y="27654"/>
                  </a:lnTo>
                  <a:cubicBezTo>
                    <a:pt x="20795" y="27654"/>
                    <a:pt x="23556" y="24894"/>
                    <a:pt x="23556" y="21495"/>
                  </a:cubicBezTo>
                  <a:lnTo>
                    <a:pt x="23556" y="1"/>
                  </a:lnTo>
                  <a:close/>
                  <a:moveTo>
                    <a:pt x="0" y="27654"/>
                  </a:moveTo>
                  <a:lnTo>
                    <a:pt x="2834" y="27679"/>
                  </a:lnTo>
                  <a:lnTo>
                    <a:pt x="2834" y="27654"/>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grpSp>
      <p:sp>
        <p:nvSpPr>
          <p:cNvPr id="13" name="Google Shape;354;p35">
            <a:extLst>
              <a:ext uri="{FF2B5EF4-FFF2-40B4-BE49-F238E27FC236}">
                <a16:creationId xmlns:a16="http://schemas.microsoft.com/office/drawing/2014/main" xmlns="" id="{4A802CD3-36C0-E067-7D4F-40A8FB1EAD73}"/>
              </a:ext>
            </a:extLst>
          </p:cNvPr>
          <p:cNvSpPr/>
          <p:nvPr/>
        </p:nvSpPr>
        <p:spPr>
          <a:xfrm>
            <a:off x="-50" y="4805836"/>
            <a:ext cx="1028700" cy="1391817"/>
          </a:xfrm>
          <a:prstGeom prst="rect">
            <a:avLst/>
          </a:pr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15" name="Google Shape;355;p35">
            <a:extLst>
              <a:ext uri="{FF2B5EF4-FFF2-40B4-BE49-F238E27FC236}">
                <a16:creationId xmlns:a16="http://schemas.microsoft.com/office/drawing/2014/main" xmlns="" id="{C8F20EDC-49AC-1332-B785-BE3F9E53222C}"/>
              </a:ext>
            </a:extLst>
          </p:cNvPr>
          <p:cNvSpPr/>
          <p:nvPr/>
        </p:nvSpPr>
        <p:spPr>
          <a:xfrm>
            <a:off x="8115350" y="4803986"/>
            <a:ext cx="1028700" cy="1391817"/>
          </a:xfrm>
          <a:prstGeom prst="rect">
            <a:avLst/>
          </a:prstGeom>
          <a:solidFill>
            <a:schemeClr val="accent2"/>
          </a:solidFill>
          <a:ln>
            <a:noFill/>
          </a:ln>
        </p:spPr>
        <p:txBody>
          <a:bodyPr spcFirstLastPara="1" wrap="square" lIns="91425" tIns="91425" rIns="91425" bIns="91425" anchor="ctr" anchorCtr="0">
            <a:noAutofit/>
          </a:bodyPr>
          <a:lstStyle/>
          <a:p>
            <a:pPr defTabSz="914378">
              <a:defRPr/>
            </a:pPr>
            <a:endParaRPr sz="1400"/>
          </a:p>
        </p:txBody>
      </p:sp>
      <p:grpSp>
        <p:nvGrpSpPr>
          <p:cNvPr id="16" name="Google Shape;356;p35">
            <a:extLst>
              <a:ext uri="{FF2B5EF4-FFF2-40B4-BE49-F238E27FC236}">
                <a16:creationId xmlns:a16="http://schemas.microsoft.com/office/drawing/2014/main" xmlns="" id="{723E3412-55CE-6F8A-2581-C997073A0847}"/>
              </a:ext>
            </a:extLst>
          </p:cNvPr>
          <p:cNvGrpSpPr/>
          <p:nvPr/>
        </p:nvGrpSpPr>
        <p:grpSpPr>
          <a:xfrm>
            <a:off x="8105835" y="4831601"/>
            <a:ext cx="1054972" cy="1362082"/>
            <a:chOff x="907483" y="3233032"/>
            <a:chExt cx="801529" cy="772008"/>
          </a:xfrm>
        </p:grpSpPr>
        <p:sp>
          <p:nvSpPr>
            <p:cNvPr id="17" name="Google Shape;357;p35">
              <a:extLst>
                <a:ext uri="{FF2B5EF4-FFF2-40B4-BE49-F238E27FC236}">
                  <a16:creationId xmlns:a16="http://schemas.microsoft.com/office/drawing/2014/main" xmlns="" id="{3466A631-882C-70CA-3AFD-41967ED39553}"/>
                </a:ext>
              </a:extLst>
            </p:cNvPr>
            <p:cNvSpPr/>
            <p:nvPr/>
          </p:nvSpPr>
          <p:spPr>
            <a:xfrm>
              <a:off x="962704" y="3233032"/>
              <a:ext cx="153890" cy="133090"/>
            </a:xfrm>
            <a:custGeom>
              <a:avLst/>
              <a:gdLst/>
              <a:ahLst/>
              <a:cxnLst/>
              <a:rect l="l" t="t" r="r" b="b"/>
              <a:pathLst>
                <a:path w="4994" h="4319" extrusionOk="0">
                  <a:moveTo>
                    <a:pt x="2503" y="0"/>
                  </a:moveTo>
                  <a:cubicBezTo>
                    <a:pt x="1129" y="0"/>
                    <a:pt x="0" y="1117"/>
                    <a:pt x="0" y="2503"/>
                  </a:cubicBezTo>
                  <a:lnTo>
                    <a:pt x="0" y="4319"/>
                  </a:lnTo>
                  <a:lnTo>
                    <a:pt x="1227" y="4319"/>
                  </a:lnTo>
                  <a:lnTo>
                    <a:pt x="1227" y="2454"/>
                  </a:lnTo>
                  <a:cubicBezTo>
                    <a:pt x="1227" y="1730"/>
                    <a:pt x="1804" y="1154"/>
                    <a:pt x="2527" y="1154"/>
                  </a:cubicBezTo>
                  <a:cubicBezTo>
                    <a:pt x="3251" y="1154"/>
                    <a:pt x="3828" y="1730"/>
                    <a:pt x="3828" y="2454"/>
                  </a:cubicBezTo>
                  <a:lnTo>
                    <a:pt x="3828" y="4319"/>
                  </a:lnTo>
                  <a:lnTo>
                    <a:pt x="4993" y="4319"/>
                  </a:lnTo>
                  <a:lnTo>
                    <a:pt x="4993" y="2503"/>
                  </a:lnTo>
                  <a:cubicBezTo>
                    <a:pt x="4993" y="1129"/>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18" name="Google Shape;358;p35">
              <a:extLst>
                <a:ext uri="{FF2B5EF4-FFF2-40B4-BE49-F238E27FC236}">
                  <a16:creationId xmlns:a16="http://schemas.microsoft.com/office/drawing/2014/main" xmlns="" id="{B9ED7E23-C97A-11DF-699B-30BA8CE579A0}"/>
                </a:ext>
              </a:extLst>
            </p:cNvPr>
            <p:cNvSpPr/>
            <p:nvPr/>
          </p:nvSpPr>
          <p:spPr>
            <a:xfrm>
              <a:off x="1081403" y="3233032"/>
              <a:ext cx="153890" cy="133090"/>
            </a:xfrm>
            <a:custGeom>
              <a:avLst/>
              <a:gdLst/>
              <a:ahLst/>
              <a:cxnLst/>
              <a:rect l="l" t="t" r="r" b="b"/>
              <a:pathLst>
                <a:path w="4994" h="4319" extrusionOk="0">
                  <a:moveTo>
                    <a:pt x="2491" y="0"/>
                  </a:moveTo>
                  <a:cubicBezTo>
                    <a:pt x="1117" y="0"/>
                    <a:pt x="0" y="1117"/>
                    <a:pt x="0" y="2503"/>
                  </a:cubicBezTo>
                  <a:lnTo>
                    <a:pt x="0" y="4319"/>
                  </a:lnTo>
                  <a:lnTo>
                    <a:pt x="1215" y="4319"/>
                  </a:lnTo>
                  <a:lnTo>
                    <a:pt x="1215" y="2454"/>
                  </a:lnTo>
                  <a:cubicBezTo>
                    <a:pt x="1215" y="1730"/>
                    <a:pt x="1792" y="1154"/>
                    <a:pt x="2516" y="1154"/>
                  </a:cubicBezTo>
                  <a:cubicBezTo>
                    <a:pt x="3239" y="1154"/>
                    <a:pt x="3828" y="1730"/>
                    <a:pt x="3828" y="2454"/>
                  </a:cubicBezTo>
                  <a:lnTo>
                    <a:pt x="3828" y="4319"/>
                  </a:lnTo>
                  <a:lnTo>
                    <a:pt x="4994" y="4319"/>
                  </a:lnTo>
                  <a:lnTo>
                    <a:pt x="4994" y="2503"/>
                  </a:lnTo>
                  <a:cubicBezTo>
                    <a:pt x="4994" y="1129"/>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19" name="Google Shape;359;p35">
              <a:extLst>
                <a:ext uri="{FF2B5EF4-FFF2-40B4-BE49-F238E27FC236}">
                  <a16:creationId xmlns:a16="http://schemas.microsoft.com/office/drawing/2014/main" xmlns="" id="{9F476AC4-BCAA-134C-225F-AC5CE7DECE0A}"/>
                </a:ext>
              </a:extLst>
            </p:cNvPr>
            <p:cNvSpPr/>
            <p:nvPr/>
          </p:nvSpPr>
          <p:spPr>
            <a:xfrm>
              <a:off x="1199733" y="3233032"/>
              <a:ext cx="153890" cy="133090"/>
            </a:xfrm>
            <a:custGeom>
              <a:avLst/>
              <a:gdLst/>
              <a:ahLst/>
              <a:cxnLst/>
              <a:rect l="l" t="t" r="r" b="b"/>
              <a:pathLst>
                <a:path w="4994" h="4319" extrusionOk="0">
                  <a:moveTo>
                    <a:pt x="2503" y="0"/>
                  </a:moveTo>
                  <a:cubicBezTo>
                    <a:pt x="1117" y="0"/>
                    <a:pt x="1" y="1117"/>
                    <a:pt x="1" y="2503"/>
                  </a:cubicBezTo>
                  <a:lnTo>
                    <a:pt x="1" y="4319"/>
                  </a:lnTo>
                  <a:lnTo>
                    <a:pt x="1215" y="4319"/>
                  </a:lnTo>
                  <a:lnTo>
                    <a:pt x="1215" y="2454"/>
                  </a:lnTo>
                  <a:cubicBezTo>
                    <a:pt x="1215" y="1730"/>
                    <a:pt x="1804" y="1154"/>
                    <a:pt x="2528" y="1154"/>
                  </a:cubicBezTo>
                  <a:cubicBezTo>
                    <a:pt x="3239" y="1154"/>
                    <a:pt x="3828" y="1730"/>
                    <a:pt x="3828" y="2454"/>
                  </a:cubicBezTo>
                  <a:lnTo>
                    <a:pt x="3828" y="4319"/>
                  </a:lnTo>
                  <a:lnTo>
                    <a:pt x="4994" y="4319"/>
                  </a:lnTo>
                  <a:lnTo>
                    <a:pt x="4994" y="2503"/>
                  </a:lnTo>
                  <a:cubicBezTo>
                    <a:pt x="4994" y="1129"/>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0" name="Google Shape;360;p35">
              <a:extLst>
                <a:ext uri="{FF2B5EF4-FFF2-40B4-BE49-F238E27FC236}">
                  <a16:creationId xmlns:a16="http://schemas.microsoft.com/office/drawing/2014/main" xmlns="" id="{DE0CE70B-27B1-F7AE-5964-B5655F213115}"/>
                </a:ext>
              </a:extLst>
            </p:cNvPr>
            <p:cNvSpPr/>
            <p:nvPr/>
          </p:nvSpPr>
          <p:spPr>
            <a:xfrm>
              <a:off x="1318432" y="3233032"/>
              <a:ext cx="153520" cy="133090"/>
            </a:xfrm>
            <a:custGeom>
              <a:avLst/>
              <a:gdLst/>
              <a:ahLst/>
              <a:cxnLst/>
              <a:rect l="l" t="t" r="r" b="b"/>
              <a:pathLst>
                <a:path w="4982" h="4319" extrusionOk="0">
                  <a:moveTo>
                    <a:pt x="2491" y="0"/>
                  </a:moveTo>
                  <a:cubicBezTo>
                    <a:pt x="1117" y="0"/>
                    <a:pt x="1" y="1117"/>
                    <a:pt x="1" y="2503"/>
                  </a:cubicBezTo>
                  <a:lnTo>
                    <a:pt x="1" y="4319"/>
                  </a:lnTo>
                  <a:lnTo>
                    <a:pt x="1216" y="4319"/>
                  </a:lnTo>
                  <a:lnTo>
                    <a:pt x="1216" y="2454"/>
                  </a:lnTo>
                  <a:cubicBezTo>
                    <a:pt x="1216" y="1730"/>
                    <a:pt x="1792" y="1154"/>
                    <a:pt x="2516" y="1154"/>
                  </a:cubicBezTo>
                  <a:cubicBezTo>
                    <a:pt x="3240" y="1154"/>
                    <a:pt x="3816" y="1730"/>
                    <a:pt x="3816" y="2454"/>
                  </a:cubicBezTo>
                  <a:lnTo>
                    <a:pt x="3816" y="4319"/>
                  </a:lnTo>
                  <a:lnTo>
                    <a:pt x="4982" y="4319"/>
                  </a:lnTo>
                  <a:lnTo>
                    <a:pt x="4982" y="2503"/>
                  </a:lnTo>
                  <a:cubicBezTo>
                    <a:pt x="4982" y="1129"/>
                    <a:pt x="3866"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1" name="Google Shape;361;p35">
              <a:extLst>
                <a:ext uri="{FF2B5EF4-FFF2-40B4-BE49-F238E27FC236}">
                  <a16:creationId xmlns:a16="http://schemas.microsoft.com/office/drawing/2014/main" xmlns="" id="{E60BD11D-1A6E-5A95-629A-986DEA958802}"/>
                </a:ext>
              </a:extLst>
            </p:cNvPr>
            <p:cNvSpPr/>
            <p:nvPr/>
          </p:nvSpPr>
          <p:spPr>
            <a:xfrm>
              <a:off x="1436793" y="3233032"/>
              <a:ext cx="153890" cy="133090"/>
            </a:xfrm>
            <a:custGeom>
              <a:avLst/>
              <a:gdLst/>
              <a:ahLst/>
              <a:cxnLst/>
              <a:rect l="l" t="t" r="r" b="b"/>
              <a:pathLst>
                <a:path w="4994" h="4319" extrusionOk="0">
                  <a:moveTo>
                    <a:pt x="2491" y="0"/>
                  </a:moveTo>
                  <a:cubicBezTo>
                    <a:pt x="1116" y="0"/>
                    <a:pt x="0" y="1117"/>
                    <a:pt x="0" y="2503"/>
                  </a:cubicBezTo>
                  <a:lnTo>
                    <a:pt x="0" y="4319"/>
                  </a:lnTo>
                  <a:lnTo>
                    <a:pt x="1215" y="4319"/>
                  </a:lnTo>
                  <a:lnTo>
                    <a:pt x="1215" y="2454"/>
                  </a:lnTo>
                  <a:cubicBezTo>
                    <a:pt x="1215" y="1730"/>
                    <a:pt x="1804" y="1154"/>
                    <a:pt x="2515" y="1154"/>
                  </a:cubicBezTo>
                  <a:cubicBezTo>
                    <a:pt x="3239" y="1154"/>
                    <a:pt x="3828" y="1730"/>
                    <a:pt x="3828" y="2454"/>
                  </a:cubicBezTo>
                  <a:lnTo>
                    <a:pt x="3828" y="4319"/>
                  </a:lnTo>
                  <a:lnTo>
                    <a:pt x="4993" y="4319"/>
                  </a:lnTo>
                  <a:lnTo>
                    <a:pt x="4993" y="2503"/>
                  </a:lnTo>
                  <a:cubicBezTo>
                    <a:pt x="4993" y="1129"/>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2" name="Google Shape;362;p35">
              <a:extLst>
                <a:ext uri="{FF2B5EF4-FFF2-40B4-BE49-F238E27FC236}">
                  <a16:creationId xmlns:a16="http://schemas.microsoft.com/office/drawing/2014/main" xmlns="" id="{DEF76D8A-3F78-2F60-53F9-9CD0C0FCACB2}"/>
                </a:ext>
              </a:extLst>
            </p:cNvPr>
            <p:cNvSpPr/>
            <p:nvPr/>
          </p:nvSpPr>
          <p:spPr>
            <a:xfrm>
              <a:off x="1555122" y="3233032"/>
              <a:ext cx="153890" cy="133090"/>
            </a:xfrm>
            <a:custGeom>
              <a:avLst/>
              <a:gdLst/>
              <a:ahLst/>
              <a:cxnLst/>
              <a:rect l="l" t="t" r="r" b="b"/>
              <a:pathLst>
                <a:path w="4994" h="4319" extrusionOk="0">
                  <a:moveTo>
                    <a:pt x="2503" y="0"/>
                  </a:moveTo>
                  <a:cubicBezTo>
                    <a:pt x="1117" y="0"/>
                    <a:pt x="0" y="1117"/>
                    <a:pt x="0" y="2503"/>
                  </a:cubicBezTo>
                  <a:lnTo>
                    <a:pt x="0" y="4319"/>
                  </a:lnTo>
                  <a:lnTo>
                    <a:pt x="1215" y="4319"/>
                  </a:lnTo>
                  <a:lnTo>
                    <a:pt x="1215" y="2454"/>
                  </a:lnTo>
                  <a:cubicBezTo>
                    <a:pt x="1215" y="1730"/>
                    <a:pt x="1804" y="1154"/>
                    <a:pt x="2527" y="1154"/>
                  </a:cubicBezTo>
                  <a:cubicBezTo>
                    <a:pt x="3251" y="1154"/>
                    <a:pt x="3828" y="1730"/>
                    <a:pt x="3828" y="2454"/>
                  </a:cubicBezTo>
                  <a:lnTo>
                    <a:pt x="3828" y="4319"/>
                  </a:lnTo>
                  <a:lnTo>
                    <a:pt x="4993" y="4319"/>
                  </a:lnTo>
                  <a:lnTo>
                    <a:pt x="4993" y="2503"/>
                  </a:lnTo>
                  <a:cubicBezTo>
                    <a:pt x="4993" y="1129"/>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3" name="Google Shape;363;p35">
              <a:extLst>
                <a:ext uri="{FF2B5EF4-FFF2-40B4-BE49-F238E27FC236}">
                  <a16:creationId xmlns:a16="http://schemas.microsoft.com/office/drawing/2014/main" xmlns="" id="{831BBB25-FC26-0850-6704-B36DFC1D7C5A}"/>
                </a:ext>
              </a:extLst>
            </p:cNvPr>
            <p:cNvSpPr/>
            <p:nvPr/>
          </p:nvSpPr>
          <p:spPr>
            <a:xfrm>
              <a:off x="907483" y="3362332"/>
              <a:ext cx="153921" cy="133090"/>
            </a:xfrm>
            <a:custGeom>
              <a:avLst/>
              <a:gdLst/>
              <a:ahLst/>
              <a:cxnLst/>
              <a:rect l="l" t="t" r="r" b="b"/>
              <a:pathLst>
                <a:path w="4995" h="4319" extrusionOk="0">
                  <a:moveTo>
                    <a:pt x="2504" y="0"/>
                  </a:moveTo>
                  <a:cubicBezTo>
                    <a:pt x="1130" y="0"/>
                    <a:pt x="1" y="1117"/>
                    <a:pt x="1" y="2503"/>
                  </a:cubicBezTo>
                  <a:lnTo>
                    <a:pt x="1" y="4319"/>
                  </a:lnTo>
                  <a:lnTo>
                    <a:pt x="1228" y="4319"/>
                  </a:lnTo>
                  <a:lnTo>
                    <a:pt x="1228" y="2454"/>
                  </a:lnTo>
                  <a:cubicBezTo>
                    <a:pt x="1228" y="1730"/>
                    <a:pt x="1804" y="1153"/>
                    <a:pt x="2528" y="1153"/>
                  </a:cubicBezTo>
                  <a:cubicBezTo>
                    <a:pt x="3252" y="1153"/>
                    <a:pt x="3829" y="1730"/>
                    <a:pt x="3829" y="2454"/>
                  </a:cubicBezTo>
                  <a:lnTo>
                    <a:pt x="3829" y="4319"/>
                  </a:lnTo>
                  <a:lnTo>
                    <a:pt x="4994" y="4319"/>
                  </a:lnTo>
                  <a:lnTo>
                    <a:pt x="4994" y="2503"/>
                  </a:lnTo>
                  <a:cubicBezTo>
                    <a:pt x="4994" y="1129"/>
                    <a:pt x="3878" y="0"/>
                    <a:pt x="25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4" name="Google Shape;364;p35">
              <a:extLst>
                <a:ext uri="{FF2B5EF4-FFF2-40B4-BE49-F238E27FC236}">
                  <a16:creationId xmlns:a16="http://schemas.microsoft.com/office/drawing/2014/main" xmlns="" id="{FEFD030D-E85E-5A36-55A3-0D4A8C1B4680}"/>
                </a:ext>
              </a:extLst>
            </p:cNvPr>
            <p:cNvSpPr/>
            <p:nvPr/>
          </p:nvSpPr>
          <p:spPr>
            <a:xfrm>
              <a:off x="1026214" y="3362332"/>
              <a:ext cx="153890" cy="133090"/>
            </a:xfrm>
            <a:custGeom>
              <a:avLst/>
              <a:gdLst/>
              <a:ahLst/>
              <a:cxnLst/>
              <a:rect l="l" t="t" r="r" b="b"/>
              <a:pathLst>
                <a:path w="4994" h="4319" extrusionOk="0">
                  <a:moveTo>
                    <a:pt x="2491" y="0"/>
                  </a:moveTo>
                  <a:cubicBezTo>
                    <a:pt x="1117" y="0"/>
                    <a:pt x="0" y="1117"/>
                    <a:pt x="0" y="2503"/>
                  </a:cubicBezTo>
                  <a:lnTo>
                    <a:pt x="0" y="4319"/>
                  </a:lnTo>
                  <a:lnTo>
                    <a:pt x="1215" y="4319"/>
                  </a:lnTo>
                  <a:lnTo>
                    <a:pt x="1215" y="2454"/>
                  </a:lnTo>
                  <a:cubicBezTo>
                    <a:pt x="1215" y="1730"/>
                    <a:pt x="1791" y="1153"/>
                    <a:pt x="2515" y="1153"/>
                  </a:cubicBezTo>
                  <a:cubicBezTo>
                    <a:pt x="3239" y="1153"/>
                    <a:pt x="3828" y="1730"/>
                    <a:pt x="3828" y="2454"/>
                  </a:cubicBezTo>
                  <a:lnTo>
                    <a:pt x="3828" y="4319"/>
                  </a:lnTo>
                  <a:lnTo>
                    <a:pt x="4994" y="4319"/>
                  </a:lnTo>
                  <a:lnTo>
                    <a:pt x="4994" y="2503"/>
                  </a:lnTo>
                  <a:cubicBezTo>
                    <a:pt x="4994" y="1129"/>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5" name="Google Shape;365;p35">
              <a:extLst>
                <a:ext uri="{FF2B5EF4-FFF2-40B4-BE49-F238E27FC236}">
                  <a16:creationId xmlns:a16="http://schemas.microsoft.com/office/drawing/2014/main" xmlns="" id="{C863BEA5-F938-90EC-D480-21418E7EF191}"/>
                </a:ext>
              </a:extLst>
            </p:cNvPr>
            <p:cNvSpPr/>
            <p:nvPr/>
          </p:nvSpPr>
          <p:spPr>
            <a:xfrm>
              <a:off x="1144543" y="3362332"/>
              <a:ext cx="153890" cy="133090"/>
            </a:xfrm>
            <a:custGeom>
              <a:avLst/>
              <a:gdLst/>
              <a:ahLst/>
              <a:cxnLst/>
              <a:rect l="l" t="t" r="r" b="b"/>
              <a:pathLst>
                <a:path w="4994" h="4319" extrusionOk="0">
                  <a:moveTo>
                    <a:pt x="2491" y="0"/>
                  </a:moveTo>
                  <a:cubicBezTo>
                    <a:pt x="1117" y="0"/>
                    <a:pt x="0" y="1117"/>
                    <a:pt x="0" y="2503"/>
                  </a:cubicBezTo>
                  <a:lnTo>
                    <a:pt x="0" y="4319"/>
                  </a:lnTo>
                  <a:lnTo>
                    <a:pt x="1215" y="4319"/>
                  </a:lnTo>
                  <a:lnTo>
                    <a:pt x="1215" y="2454"/>
                  </a:lnTo>
                  <a:cubicBezTo>
                    <a:pt x="1215" y="1730"/>
                    <a:pt x="1804" y="1153"/>
                    <a:pt x="2515" y="1153"/>
                  </a:cubicBezTo>
                  <a:cubicBezTo>
                    <a:pt x="3239" y="1153"/>
                    <a:pt x="3828" y="1730"/>
                    <a:pt x="3828" y="2454"/>
                  </a:cubicBezTo>
                  <a:lnTo>
                    <a:pt x="3828" y="4319"/>
                  </a:lnTo>
                  <a:lnTo>
                    <a:pt x="4994" y="4319"/>
                  </a:lnTo>
                  <a:lnTo>
                    <a:pt x="4994" y="2503"/>
                  </a:lnTo>
                  <a:cubicBezTo>
                    <a:pt x="4994" y="1129"/>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6" name="Google Shape;366;p35">
              <a:extLst>
                <a:ext uri="{FF2B5EF4-FFF2-40B4-BE49-F238E27FC236}">
                  <a16:creationId xmlns:a16="http://schemas.microsoft.com/office/drawing/2014/main" xmlns="" id="{54C1A77B-CFED-96D5-4EF3-CBC0C6E776B9}"/>
                </a:ext>
              </a:extLst>
            </p:cNvPr>
            <p:cNvSpPr/>
            <p:nvPr/>
          </p:nvSpPr>
          <p:spPr>
            <a:xfrm>
              <a:off x="1262873" y="3362332"/>
              <a:ext cx="153890" cy="133090"/>
            </a:xfrm>
            <a:custGeom>
              <a:avLst/>
              <a:gdLst/>
              <a:ahLst/>
              <a:cxnLst/>
              <a:rect l="l" t="t" r="r" b="b"/>
              <a:pathLst>
                <a:path w="4994" h="4319" extrusionOk="0">
                  <a:moveTo>
                    <a:pt x="2503" y="0"/>
                  </a:moveTo>
                  <a:cubicBezTo>
                    <a:pt x="1129" y="0"/>
                    <a:pt x="0" y="1117"/>
                    <a:pt x="0" y="2503"/>
                  </a:cubicBezTo>
                  <a:lnTo>
                    <a:pt x="0" y="4319"/>
                  </a:lnTo>
                  <a:lnTo>
                    <a:pt x="1227" y="4319"/>
                  </a:lnTo>
                  <a:lnTo>
                    <a:pt x="1227" y="2454"/>
                  </a:lnTo>
                  <a:cubicBezTo>
                    <a:pt x="1227" y="1730"/>
                    <a:pt x="1804" y="1153"/>
                    <a:pt x="2528" y="1153"/>
                  </a:cubicBezTo>
                  <a:cubicBezTo>
                    <a:pt x="3252" y="1153"/>
                    <a:pt x="3828" y="1730"/>
                    <a:pt x="3828" y="2454"/>
                  </a:cubicBezTo>
                  <a:lnTo>
                    <a:pt x="3828" y="4319"/>
                  </a:lnTo>
                  <a:lnTo>
                    <a:pt x="4994" y="4319"/>
                  </a:lnTo>
                  <a:lnTo>
                    <a:pt x="4994" y="2503"/>
                  </a:lnTo>
                  <a:cubicBezTo>
                    <a:pt x="4994" y="1129"/>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7" name="Google Shape;367;p35">
              <a:extLst>
                <a:ext uri="{FF2B5EF4-FFF2-40B4-BE49-F238E27FC236}">
                  <a16:creationId xmlns:a16="http://schemas.microsoft.com/office/drawing/2014/main" xmlns="" id="{0233ED03-CD53-40A8-C03B-3DC1A831B1A8}"/>
                </a:ext>
              </a:extLst>
            </p:cNvPr>
            <p:cNvSpPr/>
            <p:nvPr/>
          </p:nvSpPr>
          <p:spPr>
            <a:xfrm>
              <a:off x="1381572" y="3362332"/>
              <a:ext cx="153520" cy="133090"/>
            </a:xfrm>
            <a:custGeom>
              <a:avLst/>
              <a:gdLst/>
              <a:ahLst/>
              <a:cxnLst/>
              <a:rect l="l" t="t" r="r" b="b"/>
              <a:pathLst>
                <a:path w="4982" h="4319" extrusionOk="0">
                  <a:moveTo>
                    <a:pt x="2491" y="0"/>
                  </a:moveTo>
                  <a:cubicBezTo>
                    <a:pt x="1117" y="0"/>
                    <a:pt x="1" y="1117"/>
                    <a:pt x="1" y="2503"/>
                  </a:cubicBezTo>
                  <a:lnTo>
                    <a:pt x="1" y="4319"/>
                  </a:lnTo>
                  <a:lnTo>
                    <a:pt x="1215" y="4319"/>
                  </a:lnTo>
                  <a:lnTo>
                    <a:pt x="1215" y="2454"/>
                  </a:lnTo>
                  <a:cubicBezTo>
                    <a:pt x="1215" y="1730"/>
                    <a:pt x="1792" y="1153"/>
                    <a:pt x="2516" y="1153"/>
                  </a:cubicBezTo>
                  <a:cubicBezTo>
                    <a:pt x="3240" y="1153"/>
                    <a:pt x="3829" y="1730"/>
                    <a:pt x="3829" y="2454"/>
                  </a:cubicBezTo>
                  <a:lnTo>
                    <a:pt x="3829" y="4319"/>
                  </a:lnTo>
                  <a:lnTo>
                    <a:pt x="4982" y="4319"/>
                  </a:lnTo>
                  <a:lnTo>
                    <a:pt x="4982" y="2503"/>
                  </a:lnTo>
                  <a:cubicBezTo>
                    <a:pt x="4982" y="1129"/>
                    <a:pt x="3878"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8" name="Google Shape;368;p35">
              <a:extLst>
                <a:ext uri="{FF2B5EF4-FFF2-40B4-BE49-F238E27FC236}">
                  <a16:creationId xmlns:a16="http://schemas.microsoft.com/office/drawing/2014/main" xmlns="" id="{B3C69B8F-1AC7-96D7-A8F6-993493492A78}"/>
                </a:ext>
              </a:extLst>
            </p:cNvPr>
            <p:cNvSpPr/>
            <p:nvPr/>
          </p:nvSpPr>
          <p:spPr>
            <a:xfrm>
              <a:off x="1499902" y="3362332"/>
              <a:ext cx="153921" cy="133090"/>
            </a:xfrm>
            <a:custGeom>
              <a:avLst/>
              <a:gdLst/>
              <a:ahLst/>
              <a:cxnLst/>
              <a:rect l="l" t="t" r="r" b="b"/>
              <a:pathLst>
                <a:path w="4995" h="4319" extrusionOk="0">
                  <a:moveTo>
                    <a:pt x="2504" y="0"/>
                  </a:moveTo>
                  <a:cubicBezTo>
                    <a:pt x="1117" y="0"/>
                    <a:pt x="1" y="1117"/>
                    <a:pt x="1" y="2503"/>
                  </a:cubicBezTo>
                  <a:lnTo>
                    <a:pt x="1" y="4319"/>
                  </a:lnTo>
                  <a:lnTo>
                    <a:pt x="1215" y="4319"/>
                  </a:lnTo>
                  <a:lnTo>
                    <a:pt x="1215" y="2454"/>
                  </a:lnTo>
                  <a:cubicBezTo>
                    <a:pt x="1215" y="1730"/>
                    <a:pt x="1804" y="1153"/>
                    <a:pt x="2528" y="1153"/>
                  </a:cubicBezTo>
                  <a:cubicBezTo>
                    <a:pt x="3240" y="1153"/>
                    <a:pt x="3829" y="1730"/>
                    <a:pt x="3829" y="2454"/>
                  </a:cubicBezTo>
                  <a:lnTo>
                    <a:pt x="3829" y="4319"/>
                  </a:lnTo>
                  <a:lnTo>
                    <a:pt x="4994" y="4319"/>
                  </a:lnTo>
                  <a:lnTo>
                    <a:pt x="4994" y="2503"/>
                  </a:lnTo>
                  <a:cubicBezTo>
                    <a:pt x="4994" y="1129"/>
                    <a:pt x="3878" y="0"/>
                    <a:pt x="25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9" name="Google Shape;369;p35">
              <a:extLst>
                <a:ext uri="{FF2B5EF4-FFF2-40B4-BE49-F238E27FC236}">
                  <a16:creationId xmlns:a16="http://schemas.microsoft.com/office/drawing/2014/main" xmlns="" id="{D5BA82C0-FF21-0249-E77A-437B2741C8F5}"/>
                </a:ext>
              </a:extLst>
            </p:cNvPr>
            <p:cNvSpPr/>
            <p:nvPr/>
          </p:nvSpPr>
          <p:spPr>
            <a:xfrm>
              <a:off x="962704" y="3490091"/>
              <a:ext cx="153890" cy="133121"/>
            </a:xfrm>
            <a:custGeom>
              <a:avLst/>
              <a:gdLst/>
              <a:ahLst/>
              <a:cxnLst/>
              <a:rect l="l" t="t" r="r" b="b"/>
              <a:pathLst>
                <a:path w="4994" h="4320" extrusionOk="0">
                  <a:moveTo>
                    <a:pt x="2503" y="1"/>
                  </a:moveTo>
                  <a:cubicBezTo>
                    <a:pt x="1129" y="1"/>
                    <a:pt x="0" y="1117"/>
                    <a:pt x="0" y="2504"/>
                  </a:cubicBezTo>
                  <a:lnTo>
                    <a:pt x="0" y="4320"/>
                  </a:lnTo>
                  <a:lnTo>
                    <a:pt x="1227" y="4320"/>
                  </a:lnTo>
                  <a:lnTo>
                    <a:pt x="1227" y="2455"/>
                  </a:lnTo>
                  <a:cubicBezTo>
                    <a:pt x="1227" y="1731"/>
                    <a:pt x="1804" y="1142"/>
                    <a:pt x="2527" y="1142"/>
                  </a:cubicBezTo>
                  <a:cubicBezTo>
                    <a:pt x="3251" y="1142"/>
                    <a:pt x="3828" y="1731"/>
                    <a:pt x="3828" y="2455"/>
                  </a:cubicBezTo>
                  <a:lnTo>
                    <a:pt x="3828" y="4320"/>
                  </a:lnTo>
                  <a:lnTo>
                    <a:pt x="4993" y="4320"/>
                  </a:lnTo>
                  <a:lnTo>
                    <a:pt x="4993" y="2504"/>
                  </a:lnTo>
                  <a:cubicBezTo>
                    <a:pt x="4993" y="1117"/>
                    <a:pt x="3877" y="1"/>
                    <a:pt x="250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0" name="Google Shape;370;p35">
              <a:extLst>
                <a:ext uri="{FF2B5EF4-FFF2-40B4-BE49-F238E27FC236}">
                  <a16:creationId xmlns:a16="http://schemas.microsoft.com/office/drawing/2014/main" xmlns="" id="{6CFF12F0-D86C-FAC0-58E0-ABB343A3657F}"/>
                </a:ext>
              </a:extLst>
            </p:cNvPr>
            <p:cNvSpPr/>
            <p:nvPr/>
          </p:nvSpPr>
          <p:spPr>
            <a:xfrm>
              <a:off x="1081403" y="3490091"/>
              <a:ext cx="153890" cy="133121"/>
            </a:xfrm>
            <a:custGeom>
              <a:avLst/>
              <a:gdLst/>
              <a:ahLst/>
              <a:cxnLst/>
              <a:rect l="l" t="t" r="r" b="b"/>
              <a:pathLst>
                <a:path w="4994" h="4320" extrusionOk="0">
                  <a:moveTo>
                    <a:pt x="2491" y="1"/>
                  </a:moveTo>
                  <a:cubicBezTo>
                    <a:pt x="1117" y="1"/>
                    <a:pt x="0" y="1117"/>
                    <a:pt x="0" y="2504"/>
                  </a:cubicBezTo>
                  <a:lnTo>
                    <a:pt x="0" y="4320"/>
                  </a:lnTo>
                  <a:lnTo>
                    <a:pt x="1215" y="4320"/>
                  </a:lnTo>
                  <a:lnTo>
                    <a:pt x="1215" y="2455"/>
                  </a:lnTo>
                  <a:cubicBezTo>
                    <a:pt x="1215" y="1731"/>
                    <a:pt x="1792" y="1142"/>
                    <a:pt x="2516" y="1142"/>
                  </a:cubicBezTo>
                  <a:cubicBezTo>
                    <a:pt x="3239" y="1142"/>
                    <a:pt x="3828" y="1731"/>
                    <a:pt x="3828" y="2455"/>
                  </a:cubicBezTo>
                  <a:lnTo>
                    <a:pt x="3828" y="4320"/>
                  </a:lnTo>
                  <a:lnTo>
                    <a:pt x="4994" y="4320"/>
                  </a:lnTo>
                  <a:lnTo>
                    <a:pt x="4994" y="2504"/>
                  </a:lnTo>
                  <a:cubicBezTo>
                    <a:pt x="4994" y="1117"/>
                    <a:pt x="3877"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1" name="Google Shape;371;p35">
              <a:extLst>
                <a:ext uri="{FF2B5EF4-FFF2-40B4-BE49-F238E27FC236}">
                  <a16:creationId xmlns:a16="http://schemas.microsoft.com/office/drawing/2014/main" xmlns="" id="{95A8DFF5-5BBD-70BC-2EA3-DC9C71FD94C4}"/>
                </a:ext>
              </a:extLst>
            </p:cNvPr>
            <p:cNvSpPr/>
            <p:nvPr/>
          </p:nvSpPr>
          <p:spPr>
            <a:xfrm>
              <a:off x="1199733" y="3490091"/>
              <a:ext cx="153890" cy="133121"/>
            </a:xfrm>
            <a:custGeom>
              <a:avLst/>
              <a:gdLst/>
              <a:ahLst/>
              <a:cxnLst/>
              <a:rect l="l" t="t" r="r" b="b"/>
              <a:pathLst>
                <a:path w="4994" h="4320" extrusionOk="0">
                  <a:moveTo>
                    <a:pt x="2503" y="1"/>
                  </a:moveTo>
                  <a:cubicBezTo>
                    <a:pt x="1117" y="1"/>
                    <a:pt x="1" y="1117"/>
                    <a:pt x="1" y="2504"/>
                  </a:cubicBezTo>
                  <a:lnTo>
                    <a:pt x="1" y="4320"/>
                  </a:lnTo>
                  <a:lnTo>
                    <a:pt x="1215" y="4320"/>
                  </a:lnTo>
                  <a:lnTo>
                    <a:pt x="1215" y="2455"/>
                  </a:lnTo>
                  <a:cubicBezTo>
                    <a:pt x="1215" y="1731"/>
                    <a:pt x="1804" y="1142"/>
                    <a:pt x="2528" y="1142"/>
                  </a:cubicBezTo>
                  <a:cubicBezTo>
                    <a:pt x="3239" y="1142"/>
                    <a:pt x="3828" y="1731"/>
                    <a:pt x="3828" y="2455"/>
                  </a:cubicBezTo>
                  <a:lnTo>
                    <a:pt x="3828" y="4320"/>
                  </a:lnTo>
                  <a:lnTo>
                    <a:pt x="4994" y="4320"/>
                  </a:lnTo>
                  <a:lnTo>
                    <a:pt x="4994" y="2504"/>
                  </a:lnTo>
                  <a:cubicBezTo>
                    <a:pt x="4994" y="1117"/>
                    <a:pt x="3877" y="1"/>
                    <a:pt x="250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2" name="Google Shape;372;p35">
              <a:extLst>
                <a:ext uri="{FF2B5EF4-FFF2-40B4-BE49-F238E27FC236}">
                  <a16:creationId xmlns:a16="http://schemas.microsoft.com/office/drawing/2014/main" xmlns="" id="{6F5C8C0E-125A-E67B-9ABB-1971EA2CFFBD}"/>
                </a:ext>
              </a:extLst>
            </p:cNvPr>
            <p:cNvSpPr/>
            <p:nvPr/>
          </p:nvSpPr>
          <p:spPr>
            <a:xfrm>
              <a:off x="1318432" y="3490091"/>
              <a:ext cx="153520" cy="133121"/>
            </a:xfrm>
            <a:custGeom>
              <a:avLst/>
              <a:gdLst/>
              <a:ahLst/>
              <a:cxnLst/>
              <a:rect l="l" t="t" r="r" b="b"/>
              <a:pathLst>
                <a:path w="4982" h="4320" extrusionOk="0">
                  <a:moveTo>
                    <a:pt x="2491" y="1"/>
                  </a:moveTo>
                  <a:cubicBezTo>
                    <a:pt x="1117" y="1"/>
                    <a:pt x="1" y="1117"/>
                    <a:pt x="1" y="2504"/>
                  </a:cubicBezTo>
                  <a:lnTo>
                    <a:pt x="1" y="4320"/>
                  </a:lnTo>
                  <a:lnTo>
                    <a:pt x="1216" y="4320"/>
                  </a:lnTo>
                  <a:lnTo>
                    <a:pt x="1216" y="2455"/>
                  </a:lnTo>
                  <a:cubicBezTo>
                    <a:pt x="1216" y="1731"/>
                    <a:pt x="1792" y="1142"/>
                    <a:pt x="2516" y="1142"/>
                  </a:cubicBezTo>
                  <a:cubicBezTo>
                    <a:pt x="3240" y="1142"/>
                    <a:pt x="3816" y="1731"/>
                    <a:pt x="3816" y="2455"/>
                  </a:cubicBezTo>
                  <a:lnTo>
                    <a:pt x="3816" y="4320"/>
                  </a:lnTo>
                  <a:lnTo>
                    <a:pt x="4982" y="4320"/>
                  </a:lnTo>
                  <a:lnTo>
                    <a:pt x="4982" y="2504"/>
                  </a:lnTo>
                  <a:cubicBezTo>
                    <a:pt x="4982" y="1117"/>
                    <a:pt x="3866"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3" name="Google Shape;373;p35">
              <a:extLst>
                <a:ext uri="{FF2B5EF4-FFF2-40B4-BE49-F238E27FC236}">
                  <a16:creationId xmlns:a16="http://schemas.microsoft.com/office/drawing/2014/main" xmlns="" id="{07647DAD-E864-1124-C710-278080AE6F21}"/>
                </a:ext>
              </a:extLst>
            </p:cNvPr>
            <p:cNvSpPr/>
            <p:nvPr/>
          </p:nvSpPr>
          <p:spPr>
            <a:xfrm>
              <a:off x="1436793" y="3490091"/>
              <a:ext cx="153890" cy="133121"/>
            </a:xfrm>
            <a:custGeom>
              <a:avLst/>
              <a:gdLst/>
              <a:ahLst/>
              <a:cxnLst/>
              <a:rect l="l" t="t" r="r" b="b"/>
              <a:pathLst>
                <a:path w="4994" h="4320" extrusionOk="0">
                  <a:moveTo>
                    <a:pt x="2491" y="1"/>
                  </a:moveTo>
                  <a:cubicBezTo>
                    <a:pt x="1116" y="1"/>
                    <a:pt x="0" y="1117"/>
                    <a:pt x="0" y="2504"/>
                  </a:cubicBezTo>
                  <a:lnTo>
                    <a:pt x="0" y="4320"/>
                  </a:lnTo>
                  <a:lnTo>
                    <a:pt x="1215" y="4320"/>
                  </a:lnTo>
                  <a:lnTo>
                    <a:pt x="1215" y="2455"/>
                  </a:lnTo>
                  <a:cubicBezTo>
                    <a:pt x="1215" y="1731"/>
                    <a:pt x="1804" y="1142"/>
                    <a:pt x="2515" y="1142"/>
                  </a:cubicBezTo>
                  <a:cubicBezTo>
                    <a:pt x="3239" y="1142"/>
                    <a:pt x="3828" y="1731"/>
                    <a:pt x="3828" y="2455"/>
                  </a:cubicBezTo>
                  <a:lnTo>
                    <a:pt x="3828" y="4320"/>
                  </a:lnTo>
                  <a:lnTo>
                    <a:pt x="4993" y="4320"/>
                  </a:lnTo>
                  <a:lnTo>
                    <a:pt x="4993" y="2504"/>
                  </a:lnTo>
                  <a:cubicBezTo>
                    <a:pt x="4993" y="1117"/>
                    <a:pt x="3877"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4" name="Google Shape;374;p35">
              <a:extLst>
                <a:ext uri="{FF2B5EF4-FFF2-40B4-BE49-F238E27FC236}">
                  <a16:creationId xmlns:a16="http://schemas.microsoft.com/office/drawing/2014/main" xmlns="" id="{6DC7C066-349E-FB0F-6DBA-438E48C4AA7A}"/>
                </a:ext>
              </a:extLst>
            </p:cNvPr>
            <p:cNvSpPr/>
            <p:nvPr/>
          </p:nvSpPr>
          <p:spPr>
            <a:xfrm>
              <a:off x="1555122" y="3490091"/>
              <a:ext cx="153890" cy="133121"/>
            </a:xfrm>
            <a:custGeom>
              <a:avLst/>
              <a:gdLst/>
              <a:ahLst/>
              <a:cxnLst/>
              <a:rect l="l" t="t" r="r" b="b"/>
              <a:pathLst>
                <a:path w="4994" h="4320" extrusionOk="0">
                  <a:moveTo>
                    <a:pt x="2503" y="1"/>
                  </a:moveTo>
                  <a:cubicBezTo>
                    <a:pt x="1117" y="1"/>
                    <a:pt x="0" y="1117"/>
                    <a:pt x="0" y="2504"/>
                  </a:cubicBezTo>
                  <a:lnTo>
                    <a:pt x="0" y="4320"/>
                  </a:lnTo>
                  <a:lnTo>
                    <a:pt x="1215" y="4320"/>
                  </a:lnTo>
                  <a:lnTo>
                    <a:pt x="1215" y="2455"/>
                  </a:lnTo>
                  <a:cubicBezTo>
                    <a:pt x="1215" y="1731"/>
                    <a:pt x="1804" y="1142"/>
                    <a:pt x="2527" y="1142"/>
                  </a:cubicBezTo>
                  <a:cubicBezTo>
                    <a:pt x="3251" y="1142"/>
                    <a:pt x="3828" y="1731"/>
                    <a:pt x="3828" y="2455"/>
                  </a:cubicBezTo>
                  <a:lnTo>
                    <a:pt x="3828" y="4320"/>
                  </a:lnTo>
                  <a:lnTo>
                    <a:pt x="4993" y="4320"/>
                  </a:lnTo>
                  <a:lnTo>
                    <a:pt x="4993" y="2504"/>
                  </a:lnTo>
                  <a:cubicBezTo>
                    <a:pt x="4993" y="1117"/>
                    <a:pt x="3877" y="1"/>
                    <a:pt x="250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5" name="Google Shape;375;p35">
              <a:extLst>
                <a:ext uri="{FF2B5EF4-FFF2-40B4-BE49-F238E27FC236}">
                  <a16:creationId xmlns:a16="http://schemas.microsoft.com/office/drawing/2014/main" xmlns="" id="{8302CB12-CDDE-CAC0-C800-75F34DE85035}"/>
                </a:ext>
              </a:extLst>
            </p:cNvPr>
            <p:cNvSpPr/>
            <p:nvPr/>
          </p:nvSpPr>
          <p:spPr>
            <a:xfrm>
              <a:off x="907483" y="3619390"/>
              <a:ext cx="153921" cy="133121"/>
            </a:xfrm>
            <a:custGeom>
              <a:avLst/>
              <a:gdLst/>
              <a:ahLst/>
              <a:cxnLst/>
              <a:rect l="l" t="t" r="r" b="b"/>
              <a:pathLst>
                <a:path w="4995" h="4320" extrusionOk="0">
                  <a:moveTo>
                    <a:pt x="2504" y="1"/>
                  </a:moveTo>
                  <a:cubicBezTo>
                    <a:pt x="1130" y="1"/>
                    <a:pt x="1" y="1117"/>
                    <a:pt x="1" y="2504"/>
                  </a:cubicBezTo>
                  <a:lnTo>
                    <a:pt x="1" y="4319"/>
                  </a:lnTo>
                  <a:lnTo>
                    <a:pt x="1228" y="4319"/>
                  </a:lnTo>
                  <a:lnTo>
                    <a:pt x="1228" y="2455"/>
                  </a:lnTo>
                  <a:cubicBezTo>
                    <a:pt x="1228" y="1731"/>
                    <a:pt x="1804" y="1142"/>
                    <a:pt x="2528" y="1142"/>
                  </a:cubicBezTo>
                  <a:cubicBezTo>
                    <a:pt x="3252" y="1142"/>
                    <a:pt x="3829" y="1731"/>
                    <a:pt x="3829" y="2455"/>
                  </a:cubicBezTo>
                  <a:lnTo>
                    <a:pt x="3829" y="4319"/>
                  </a:lnTo>
                  <a:lnTo>
                    <a:pt x="4994" y="4319"/>
                  </a:lnTo>
                  <a:lnTo>
                    <a:pt x="4994" y="2504"/>
                  </a:lnTo>
                  <a:cubicBezTo>
                    <a:pt x="4994" y="1117"/>
                    <a:pt x="3878" y="1"/>
                    <a:pt x="2504"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6" name="Google Shape;376;p35">
              <a:extLst>
                <a:ext uri="{FF2B5EF4-FFF2-40B4-BE49-F238E27FC236}">
                  <a16:creationId xmlns:a16="http://schemas.microsoft.com/office/drawing/2014/main" xmlns="" id="{0FA2B079-0864-B268-13A1-79CEDB80193D}"/>
                </a:ext>
              </a:extLst>
            </p:cNvPr>
            <p:cNvSpPr/>
            <p:nvPr/>
          </p:nvSpPr>
          <p:spPr>
            <a:xfrm>
              <a:off x="1026214" y="3619390"/>
              <a:ext cx="153890" cy="133121"/>
            </a:xfrm>
            <a:custGeom>
              <a:avLst/>
              <a:gdLst/>
              <a:ahLst/>
              <a:cxnLst/>
              <a:rect l="l" t="t" r="r" b="b"/>
              <a:pathLst>
                <a:path w="4994" h="4320" extrusionOk="0">
                  <a:moveTo>
                    <a:pt x="2491" y="1"/>
                  </a:moveTo>
                  <a:cubicBezTo>
                    <a:pt x="1117" y="1"/>
                    <a:pt x="0" y="1117"/>
                    <a:pt x="0" y="2504"/>
                  </a:cubicBezTo>
                  <a:lnTo>
                    <a:pt x="0" y="4319"/>
                  </a:lnTo>
                  <a:lnTo>
                    <a:pt x="1215" y="4319"/>
                  </a:lnTo>
                  <a:lnTo>
                    <a:pt x="1215" y="2455"/>
                  </a:lnTo>
                  <a:cubicBezTo>
                    <a:pt x="1215" y="1731"/>
                    <a:pt x="1791" y="1142"/>
                    <a:pt x="2515" y="1142"/>
                  </a:cubicBezTo>
                  <a:cubicBezTo>
                    <a:pt x="3239" y="1142"/>
                    <a:pt x="3828" y="1731"/>
                    <a:pt x="3828" y="2455"/>
                  </a:cubicBezTo>
                  <a:lnTo>
                    <a:pt x="3828" y="4319"/>
                  </a:lnTo>
                  <a:lnTo>
                    <a:pt x="4994" y="4319"/>
                  </a:lnTo>
                  <a:lnTo>
                    <a:pt x="4994" y="2504"/>
                  </a:lnTo>
                  <a:cubicBezTo>
                    <a:pt x="4994" y="1117"/>
                    <a:pt x="3877"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7" name="Google Shape;377;p35">
              <a:extLst>
                <a:ext uri="{FF2B5EF4-FFF2-40B4-BE49-F238E27FC236}">
                  <a16:creationId xmlns:a16="http://schemas.microsoft.com/office/drawing/2014/main" xmlns="" id="{45C59378-CAF2-4748-C657-0FBC6A177810}"/>
                </a:ext>
              </a:extLst>
            </p:cNvPr>
            <p:cNvSpPr/>
            <p:nvPr/>
          </p:nvSpPr>
          <p:spPr>
            <a:xfrm>
              <a:off x="1144543" y="3619390"/>
              <a:ext cx="153890" cy="133121"/>
            </a:xfrm>
            <a:custGeom>
              <a:avLst/>
              <a:gdLst/>
              <a:ahLst/>
              <a:cxnLst/>
              <a:rect l="l" t="t" r="r" b="b"/>
              <a:pathLst>
                <a:path w="4994" h="4320" extrusionOk="0">
                  <a:moveTo>
                    <a:pt x="2491" y="1"/>
                  </a:moveTo>
                  <a:cubicBezTo>
                    <a:pt x="1117" y="1"/>
                    <a:pt x="0" y="1117"/>
                    <a:pt x="0" y="2504"/>
                  </a:cubicBezTo>
                  <a:lnTo>
                    <a:pt x="0" y="4319"/>
                  </a:lnTo>
                  <a:lnTo>
                    <a:pt x="1215" y="4319"/>
                  </a:lnTo>
                  <a:lnTo>
                    <a:pt x="1215" y="2455"/>
                  </a:lnTo>
                  <a:cubicBezTo>
                    <a:pt x="1215" y="1731"/>
                    <a:pt x="1804" y="1142"/>
                    <a:pt x="2515" y="1142"/>
                  </a:cubicBezTo>
                  <a:cubicBezTo>
                    <a:pt x="3239" y="1142"/>
                    <a:pt x="3828" y="1731"/>
                    <a:pt x="3828" y="2455"/>
                  </a:cubicBezTo>
                  <a:lnTo>
                    <a:pt x="3828" y="4319"/>
                  </a:lnTo>
                  <a:lnTo>
                    <a:pt x="4994" y="4319"/>
                  </a:lnTo>
                  <a:lnTo>
                    <a:pt x="4994" y="2504"/>
                  </a:lnTo>
                  <a:cubicBezTo>
                    <a:pt x="4994" y="1117"/>
                    <a:pt x="3877"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8" name="Google Shape;378;p35">
              <a:extLst>
                <a:ext uri="{FF2B5EF4-FFF2-40B4-BE49-F238E27FC236}">
                  <a16:creationId xmlns:a16="http://schemas.microsoft.com/office/drawing/2014/main" xmlns="" id="{261C892A-AF58-2AEA-5631-71D4FC8BF433}"/>
                </a:ext>
              </a:extLst>
            </p:cNvPr>
            <p:cNvSpPr/>
            <p:nvPr/>
          </p:nvSpPr>
          <p:spPr>
            <a:xfrm>
              <a:off x="1262873" y="3619390"/>
              <a:ext cx="153890" cy="133121"/>
            </a:xfrm>
            <a:custGeom>
              <a:avLst/>
              <a:gdLst/>
              <a:ahLst/>
              <a:cxnLst/>
              <a:rect l="l" t="t" r="r" b="b"/>
              <a:pathLst>
                <a:path w="4994" h="4320" extrusionOk="0">
                  <a:moveTo>
                    <a:pt x="2503" y="1"/>
                  </a:moveTo>
                  <a:cubicBezTo>
                    <a:pt x="1129" y="1"/>
                    <a:pt x="0" y="1117"/>
                    <a:pt x="0" y="2504"/>
                  </a:cubicBezTo>
                  <a:lnTo>
                    <a:pt x="0" y="4319"/>
                  </a:lnTo>
                  <a:lnTo>
                    <a:pt x="1227" y="4319"/>
                  </a:lnTo>
                  <a:lnTo>
                    <a:pt x="1227" y="2455"/>
                  </a:lnTo>
                  <a:cubicBezTo>
                    <a:pt x="1227" y="1731"/>
                    <a:pt x="1804" y="1142"/>
                    <a:pt x="2528" y="1142"/>
                  </a:cubicBezTo>
                  <a:cubicBezTo>
                    <a:pt x="3252" y="1142"/>
                    <a:pt x="3828" y="1731"/>
                    <a:pt x="3828" y="2455"/>
                  </a:cubicBezTo>
                  <a:lnTo>
                    <a:pt x="3828" y="4319"/>
                  </a:lnTo>
                  <a:lnTo>
                    <a:pt x="4994" y="4319"/>
                  </a:lnTo>
                  <a:lnTo>
                    <a:pt x="4994" y="2504"/>
                  </a:lnTo>
                  <a:cubicBezTo>
                    <a:pt x="4994" y="1117"/>
                    <a:pt x="3877" y="1"/>
                    <a:pt x="2503"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39" name="Google Shape;379;p35">
              <a:extLst>
                <a:ext uri="{FF2B5EF4-FFF2-40B4-BE49-F238E27FC236}">
                  <a16:creationId xmlns:a16="http://schemas.microsoft.com/office/drawing/2014/main" xmlns="" id="{7535B4AC-22C1-0DDB-68C9-FC136C90F77E}"/>
                </a:ext>
              </a:extLst>
            </p:cNvPr>
            <p:cNvSpPr/>
            <p:nvPr/>
          </p:nvSpPr>
          <p:spPr>
            <a:xfrm>
              <a:off x="1381572" y="3619390"/>
              <a:ext cx="153520" cy="133121"/>
            </a:xfrm>
            <a:custGeom>
              <a:avLst/>
              <a:gdLst/>
              <a:ahLst/>
              <a:cxnLst/>
              <a:rect l="l" t="t" r="r" b="b"/>
              <a:pathLst>
                <a:path w="4982" h="4320" extrusionOk="0">
                  <a:moveTo>
                    <a:pt x="2491" y="1"/>
                  </a:moveTo>
                  <a:cubicBezTo>
                    <a:pt x="1117" y="1"/>
                    <a:pt x="1" y="1117"/>
                    <a:pt x="1" y="2504"/>
                  </a:cubicBezTo>
                  <a:lnTo>
                    <a:pt x="1" y="4319"/>
                  </a:lnTo>
                  <a:lnTo>
                    <a:pt x="1215" y="4319"/>
                  </a:lnTo>
                  <a:lnTo>
                    <a:pt x="1215" y="2455"/>
                  </a:lnTo>
                  <a:cubicBezTo>
                    <a:pt x="1215" y="1731"/>
                    <a:pt x="1792" y="1142"/>
                    <a:pt x="2516" y="1142"/>
                  </a:cubicBezTo>
                  <a:cubicBezTo>
                    <a:pt x="3240" y="1142"/>
                    <a:pt x="3829" y="1731"/>
                    <a:pt x="3829" y="2455"/>
                  </a:cubicBezTo>
                  <a:lnTo>
                    <a:pt x="3829" y="4319"/>
                  </a:lnTo>
                  <a:lnTo>
                    <a:pt x="4982" y="4319"/>
                  </a:lnTo>
                  <a:lnTo>
                    <a:pt x="4982" y="2504"/>
                  </a:lnTo>
                  <a:cubicBezTo>
                    <a:pt x="4982" y="1117"/>
                    <a:pt x="3878" y="1"/>
                    <a:pt x="2491"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0" name="Google Shape;380;p35">
              <a:extLst>
                <a:ext uri="{FF2B5EF4-FFF2-40B4-BE49-F238E27FC236}">
                  <a16:creationId xmlns:a16="http://schemas.microsoft.com/office/drawing/2014/main" xmlns="" id="{C9659991-5AA9-8910-48CD-65E5BC824A34}"/>
                </a:ext>
              </a:extLst>
            </p:cNvPr>
            <p:cNvSpPr/>
            <p:nvPr/>
          </p:nvSpPr>
          <p:spPr>
            <a:xfrm>
              <a:off x="1499902" y="3619390"/>
              <a:ext cx="153921" cy="133121"/>
            </a:xfrm>
            <a:custGeom>
              <a:avLst/>
              <a:gdLst/>
              <a:ahLst/>
              <a:cxnLst/>
              <a:rect l="l" t="t" r="r" b="b"/>
              <a:pathLst>
                <a:path w="4995" h="4320" extrusionOk="0">
                  <a:moveTo>
                    <a:pt x="2504" y="1"/>
                  </a:moveTo>
                  <a:cubicBezTo>
                    <a:pt x="1117" y="1"/>
                    <a:pt x="1" y="1117"/>
                    <a:pt x="1" y="2504"/>
                  </a:cubicBezTo>
                  <a:lnTo>
                    <a:pt x="1" y="4319"/>
                  </a:lnTo>
                  <a:lnTo>
                    <a:pt x="1215" y="4319"/>
                  </a:lnTo>
                  <a:lnTo>
                    <a:pt x="1215" y="2455"/>
                  </a:lnTo>
                  <a:cubicBezTo>
                    <a:pt x="1215" y="1731"/>
                    <a:pt x="1804" y="1142"/>
                    <a:pt x="2528" y="1142"/>
                  </a:cubicBezTo>
                  <a:cubicBezTo>
                    <a:pt x="3240" y="1142"/>
                    <a:pt x="3829" y="1731"/>
                    <a:pt x="3829" y="2455"/>
                  </a:cubicBezTo>
                  <a:lnTo>
                    <a:pt x="3829" y="4319"/>
                  </a:lnTo>
                  <a:lnTo>
                    <a:pt x="4994" y="4319"/>
                  </a:lnTo>
                  <a:lnTo>
                    <a:pt x="4994" y="2504"/>
                  </a:lnTo>
                  <a:cubicBezTo>
                    <a:pt x="4994" y="1117"/>
                    <a:pt x="3878" y="1"/>
                    <a:pt x="2504"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1" name="Google Shape;381;p35">
              <a:extLst>
                <a:ext uri="{FF2B5EF4-FFF2-40B4-BE49-F238E27FC236}">
                  <a16:creationId xmlns:a16="http://schemas.microsoft.com/office/drawing/2014/main" xmlns="" id="{46DFAF4C-9C98-0ED6-83B0-EF684736089B}"/>
                </a:ext>
              </a:extLst>
            </p:cNvPr>
            <p:cNvSpPr/>
            <p:nvPr/>
          </p:nvSpPr>
          <p:spPr>
            <a:xfrm>
              <a:off x="962704" y="3742650"/>
              <a:ext cx="153890" cy="133090"/>
            </a:xfrm>
            <a:custGeom>
              <a:avLst/>
              <a:gdLst/>
              <a:ahLst/>
              <a:cxnLst/>
              <a:rect l="l" t="t" r="r" b="b"/>
              <a:pathLst>
                <a:path w="4994" h="4319" extrusionOk="0">
                  <a:moveTo>
                    <a:pt x="2503" y="0"/>
                  </a:moveTo>
                  <a:cubicBezTo>
                    <a:pt x="1129" y="0"/>
                    <a:pt x="0" y="1117"/>
                    <a:pt x="0" y="2491"/>
                  </a:cubicBezTo>
                  <a:lnTo>
                    <a:pt x="0" y="4319"/>
                  </a:lnTo>
                  <a:lnTo>
                    <a:pt x="1227" y="4319"/>
                  </a:lnTo>
                  <a:lnTo>
                    <a:pt x="1227" y="2442"/>
                  </a:lnTo>
                  <a:cubicBezTo>
                    <a:pt x="1227" y="1718"/>
                    <a:pt x="1804" y="1141"/>
                    <a:pt x="2527" y="1141"/>
                  </a:cubicBezTo>
                  <a:cubicBezTo>
                    <a:pt x="3251" y="1141"/>
                    <a:pt x="3828" y="1718"/>
                    <a:pt x="3828" y="2442"/>
                  </a:cubicBezTo>
                  <a:lnTo>
                    <a:pt x="3828" y="4319"/>
                  </a:lnTo>
                  <a:lnTo>
                    <a:pt x="4993" y="4319"/>
                  </a:lnTo>
                  <a:lnTo>
                    <a:pt x="4993" y="2491"/>
                  </a:lnTo>
                  <a:cubicBezTo>
                    <a:pt x="4993" y="1117"/>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2" name="Google Shape;382;p35">
              <a:extLst>
                <a:ext uri="{FF2B5EF4-FFF2-40B4-BE49-F238E27FC236}">
                  <a16:creationId xmlns:a16="http://schemas.microsoft.com/office/drawing/2014/main" xmlns="" id="{5800FDC4-2930-B0BB-CEA4-1E20CEF4B8C8}"/>
                </a:ext>
              </a:extLst>
            </p:cNvPr>
            <p:cNvSpPr/>
            <p:nvPr/>
          </p:nvSpPr>
          <p:spPr>
            <a:xfrm>
              <a:off x="1081403" y="3742650"/>
              <a:ext cx="153890" cy="133090"/>
            </a:xfrm>
            <a:custGeom>
              <a:avLst/>
              <a:gdLst/>
              <a:ahLst/>
              <a:cxnLst/>
              <a:rect l="l" t="t" r="r" b="b"/>
              <a:pathLst>
                <a:path w="4994" h="4319" extrusionOk="0">
                  <a:moveTo>
                    <a:pt x="2491" y="0"/>
                  </a:moveTo>
                  <a:cubicBezTo>
                    <a:pt x="1117" y="0"/>
                    <a:pt x="0" y="1117"/>
                    <a:pt x="0" y="2491"/>
                  </a:cubicBezTo>
                  <a:lnTo>
                    <a:pt x="0" y="4319"/>
                  </a:lnTo>
                  <a:lnTo>
                    <a:pt x="1215" y="4319"/>
                  </a:lnTo>
                  <a:lnTo>
                    <a:pt x="1215" y="2442"/>
                  </a:lnTo>
                  <a:cubicBezTo>
                    <a:pt x="1215" y="1718"/>
                    <a:pt x="1792" y="1141"/>
                    <a:pt x="2516" y="1141"/>
                  </a:cubicBezTo>
                  <a:cubicBezTo>
                    <a:pt x="3239" y="1141"/>
                    <a:pt x="3828" y="1718"/>
                    <a:pt x="3828" y="2442"/>
                  </a:cubicBezTo>
                  <a:lnTo>
                    <a:pt x="3828" y="4319"/>
                  </a:lnTo>
                  <a:lnTo>
                    <a:pt x="4994" y="4319"/>
                  </a:lnTo>
                  <a:lnTo>
                    <a:pt x="4994" y="2491"/>
                  </a:lnTo>
                  <a:cubicBezTo>
                    <a:pt x="4994" y="1117"/>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3" name="Google Shape;383;p35">
              <a:extLst>
                <a:ext uri="{FF2B5EF4-FFF2-40B4-BE49-F238E27FC236}">
                  <a16:creationId xmlns:a16="http://schemas.microsoft.com/office/drawing/2014/main" xmlns="" id="{465BE82F-B846-F7B2-8765-17CC22EE0C23}"/>
                </a:ext>
              </a:extLst>
            </p:cNvPr>
            <p:cNvSpPr/>
            <p:nvPr/>
          </p:nvSpPr>
          <p:spPr>
            <a:xfrm>
              <a:off x="1199733" y="3742650"/>
              <a:ext cx="153890" cy="133090"/>
            </a:xfrm>
            <a:custGeom>
              <a:avLst/>
              <a:gdLst/>
              <a:ahLst/>
              <a:cxnLst/>
              <a:rect l="l" t="t" r="r" b="b"/>
              <a:pathLst>
                <a:path w="4994" h="4319" extrusionOk="0">
                  <a:moveTo>
                    <a:pt x="2503" y="0"/>
                  </a:moveTo>
                  <a:cubicBezTo>
                    <a:pt x="1117" y="0"/>
                    <a:pt x="1" y="1117"/>
                    <a:pt x="1" y="2491"/>
                  </a:cubicBezTo>
                  <a:lnTo>
                    <a:pt x="1" y="4319"/>
                  </a:lnTo>
                  <a:lnTo>
                    <a:pt x="1215" y="4319"/>
                  </a:lnTo>
                  <a:lnTo>
                    <a:pt x="1215" y="2442"/>
                  </a:lnTo>
                  <a:cubicBezTo>
                    <a:pt x="1215" y="1718"/>
                    <a:pt x="1804" y="1141"/>
                    <a:pt x="2528" y="1141"/>
                  </a:cubicBezTo>
                  <a:cubicBezTo>
                    <a:pt x="3239" y="1141"/>
                    <a:pt x="3828" y="1718"/>
                    <a:pt x="3828" y="2442"/>
                  </a:cubicBezTo>
                  <a:lnTo>
                    <a:pt x="3828" y="4319"/>
                  </a:lnTo>
                  <a:lnTo>
                    <a:pt x="4994" y="4319"/>
                  </a:lnTo>
                  <a:lnTo>
                    <a:pt x="4994" y="2491"/>
                  </a:lnTo>
                  <a:cubicBezTo>
                    <a:pt x="4994" y="1117"/>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4" name="Google Shape;384;p35">
              <a:extLst>
                <a:ext uri="{FF2B5EF4-FFF2-40B4-BE49-F238E27FC236}">
                  <a16:creationId xmlns:a16="http://schemas.microsoft.com/office/drawing/2014/main" xmlns="" id="{16BF4407-5F44-8536-4BA1-AEB3F3FCFC54}"/>
                </a:ext>
              </a:extLst>
            </p:cNvPr>
            <p:cNvSpPr/>
            <p:nvPr/>
          </p:nvSpPr>
          <p:spPr>
            <a:xfrm>
              <a:off x="1318432" y="3742650"/>
              <a:ext cx="153520" cy="133090"/>
            </a:xfrm>
            <a:custGeom>
              <a:avLst/>
              <a:gdLst/>
              <a:ahLst/>
              <a:cxnLst/>
              <a:rect l="l" t="t" r="r" b="b"/>
              <a:pathLst>
                <a:path w="4982" h="4319" extrusionOk="0">
                  <a:moveTo>
                    <a:pt x="2491" y="0"/>
                  </a:moveTo>
                  <a:cubicBezTo>
                    <a:pt x="1117" y="0"/>
                    <a:pt x="1" y="1117"/>
                    <a:pt x="1" y="2491"/>
                  </a:cubicBezTo>
                  <a:lnTo>
                    <a:pt x="1" y="4319"/>
                  </a:lnTo>
                  <a:lnTo>
                    <a:pt x="1216" y="4319"/>
                  </a:lnTo>
                  <a:lnTo>
                    <a:pt x="1216" y="2442"/>
                  </a:lnTo>
                  <a:cubicBezTo>
                    <a:pt x="1216" y="1718"/>
                    <a:pt x="1792" y="1141"/>
                    <a:pt x="2516" y="1141"/>
                  </a:cubicBezTo>
                  <a:cubicBezTo>
                    <a:pt x="3240" y="1141"/>
                    <a:pt x="3816" y="1718"/>
                    <a:pt x="3816" y="2442"/>
                  </a:cubicBezTo>
                  <a:lnTo>
                    <a:pt x="3816" y="4319"/>
                  </a:lnTo>
                  <a:lnTo>
                    <a:pt x="4982" y="4319"/>
                  </a:lnTo>
                  <a:lnTo>
                    <a:pt x="4982" y="2491"/>
                  </a:lnTo>
                  <a:cubicBezTo>
                    <a:pt x="4982" y="1117"/>
                    <a:pt x="3866"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5" name="Google Shape;385;p35">
              <a:extLst>
                <a:ext uri="{FF2B5EF4-FFF2-40B4-BE49-F238E27FC236}">
                  <a16:creationId xmlns:a16="http://schemas.microsoft.com/office/drawing/2014/main" xmlns="" id="{0AB9C4FD-BFC4-66BD-D6EA-FAFA186E7E56}"/>
                </a:ext>
              </a:extLst>
            </p:cNvPr>
            <p:cNvSpPr/>
            <p:nvPr/>
          </p:nvSpPr>
          <p:spPr>
            <a:xfrm>
              <a:off x="1436793" y="3742650"/>
              <a:ext cx="153890" cy="133090"/>
            </a:xfrm>
            <a:custGeom>
              <a:avLst/>
              <a:gdLst/>
              <a:ahLst/>
              <a:cxnLst/>
              <a:rect l="l" t="t" r="r" b="b"/>
              <a:pathLst>
                <a:path w="4994" h="4319" extrusionOk="0">
                  <a:moveTo>
                    <a:pt x="2491" y="0"/>
                  </a:moveTo>
                  <a:cubicBezTo>
                    <a:pt x="1116" y="0"/>
                    <a:pt x="0" y="1117"/>
                    <a:pt x="0" y="2491"/>
                  </a:cubicBezTo>
                  <a:lnTo>
                    <a:pt x="0" y="4319"/>
                  </a:lnTo>
                  <a:lnTo>
                    <a:pt x="1215" y="4319"/>
                  </a:lnTo>
                  <a:lnTo>
                    <a:pt x="1215" y="2442"/>
                  </a:lnTo>
                  <a:cubicBezTo>
                    <a:pt x="1215" y="1718"/>
                    <a:pt x="1804" y="1141"/>
                    <a:pt x="2515" y="1141"/>
                  </a:cubicBezTo>
                  <a:cubicBezTo>
                    <a:pt x="3239" y="1141"/>
                    <a:pt x="3828" y="1718"/>
                    <a:pt x="3828" y="2442"/>
                  </a:cubicBezTo>
                  <a:lnTo>
                    <a:pt x="3828" y="4319"/>
                  </a:lnTo>
                  <a:lnTo>
                    <a:pt x="4993" y="4319"/>
                  </a:lnTo>
                  <a:lnTo>
                    <a:pt x="4993" y="2491"/>
                  </a:lnTo>
                  <a:cubicBezTo>
                    <a:pt x="4993" y="1117"/>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6" name="Google Shape;386;p35">
              <a:extLst>
                <a:ext uri="{FF2B5EF4-FFF2-40B4-BE49-F238E27FC236}">
                  <a16:creationId xmlns:a16="http://schemas.microsoft.com/office/drawing/2014/main" xmlns="" id="{77DB9B06-D981-06EE-8A32-7B04B5D48F5E}"/>
                </a:ext>
              </a:extLst>
            </p:cNvPr>
            <p:cNvSpPr/>
            <p:nvPr/>
          </p:nvSpPr>
          <p:spPr>
            <a:xfrm>
              <a:off x="1555122" y="3742650"/>
              <a:ext cx="153890" cy="133090"/>
            </a:xfrm>
            <a:custGeom>
              <a:avLst/>
              <a:gdLst/>
              <a:ahLst/>
              <a:cxnLst/>
              <a:rect l="l" t="t" r="r" b="b"/>
              <a:pathLst>
                <a:path w="4994" h="4319" extrusionOk="0">
                  <a:moveTo>
                    <a:pt x="2503" y="0"/>
                  </a:moveTo>
                  <a:cubicBezTo>
                    <a:pt x="1117" y="0"/>
                    <a:pt x="0" y="1117"/>
                    <a:pt x="0" y="2491"/>
                  </a:cubicBezTo>
                  <a:lnTo>
                    <a:pt x="0" y="4319"/>
                  </a:lnTo>
                  <a:lnTo>
                    <a:pt x="1215" y="4319"/>
                  </a:lnTo>
                  <a:lnTo>
                    <a:pt x="1215" y="2442"/>
                  </a:lnTo>
                  <a:cubicBezTo>
                    <a:pt x="1215" y="1718"/>
                    <a:pt x="1804" y="1141"/>
                    <a:pt x="2527" y="1141"/>
                  </a:cubicBezTo>
                  <a:cubicBezTo>
                    <a:pt x="3251" y="1141"/>
                    <a:pt x="3828" y="1718"/>
                    <a:pt x="3828" y="2442"/>
                  </a:cubicBezTo>
                  <a:lnTo>
                    <a:pt x="3828" y="4319"/>
                  </a:lnTo>
                  <a:lnTo>
                    <a:pt x="4993" y="4319"/>
                  </a:lnTo>
                  <a:lnTo>
                    <a:pt x="4993" y="2491"/>
                  </a:lnTo>
                  <a:cubicBezTo>
                    <a:pt x="4993" y="1117"/>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7" name="Google Shape;387;p35">
              <a:extLst>
                <a:ext uri="{FF2B5EF4-FFF2-40B4-BE49-F238E27FC236}">
                  <a16:creationId xmlns:a16="http://schemas.microsoft.com/office/drawing/2014/main" xmlns="" id="{191B8BA8-F724-3E4D-188E-F1691EF71F42}"/>
                </a:ext>
              </a:extLst>
            </p:cNvPr>
            <p:cNvSpPr/>
            <p:nvPr/>
          </p:nvSpPr>
          <p:spPr>
            <a:xfrm>
              <a:off x="907483" y="3871950"/>
              <a:ext cx="153921" cy="133090"/>
            </a:xfrm>
            <a:custGeom>
              <a:avLst/>
              <a:gdLst/>
              <a:ahLst/>
              <a:cxnLst/>
              <a:rect l="l" t="t" r="r" b="b"/>
              <a:pathLst>
                <a:path w="4995" h="4319" extrusionOk="0">
                  <a:moveTo>
                    <a:pt x="2504" y="0"/>
                  </a:moveTo>
                  <a:cubicBezTo>
                    <a:pt x="1130" y="0"/>
                    <a:pt x="1" y="1117"/>
                    <a:pt x="1" y="2491"/>
                  </a:cubicBezTo>
                  <a:lnTo>
                    <a:pt x="1" y="4319"/>
                  </a:lnTo>
                  <a:lnTo>
                    <a:pt x="1228" y="4319"/>
                  </a:lnTo>
                  <a:lnTo>
                    <a:pt x="1228" y="2442"/>
                  </a:lnTo>
                  <a:cubicBezTo>
                    <a:pt x="1228" y="1718"/>
                    <a:pt x="1804" y="1141"/>
                    <a:pt x="2528" y="1141"/>
                  </a:cubicBezTo>
                  <a:cubicBezTo>
                    <a:pt x="3252" y="1141"/>
                    <a:pt x="3829" y="1718"/>
                    <a:pt x="3829" y="2442"/>
                  </a:cubicBezTo>
                  <a:lnTo>
                    <a:pt x="3829" y="4319"/>
                  </a:lnTo>
                  <a:lnTo>
                    <a:pt x="4994" y="4319"/>
                  </a:lnTo>
                  <a:lnTo>
                    <a:pt x="4994" y="2491"/>
                  </a:lnTo>
                  <a:cubicBezTo>
                    <a:pt x="4994" y="1117"/>
                    <a:pt x="3878" y="0"/>
                    <a:pt x="25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8" name="Google Shape;388;p35">
              <a:extLst>
                <a:ext uri="{FF2B5EF4-FFF2-40B4-BE49-F238E27FC236}">
                  <a16:creationId xmlns:a16="http://schemas.microsoft.com/office/drawing/2014/main" xmlns="" id="{C2899DBE-747D-997A-84BC-1C4557A77F97}"/>
                </a:ext>
              </a:extLst>
            </p:cNvPr>
            <p:cNvSpPr/>
            <p:nvPr/>
          </p:nvSpPr>
          <p:spPr>
            <a:xfrm>
              <a:off x="1026214" y="3871950"/>
              <a:ext cx="153890" cy="133090"/>
            </a:xfrm>
            <a:custGeom>
              <a:avLst/>
              <a:gdLst/>
              <a:ahLst/>
              <a:cxnLst/>
              <a:rect l="l" t="t" r="r" b="b"/>
              <a:pathLst>
                <a:path w="4994" h="4319" extrusionOk="0">
                  <a:moveTo>
                    <a:pt x="2491" y="0"/>
                  </a:moveTo>
                  <a:cubicBezTo>
                    <a:pt x="1117" y="0"/>
                    <a:pt x="0" y="1117"/>
                    <a:pt x="0" y="2491"/>
                  </a:cubicBezTo>
                  <a:lnTo>
                    <a:pt x="0" y="4319"/>
                  </a:lnTo>
                  <a:lnTo>
                    <a:pt x="1215" y="4319"/>
                  </a:lnTo>
                  <a:lnTo>
                    <a:pt x="1215" y="2442"/>
                  </a:lnTo>
                  <a:cubicBezTo>
                    <a:pt x="1215" y="1718"/>
                    <a:pt x="1791" y="1141"/>
                    <a:pt x="2515" y="1141"/>
                  </a:cubicBezTo>
                  <a:cubicBezTo>
                    <a:pt x="3239" y="1141"/>
                    <a:pt x="3828" y="1718"/>
                    <a:pt x="3828" y="2442"/>
                  </a:cubicBezTo>
                  <a:lnTo>
                    <a:pt x="3828" y="4319"/>
                  </a:lnTo>
                  <a:lnTo>
                    <a:pt x="4994" y="4319"/>
                  </a:lnTo>
                  <a:lnTo>
                    <a:pt x="4994" y="2491"/>
                  </a:lnTo>
                  <a:cubicBezTo>
                    <a:pt x="4994" y="1117"/>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49" name="Google Shape;389;p35">
              <a:extLst>
                <a:ext uri="{FF2B5EF4-FFF2-40B4-BE49-F238E27FC236}">
                  <a16:creationId xmlns:a16="http://schemas.microsoft.com/office/drawing/2014/main" xmlns="" id="{96C22908-23F8-E353-EF4E-11124CED5A73}"/>
                </a:ext>
              </a:extLst>
            </p:cNvPr>
            <p:cNvSpPr/>
            <p:nvPr/>
          </p:nvSpPr>
          <p:spPr>
            <a:xfrm>
              <a:off x="1144543" y="3871950"/>
              <a:ext cx="153890" cy="133090"/>
            </a:xfrm>
            <a:custGeom>
              <a:avLst/>
              <a:gdLst/>
              <a:ahLst/>
              <a:cxnLst/>
              <a:rect l="l" t="t" r="r" b="b"/>
              <a:pathLst>
                <a:path w="4994" h="4319" extrusionOk="0">
                  <a:moveTo>
                    <a:pt x="2491" y="0"/>
                  </a:moveTo>
                  <a:cubicBezTo>
                    <a:pt x="1117" y="0"/>
                    <a:pt x="0" y="1117"/>
                    <a:pt x="0" y="2491"/>
                  </a:cubicBezTo>
                  <a:lnTo>
                    <a:pt x="0" y="4319"/>
                  </a:lnTo>
                  <a:lnTo>
                    <a:pt x="1215" y="4319"/>
                  </a:lnTo>
                  <a:lnTo>
                    <a:pt x="1215" y="2442"/>
                  </a:lnTo>
                  <a:cubicBezTo>
                    <a:pt x="1215" y="1718"/>
                    <a:pt x="1804" y="1141"/>
                    <a:pt x="2515" y="1141"/>
                  </a:cubicBezTo>
                  <a:cubicBezTo>
                    <a:pt x="3239" y="1141"/>
                    <a:pt x="3828" y="1718"/>
                    <a:pt x="3828" y="2442"/>
                  </a:cubicBezTo>
                  <a:lnTo>
                    <a:pt x="3828" y="4319"/>
                  </a:lnTo>
                  <a:lnTo>
                    <a:pt x="4994" y="4319"/>
                  </a:lnTo>
                  <a:lnTo>
                    <a:pt x="4994" y="2491"/>
                  </a:lnTo>
                  <a:cubicBezTo>
                    <a:pt x="4994" y="1117"/>
                    <a:pt x="3877"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50" name="Google Shape;390;p35">
              <a:extLst>
                <a:ext uri="{FF2B5EF4-FFF2-40B4-BE49-F238E27FC236}">
                  <a16:creationId xmlns:a16="http://schemas.microsoft.com/office/drawing/2014/main" xmlns="" id="{F53E1FB9-EC7C-0CE1-B97D-78B58F5E044E}"/>
                </a:ext>
              </a:extLst>
            </p:cNvPr>
            <p:cNvSpPr/>
            <p:nvPr/>
          </p:nvSpPr>
          <p:spPr>
            <a:xfrm>
              <a:off x="1262873" y="3871950"/>
              <a:ext cx="153890" cy="133090"/>
            </a:xfrm>
            <a:custGeom>
              <a:avLst/>
              <a:gdLst/>
              <a:ahLst/>
              <a:cxnLst/>
              <a:rect l="l" t="t" r="r" b="b"/>
              <a:pathLst>
                <a:path w="4994" h="4319" extrusionOk="0">
                  <a:moveTo>
                    <a:pt x="2503" y="0"/>
                  </a:moveTo>
                  <a:cubicBezTo>
                    <a:pt x="1129" y="0"/>
                    <a:pt x="0" y="1117"/>
                    <a:pt x="0" y="2491"/>
                  </a:cubicBezTo>
                  <a:lnTo>
                    <a:pt x="0" y="4319"/>
                  </a:lnTo>
                  <a:lnTo>
                    <a:pt x="1227" y="4319"/>
                  </a:lnTo>
                  <a:lnTo>
                    <a:pt x="1227" y="2442"/>
                  </a:lnTo>
                  <a:cubicBezTo>
                    <a:pt x="1227" y="1718"/>
                    <a:pt x="1804" y="1141"/>
                    <a:pt x="2528" y="1141"/>
                  </a:cubicBezTo>
                  <a:cubicBezTo>
                    <a:pt x="3252" y="1141"/>
                    <a:pt x="3828" y="1718"/>
                    <a:pt x="3828" y="2442"/>
                  </a:cubicBezTo>
                  <a:lnTo>
                    <a:pt x="3828" y="4319"/>
                  </a:lnTo>
                  <a:lnTo>
                    <a:pt x="4994" y="4319"/>
                  </a:lnTo>
                  <a:lnTo>
                    <a:pt x="4994" y="2491"/>
                  </a:lnTo>
                  <a:cubicBezTo>
                    <a:pt x="4994" y="1117"/>
                    <a:pt x="3877" y="0"/>
                    <a:pt x="2503"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51" name="Google Shape;391;p35">
              <a:extLst>
                <a:ext uri="{FF2B5EF4-FFF2-40B4-BE49-F238E27FC236}">
                  <a16:creationId xmlns:a16="http://schemas.microsoft.com/office/drawing/2014/main" xmlns="" id="{F9F22A8B-33DB-855D-28CE-D3FB2BA6A913}"/>
                </a:ext>
              </a:extLst>
            </p:cNvPr>
            <p:cNvSpPr/>
            <p:nvPr/>
          </p:nvSpPr>
          <p:spPr>
            <a:xfrm>
              <a:off x="1381572" y="3871950"/>
              <a:ext cx="153520" cy="133090"/>
            </a:xfrm>
            <a:custGeom>
              <a:avLst/>
              <a:gdLst/>
              <a:ahLst/>
              <a:cxnLst/>
              <a:rect l="l" t="t" r="r" b="b"/>
              <a:pathLst>
                <a:path w="4982" h="4319" extrusionOk="0">
                  <a:moveTo>
                    <a:pt x="2491" y="0"/>
                  </a:moveTo>
                  <a:cubicBezTo>
                    <a:pt x="1117" y="0"/>
                    <a:pt x="1" y="1117"/>
                    <a:pt x="1" y="2491"/>
                  </a:cubicBezTo>
                  <a:lnTo>
                    <a:pt x="1" y="4319"/>
                  </a:lnTo>
                  <a:lnTo>
                    <a:pt x="1215" y="4319"/>
                  </a:lnTo>
                  <a:lnTo>
                    <a:pt x="1215" y="2442"/>
                  </a:lnTo>
                  <a:cubicBezTo>
                    <a:pt x="1215" y="1718"/>
                    <a:pt x="1792" y="1141"/>
                    <a:pt x="2516" y="1141"/>
                  </a:cubicBezTo>
                  <a:cubicBezTo>
                    <a:pt x="3240" y="1141"/>
                    <a:pt x="3829" y="1718"/>
                    <a:pt x="3829" y="2442"/>
                  </a:cubicBezTo>
                  <a:lnTo>
                    <a:pt x="3829" y="4319"/>
                  </a:lnTo>
                  <a:lnTo>
                    <a:pt x="4982" y="4319"/>
                  </a:lnTo>
                  <a:lnTo>
                    <a:pt x="4982" y="2491"/>
                  </a:lnTo>
                  <a:cubicBezTo>
                    <a:pt x="4982" y="1117"/>
                    <a:pt x="3878" y="0"/>
                    <a:pt x="249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52" name="Google Shape;392;p35">
              <a:extLst>
                <a:ext uri="{FF2B5EF4-FFF2-40B4-BE49-F238E27FC236}">
                  <a16:creationId xmlns:a16="http://schemas.microsoft.com/office/drawing/2014/main" xmlns="" id="{404B78F7-767D-6736-1419-1BAE97A8CEB9}"/>
                </a:ext>
              </a:extLst>
            </p:cNvPr>
            <p:cNvSpPr/>
            <p:nvPr/>
          </p:nvSpPr>
          <p:spPr>
            <a:xfrm>
              <a:off x="1499902" y="3871950"/>
              <a:ext cx="153921" cy="133090"/>
            </a:xfrm>
            <a:custGeom>
              <a:avLst/>
              <a:gdLst/>
              <a:ahLst/>
              <a:cxnLst/>
              <a:rect l="l" t="t" r="r" b="b"/>
              <a:pathLst>
                <a:path w="4995" h="4319" extrusionOk="0">
                  <a:moveTo>
                    <a:pt x="2504" y="0"/>
                  </a:moveTo>
                  <a:cubicBezTo>
                    <a:pt x="1117" y="0"/>
                    <a:pt x="1" y="1117"/>
                    <a:pt x="1" y="2491"/>
                  </a:cubicBezTo>
                  <a:lnTo>
                    <a:pt x="1" y="4319"/>
                  </a:lnTo>
                  <a:lnTo>
                    <a:pt x="1215" y="4319"/>
                  </a:lnTo>
                  <a:lnTo>
                    <a:pt x="1215" y="2442"/>
                  </a:lnTo>
                  <a:cubicBezTo>
                    <a:pt x="1215" y="1718"/>
                    <a:pt x="1804" y="1141"/>
                    <a:pt x="2528" y="1141"/>
                  </a:cubicBezTo>
                  <a:cubicBezTo>
                    <a:pt x="3240" y="1141"/>
                    <a:pt x="3829" y="1718"/>
                    <a:pt x="3829" y="2442"/>
                  </a:cubicBezTo>
                  <a:lnTo>
                    <a:pt x="3829" y="4319"/>
                  </a:lnTo>
                  <a:lnTo>
                    <a:pt x="4994" y="4319"/>
                  </a:lnTo>
                  <a:lnTo>
                    <a:pt x="4994" y="2491"/>
                  </a:lnTo>
                  <a:cubicBezTo>
                    <a:pt x="4994" y="1117"/>
                    <a:pt x="3878" y="0"/>
                    <a:pt x="2504"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grpSp>
      <p:grpSp>
        <p:nvGrpSpPr>
          <p:cNvPr id="53" name="Google Shape;393;p35">
            <a:extLst>
              <a:ext uri="{FF2B5EF4-FFF2-40B4-BE49-F238E27FC236}">
                <a16:creationId xmlns:a16="http://schemas.microsoft.com/office/drawing/2014/main" xmlns="" id="{16D56DCD-37C3-5BA0-A8F5-556E03CB1FC3}"/>
              </a:ext>
            </a:extLst>
          </p:cNvPr>
          <p:cNvGrpSpPr/>
          <p:nvPr/>
        </p:nvGrpSpPr>
        <p:grpSpPr>
          <a:xfrm>
            <a:off x="1943203" y="398149"/>
            <a:ext cx="1334959" cy="1485874"/>
            <a:chOff x="912677" y="-457201"/>
            <a:chExt cx="1334959" cy="1485874"/>
          </a:xfrm>
        </p:grpSpPr>
        <p:sp>
          <p:nvSpPr>
            <p:cNvPr id="54" name="Google Shape;394;p35">
              <a:extLst>
                <a:ext uri="{FF2B5EF4-FFF2-40B4-BE49-F238E27FC236}">
                  <a16:creationId xmlns:a16="http://schemas.microsoft.com/office/drawing/2014/main" xmlns="" id="{A79FC468-D342-0D8E-BC9C-B0FEA1BBA8F5}"/>
                </a:ext>
              </a:extLst>
            </p:cNvPr>
            <p:cNvSpPr/>
            <p:nvPr/>
          </p:nvSpPr>
          <p:spPr>
            <a:xfrm>
              <a:off x="1016713" y="-457201"/>
              <a:ext cx="1230923" cy="1485874"/>
            </a:xfrm>
            <a:custGeom>
              <a:avLst/>
              <a:gdLst/>
              <a:ahLst/>
              <a:cxnLst/>
              <a:rect l="l" t="t" r="r" b="b"/>
              <a:pathLst>
                <a:path w="33531" h="40476" extrusionOk="0">
                  <a:moveTo>
                    <a:pt x="31653" y="1"/>
                  </a:moveTo>
                  <a:lnTo>
                    <a:pt x="31653" y="24575"/>
                  </a:lnTo>
                  <a:cubicBezTo>
                    <a:pt x="31653" y="32280"/>
                    <a:pt x="25409" y="38512"/>
                    <a:pt x="17716" y="38512"/>
                  </a:cubicBezTo>
                  <a:lnTo>
                    <a:pt x="0" y="38512"/>
                  </a:lnTo>
                  <a:lnTo>
                    <a:pt x="0" y="40475"/>
                  </a:lnTo>
                  <a:lnTo>
                    <a:pt x="18244" y="40451"/>
                  </a:lnTo>
                  <a:cubicBezTo>
                    <a:pt x="26684" y="40451"/>
                    <a:pt x="33530" y="33617"/>
                    <a:pt x="33530" y="25164"/>
                  </a:cubicBezTo>
                  <a:lnTo>
                    <a:pt x="33530"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55" name="Google Shape;395;p35">
              <a:extLst>
                <a:ext uri="{FF2B5EF4-FFF2-40B4-BE49-F238E27FC236}">
                  <a16:creationId xmlns:a16="http://schemas.microsoft.com/office/drawing/2014/main" xmlns="" id="{35D604DB-493D-C21D-299E-2048F2F52C04}"/>
                </a:ext>
              </a:extLst>
            </p:cNvPr>
            <p:cNvSpPr/>
            <p:nvPr/>
          </p:nvSpPr>
          <p:spPr>
            <a:xfrm>
              <a:off x="1016713" y="-457201"/>
              <a:ext cx="1074171" cy="1329122"/>
            </a:xfrm>
            <a:custGeom>
              <a:avLst/>
              <a:gdLst/>
              <a:ahLst/>
              <a:cxnLst/>
              <a:rect l="l" t="t" r="r" b="b"/>
              <a:pathLst>
                <a:path w="29261" h="36206" extrusionOk="0">
                  <a:moveTo>
                    <a:pt x="27384" y="1"/>
                  </a:moveTo>
                  <a:lnTo>
                    <a:pt x="27384" y="23728"/>
                  </a:lnTo>
                  <a:cubicBezTo>
                    <a:pt x="27384" y="29544"/>
                    <a:pt x="22685" y="34243"/>
                    <a:pt x="16870" y="34243"/>
                  </a:cubicBezTo>
                  <a:lnTo>
                    <a:pt x="0" y="34243"/>
                  </a:lnTo>
                  <a:lnTo>
                    <a:pt x="0" y="36206"/>
                  </a:lnTo>
                  <a:lnTo>
                    <a:pt x="13974" y="36181"/>
                  </a:lnTo>
                  <a:lnTo>
                    <a:pt x="17397" y="36181"/>
                  </a:lnTo>
                  <a:cubicBezTo>
                    <a:pt x="23949" y="36181"/>
                    <a:pt x="29261" y="30881"/>
                    <a:pt x="29261" y="24330"/>
                  </a:cubicBezTo>
                  <a:lnTo>
                    <a:pt x="29261"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56" name="Google Shape;396;p35">
              <a:extLst>
                <a:ext uri="{FF2B5EF4-FFF2-40B4-BE49-F238E27FC236}">
                  <a16:creationId xmlns:a16="http://schemas.microsoft.com/office/drawing/2014/main" xmlns="" id="{7B236DBE-D4F4-C2D0-D590-95AAB1F7619B}"/>
                </a:ext>
              </a:extLst>
            </p:cNvPr>
            <p:cNvSpPr/>
            <p:nvPr/>
          </p:nvSpPr>
          <p:spPr>
            <a:xfrm>
              <a:off x="1016713" y="-457201"/>
              <a:ext cx="917456" cy="1172407"/>
            </a:xfrm>
            <a:custGeom>
              <a:avLst/>
              <a:gdLst/>
              <a:ahLst/>
              <a:cxnLst/>
              <a:rect l="l" t="t" r="r" b="b"/>
              <a:pathLst>
                <a:path w="24992" h="31937" extrusionOk="0">
                  <a:moveTo>
                    <a:pt x="23114" y="1"/>
                  </a:moveTo>
                  <a:lnTo>
                    <a:pt x="23114" y="22158"/>
                  </a:lnTo>
                  <a:cubicBezTo>
                    <a:pt x="23114" y="26477"/>
                    <a:pt x="19618" y="29973"/>
                    <a:pt x="15287" y="29973"/>
                  </a:cubicBezTo>
                  <a:lnTo>
                    <a:pt x="0" y="29973"/>
                  </a:lnTo>
                  <a:lnTo>
                    <a:pt x="0" y="31936"/>
                  </a:lnTo>
                  <a:lnTo>
                    <a:pt x="9705" y="31912"/>
                  </a:lnTo>
                  <a:lnTo>
                    <a:pt x="9705" y="31924"/>
                  </a:lnTo>
                  <a:lnTo>
                    <a:pt x="15594" y="31924"/>
                  </a:lnTo>
                  <a:cubicBezTo>
                    <a:pt x="20783" y="31924"/>
                    <a:pt x="24991" y="27703"/>
                    <a:pt x="24991" y="22514"/>
                  </a:cubicBezTo>
                  <a:lnTo>
                    <a:pt x="24991" y="1"/>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57" name="Google Shape;397;p35">
              <a:extLst>
                <a:ext uri="{FF2B5EF4-FFF2-40B4-BE49-F238E27FC236}">
                  <a16:creationId xmlns:a16="http://schemas.microsoft.com/office/drawing/2014/main" xmlns="" id="{CF2D38AD-BDAA-FB0B-ACE4-C020974A5BA8}"/>
                </a:ext>
              </a:extLst>
            </p:cNvPr>
            <p:cNvSpPr/>
            <p:nvPr/>
          </p:nvSpPr>
          <p:spPr>
            <a:xfrm>
              <a:off x="912677" y="-457201"/>
              <a:ext cx="864741" cy="1016096"/>
            </a:xfrm>
            <a:custGeom>
              <a:avLst/>
              <a:gdLst/>
              <a:ahLst/>
              <a:cxnLst/>
              <a:rect l="l" t="t" r="r" b="b"/>
              <a:pathLst>
                <a:path w="23556" h="27679" extrusionOk="0">
                  <a:moveTo>
                    <a:pt x="21679" y="1"/>
                  </a:moveTo>
                  <a:lnTo>
                    <a:pt x="21679" y="21471"/>
                  </a:lnTo>
                  <a:cubicBezTo>
                    <a:pt x="21679" y="23814"/>
                    <a:pt x="19777" y="25716"/>
                    <a:pt x="17434" y="25716"/>
                  </a:cubicBezTo>
                  <a:lnTo>
                    <a:pt x="2834" y="25716"/>
                  </a:lnTo>
                  <a:lnTo>
                    <a:pt x="2834" y="27654"/>
                  </a:lnTo>
                  <a:lnTo>
                    <a:pt x="17397" y="27654"/>
                  </a:lnTo>
                  <a:cubicBezTo>
                    <a:pt x="20795" y="27654"/>
                    <a:pt x="23556" y="24894"/>
                    <a:pt x="23556" y="21495"/>
                  </a:cubicBezTo>
                  <a:lnTo>
                    <a:pt x="23556" y="1"/>
                  </a:lnTo>
                  <a:close/>
                  <a:moveTo>
                    <a:pt x="0" y="27654"/>
                  </a:moveTo>
                  <a:lnTo>
                    <a:pt x="2834" y="27679"/>
                  </a:lnTo>
                  <a:lnTo>
                    <a:pt x="2834" y="27654"/>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grpSp>
      <p:sp>
        <p:nvSpPr>
          <p:cNvPr id="58" name="Google Shape;398;p35">
            <a:extLst>
              <a:ext uri="{FF2B5EF4-FFF2-40B4-BE49-F238E27FC236}">
                <a16:creationId xmlns:a16="http://schemas.microsoft.com/office/drawing/2014/main" xmlns="" id="{9092BC1D-D0C5-0946-9D94-B1D1F2EA1EBC}"/>
              </a:ext>
            </a:extLst>
          </p:cNvPr>
          <p:cNvSpPr/>
          <p:nvPr/>
        </p:nvSpPr>
        <p:spPr>
          <a:xfrm>
            <a:off x="-50" y="689161"/>
            <a:ext cx="1028700" cy="1391817"/>
          </a:xfrm>
          <a:prstGeom prst="rect">
            <a:avLst/>
          </a:prstGeom>
          <a:solidFill>
            <a:schemeClr val="accent2"/>
          </a:solidFill>
          <a:ln>
            <a:noFill/>
          </a:ln>
        </p:spPr>
        <p:txBody>
          <a:bodyPr spcFirstLastPara="1" wrap="square" lIns="91425" tIns="91425" rIns="91425" bIns="91425" anchor="ctr" anchorCtr="0">
            <a:noAutofit/>
          </a:bodyPr>
          <a:lstStyle/>
          <a:p>
            <a:pPr defTabSz="914378">
              <a:defRPr/>
            </a:pPr>
            <a:endParaRPr sz="1400"/>
          </a:p>
        </p:txBody>
      </p:sp>
      <p:sp>
        <p:nvSpPr>
          <p:cNvPr id="59" name="Google Shape;399;p35">
            <a:extLst>
              <a:ext uri="{FF2B5EF4-FFF2-40B4-BE49-F238E27FC236}">
                <a16:creationId xmlns:a16="http://schemas.microsoft.com/office/drawing/2014/main" xmlns="" id="{D7F9EDEE-870A-3681-6D58-7C754EF0B38F}"/>
              </a:ext>
            </a:extLst>
          </p:cNvPr>
          <p:cNvSpPr/>
          <p:nvPr/>
        </p:nvSpPr>
        <p:spPr>
          <a:xfrm>
            <a:off x="-50" y="1585355"/>
            <a:ext cx="1028700" cy="2568487"/>
          </a:xfrm>
          <a:prstGeom prst="rect">
            <a:avLst/>
          </a:prstGeom>
          <a:solidFill>
            <a:schemeClr val="lt2"/>
          </a:solidFill>
          <a:ln>
            <a:noFill/>
          </a:ln>
        </p:spPr>
        <p:txBody>
          <a:bodyPr spcFirstLastPara="1" wrap="square" lIns="91425" tIns="91425" rIns="91425" bIns="91425" anchor="ctr" anchorCtr="0">
            <a:noAutofit/>
          </a:bodyPr>
          <a:lstStyle/>
          <a:p>
            <a:pPr defTabSz="914378">
              <a:defRPr/>
            </a:pPr>
            <a:endParaRPr sz="1400"/>
          </a:p>
        </p:txBody>
      </p:sp>
      <p:grpSp>
        <p:nvGrpSpPr>
          <p:cNvPr id="60" name="Google Shape;401;p35">
            <a:extLst>
              <a:ext uri="{FF2B5EF4-FFF2-40B4-BE49-F238E27FC236}">
                <a16:creationId xmlns:a16="http://schemas.microsoft.com/office/drawing/2014/main" xmlns="" id="{DEC8606B-976C-13E1-0985-34D346F9C161}"/>
              </a:ext>
            </a:extLst>
          </p:cNvPr>
          <p:cNvGrpSpPr/>
          <p:nvPr/>
        </p:nvGrpSpPr>
        <p:grpSpPr>
          <a:xfrm>
            <a:off x="188734" y="1909961"/>
            <a:ext cx="651134" cy="1911090"/>
            <a:chOff x="4608334" y="2122274"/>
            <a:chExt cx="303220" cy="663909"/>
          </a:xfrm>
        </p:grpSpPr>
        <p:sp>
          <p:nvSpPr>
            <p:cNvPr id="61" name="Google Shape;402;p35">
              <a:extLst>
                <a:ext uri="{FF2B5EF4-FFF2-40B4-BE49-F238E27FC236}">
                  <a16:creationId xmlns:a16="http://schemas.microsoft.com/office/drawing/2014/main" xmlns="" id="{D11C624B-DDA1-4ABD-32ED-DFB164F4E6B8}"/>
                </a:ext>
              </a:extLst>
            </p:cNvPr>
            <p:cNvSpPr/>
            <p:nvPr/>
          </p:nvSpPr>
          <p:spPr>
            <a:xfrm>
              <a:off x="4631753" y="2191855"/>
              <a:ext cx="260510" cy="594329"/>
            </a:xfrm>
            <a:custGeom>
              <a:avLst/>
              <a:gdLst/>
              <a:ahLst/>
              <a:cxnLst/>
              <a:rect l="l" t="t" r="r" b="b"/>
              <a:pathLst>
                <a:path w="8454" h="19287" extrusionOk="0">
                  <a:moveTo>
                    <a:pt x="3264" y="0"/>
                  </a:moveTo>
                  <a:lnTo>
                    <a:pt x="3264" y="4724"/>
                  </a:lnTo>
                  <a:lnTo>
                    <a:pt x="1571" y="6809"/>
                  </a:lnTo>
                  <a:cubicBezTo>
                    <a:pt x="1093" y="7398"/>
                    <a:pt x="725" y="8049"/>
                    <a:pt x="455" y="8748"/>
                  </a:cubicBezTo>
                  <a:cubicBezTo>
                    <a:pt x="160" y="9533"/>
                    <a:pt x="1" y="10380"/>
                    <a:pt x="1" y="11238"/>
                  </a:cubicBezTo>
                  <a:lnTo>
                    <a:pt x="1" y="18133"/>
                  </a:lnTo>
                  <a:cubicBezTo>
                    <a:pt x="1" y="18133"/>
                    <a:pt x="639" y="18600"/>
                    <a:pt x="1853" y="18943"/>
                  </a:cubicBezTo>
                  <a:cubicBezTo>
                    <a:pt x="2638" y="19176"/>
                    <a:pt x="3448" y="19287"/>
                    <a:pt x="4258" y="19287"/>
                  </a:cubicBezTo>
                  <a:cubicBezTo>
                    <a:pt x="5055" y="19274"/>
                    <a:pt x="5841" y="19164"/>
                    <a:pt x="6601" y="18943"/>
                  </a:cubicBezTo>
                  <a:cubicBezTo>
                    <a:pt x="7816" y="18600"/>
                    <a:pt x="8454" y="18133"/>
                    <a:pt x="8454" y="18133"/>
                  </a:cubicBezTo>
                  <a:lnTo>
                    <a:pt x="8454" y="11238"/>
                  </a:lnTo>
                  <a:cubicBezTo>
                    <a:pt x="8454" y="10380"/>
                    <a:pt x="8294" y="9533"/>
                    <a:pt x="7988" y="8748"/>
                  </a:cubicBezTo>
                  <a:cubicBezTo>
                    <a:pt x="7730" y="8049"/>
                    <a:pt x="7350" y="7398"/>
                    <a:pt x="6883" y="6809"/>
                  </a:cubicBezTo>
                  <a:lnTo>
                    <a:pt x="5190" y="4724"/>
                  </a:lnTo>
                  <a:lnTo>
                    <a:pt x="5190"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62" name="Google Shape;403;p35">
              <a:extLst>
                <a:ext uri="{FF2B5EF4-FFF2-40B4-BE49-F238E27FC236}">
                  <a16:creationId xmlns:a16="http://schemas.microsoft.com/office/drawing/2014/main" xmlns="" id="{C1F510EE-4FD4-EE0F-0535-55AD0BE00B50}"/>
                </a:ext>
              </a:extLst>
            </p:cNvPr>
            <p:cNvSpPr/>
            <p:nvPr/>
          </p:nvSpPr>
          <p:spPr>
            <a:xfrm>
              <a:off x="4612463" y="2509434"/>
              <a:ext cx="294930" cy="166124"/>
            </a:xfrm>
            <a:custGeom>
              <a:avLst/>
              <a:gdLst/>
              <a:ahLst/>
              <a:cxnLst/>
              <a:rect l="l" t="t" r="r" b="b"/>
              <a:pathLst>
                <a:path w="9571" h="5391" extrusionOk="0">
                  <a:moveTo>
                    <a:pt x="1" y="0"/>
                  </a:moveTo>
                  <a:lnTo>
                    <a:pt x="1" y="4000"/>
                  </a:lnTo>
                  <a:cubicBezTo>
                    <a:pt x="1" y="4000"/>
                    <a:pt x="1991" y="5390"/>
                    <a:pt x="4827" y="5390"/>
                  </a:cubicBezTo>
                  <a:cubicBezTo>
                    <a:pt x="6244" y="5390"/>
                    <a:pt x="7873" y="5042"/>
                    <a:pt x="9571" y="4000"/>
                  </a:cubicBezTo>
                  <a:lnTo>
                    <a:pt x="9571" y="0"/>
                  </a:lnTo>
                  <a:cubicBezTo>
                    <a:pt x="7873" y="1043"/>
                    <a:pt x="6244" y="1390"/>
                    <a:pt x="4827" y="1390"/>
                  </a:cubicBezTo>
                  <a:cubicBezTo>
                    <a:pt x="1991" y="1390"/>
                    <a:pt x="1" y="0"/>
                    <a:pt x="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63" name="Google Shape;404;p35">
              <a:extLst>
                <a:ext uri="{FF2B5EF4-FFF2-40B4-BE49-F238E27FC236}">
                  <a16:creationId xmlns:a16="http://schemas.microsoft.com/office/drawing/2014/main" xmlns="" id="{0FE29EE8-1017-3606-BD0B-9154CC58F630}"/>
                </a:ext>
              </a:extLst>
            </p:cNvPr>
            <p:cNvSpPr/>
            <p:nvPr/>
          </p:nvSpPr>
          <p:spPr>
            <a:xfrm>
              <a:off x="4608334" y="2527276"/>
              <a:ext cx="303220" cy="49458"/>
            </a:xfrm>
            <a:custGeom>
              <a:avLst/>
              <a:gdLst/>
              <a:ahLst/>
              <a:cxnLst/>
              <a:rect l="l" t="t" r="r" b="b"/>
              <a:pathLst>
                <a:path w="9840" h="1605" extrusionOk="0">
                  <a:moveTo>
                    <a:pt x="131" y="1"/>
                  </a:moveTo>
                  <a:cubicBezTo>
                    <a:pt x="95" y="1"/>
                    <a:pt x="59" y="17"/>
                    <a:pt x="37" y="47"/>
                  </a:cubicBezTo>
                  <a:cubicBezTo>
                    <a:pt x="0" y="96"/>
                    <a:pt x="12" y="169"/>
                    <a:pt x="61" y="206"/>
                  </a:cubicBezTo>
                  <a:cubicBezTo>
                    <a:pt x="98" y="231"/>
                    <a:pt x="2123" y="1605"/>
                    <a:pt x="4981" y="1605"/>
                  </a:cubicBezTo>
                  <a:cubicBezTo>
                    <a:pt x="6417" y="1605"/>
                    <a:pt x="8061" y="1249"/>
                    <a:pt x="9766" y="206"/>
                  </a:cubicBezTo>
                  <a:cubicBezTo>
                    <a:pt x="9827" y="182"/>
                    <a:pt x="9840" y="108"/>
                    <a:pt x="9803" y="59"/>
                  </a:cubicBezTo>
                  <a:cubicBezTo>
                    <a:pt x="9787" y="21"/>
                    <a:pt x="9753" y="1"/>
                    <a:pt x="9717" y="1"/>
                  </a:cubicBezTo>
                  <a:cubicBezTo>
                    <a:pt x="9696" y="1"/>
                    <a:pt x="9674" y="8"/>
                    <a:pt x="9655" y="22"/>
                  </a:cubicBezTo>
                  <a:cubicBezTo>
                    <a:pt x="7988" y="1040"/>
                    <a:pt x="6382" y="1380"/>
                    <a:pt x="4981" y="1380"/>
                  </a:cubicBezTo>
                  <a:cubicBezTo>
                    <a:pt x="2195" y="1380"/>
                    <a:pt x="221" y="39"/>
                    <a:pt x="196" y="22"/>
                  </a:cubicBezTo>
                  <a:cubicBezTo>
                    <a:pt x="177" y="8"/>
                    <a:pt x="154" y="1"/>
                    <a:pt x="13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192" name="Google Shape;405;p35">
              <a:extLst>
                <a:ext uri="{FF2B5EF4-FFF2-40B4-BE49-F238E27FC236}">
                  <a16:creationId xmlns:a16="http://schemas.microsoft.com/office/drawing/2014/main" xmlns="" id="{CEECB10E-8817-FB03-9DE8-1C6F31FFEFB8}"/>
                </a:ext>
              </a:extLst>
            </p:cNvPr>
            <p:cNvSpPr/>
            <p:nvPr/>
          </p:nvSpPr>
          <p:spPr>
            <a:xfrm>
              <a:off x="4608334" y="2604806"/>
              <a:ext cx="303220" cy="49427"/>
            </a:xfrm>
            <a:custGeom>
              <a:avLst/>
              <a:gdLst/>
              <a:ahLst/>
              <a:cxnLst/>
              <a:rect l="l" t="t" r="r" b="b"/>
              <a:pathLst>
                <a:path w="9840" h="1604" extrusionOk="0">
                  <a:moveTo>
                    <a:pt x="134" y="1"/>
                  </a:moveTo>
                  <a:cubicBezTo>
                    <a:pt x="97" y="1"/>
                    <a:pt x="60" y="20"/>
                    <a:pt x="37" y="58"/>
                  </a:cubicBezTo>
                  <a:cubicBezTo>
                    <a:pt x="0" y="107"/>
                    <a:pt x="12" y="168"/>
                    <a:pt x="61" y="205"/>
                  </a:cubicBezTo>
                  <a:cubicBezTo>
                    <a:pt x="98" y="230"/>
                    <a:pt x="2123" y="1604"/>
                    <a:pt x="4981" y="1604"/>
                  </a:cubicBezTo>
                  <a:cubicBezTo>
                    <a:pt x="6417" y="1604"/>
                    <a:pt x="8061" y="1260"/>
                    <a:pt x="9766" y="218"/>
                  </a:cubicBezTo>
                  <a:cubicBezTo>
                    <a:pt x="9827" y="181"/>
                    <a:pt x="9840" y="107"/>
                    <a:pt x="9803" y="58"/>
                  </a:cubicBezTo>
                  <a:cubicBezTo>
                    <a:pt x="9786" y="25"/>
                    <a:pt x="9748" y="4"/>
                    <a:pt x="9710" y="4"/>
                  </a:cubicBezTo>
                  <a:cubicBezTo>
                    <a:pt x="9691" y="4"/>
                    <a:pt x="9672" y="9"/>
                    <a:pt x="9655" y="21"/>
                  </a:cubicBezTo>
                  <a:cubicBezTo>
                    <a:pt x="7985" y="1042"/>
                    <a:pt x="6375" y="1382"/>
                    <a:pt x="4972" y="1382"/>
                  </a:cubicBezTo>
                  <a:cubicBezTo>
                    <a:pt x="2191" y="1382"/>
                    <a:pt x="221" y="46"/>
                    <a:pt x="196" y="21"/>
                  </a:cubicBezTo>
                  <a:cubicBezTo>
                    <a:pt x="178" y="7"/>
                    <a:pt x="156" y="1"/>
                    <a:pt x="13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193" name="Google Shape;406;p35">
              <a:extLst>
                <a:ext uri="{FF2B5EF4-FFF2-40B4-BE49-F238E27FC236}">
                  <a16:creationId xmlns:a16="http://schemas.microsoft.com/office/drawing/2014/main" xmlns="" id="{F7BEAF6F-F422-9D75-8152-018321919F24}"/>
                </a:ext>
              </a:extLst>
            </p:cNvPr>
            <p:cNvSpPr/>
            <p:nvPr/>
          </p:nvSpPr>
          <p:spPr>
            <a:xfrm>
              <a:off x="4700194" y="2509434"/>
              <a:ext cx="124030" cy="186770"/>
            </a:xfrm>
            <a:custGeom>
              <a:avLst/>
              <a:gdLst/>
              <a:ahLst/>
              <a:cxnLst/>
              <a:rect l="l" t="t" r="r" b="b"/>
              <a:pathLst>
                <a:path w="4025" h="6061" extrusionOk="0">
                  <a:moveTo>
                    <a:pt x="2012" y="0"/>
                  </a:moveTo>
                  <a:cubicBezTo>
                    <a:pt x="896" y="0"/>
                    <a:pt x="0" y="1362"/>
                    <a:pt x="0" y="3030"/>
                  </a:cubicBezTo>
                  <a:cubicBezTo>
                    <a:pt x="0" y="4699"/>
                    <a:pt x="896" y="6061"/>
                    <a:pt x="2012" y="6061"/>
                  </a:cubicBezTo>
                  <a:cubicBezTo>
                    <a:pt x="3129" y="6061"/>
                    <a:pt x="4024" y="4699"/>
                    <a:pt x="4024" y="3030"/>
                  </a:cubicBezTo>
                  <a:cubicBezTo>
                    <a:pt x="4024" y="1362"/>
                    <a:pt x="3129" y="0"/>
                    <a:pt x="2012" y="0"/>
                  </a:cubicBez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194" name="Google Shape;407;p35">
              <a:extLst>
                <a:ext uri="{FF2B5EF4-FFF2-40B4-BE49-F238E27FC236}">
                  <a16:creationId xmlns:a16="http://schemas.microsoft.com/office/drawing/2014/main" xmlns="" id="{ECC6D851-6187-40EC-3A8A-07991F711A5B}"/>
                </a:ext>
              </a:extLst>
            </p:cNvPr>
            <p:cNvSpPr/>
            <p:nvPr/>
          </p:nvSpPr>
          <p:spPr>
            <a:xfrm>
              <a:off x="4710024" y="2526814"/>
              <a:ext cx="103600" cy="152010"/>
            </a:xfrm>
            <a:custGeom>
              <a:avLst/>
              <a:gdLst/>
              <a:ahLst/>
              <a:cxnLst/>
              <a:rect l="l" t="t" r="r" b="b"/>
              <a:pathLst>
                <a:path w="3362" h="4933" extrusionOk="0">
                  <a:moveTo>
                    <a:pt x="1681" y="221"/>
                  </a:moveTo>
                  <a:cubicBezTo>
                    <a:pt x="2491" y="221"/>
                    <a:pt x="3141" y="1227"/>
                    <a:pt x="3141" y="2466"/>
                  </a:cubicBezTo>
                  <a:cubicBezTo>
                    <a:pt x="3141" y="3706"/>
                    <a:pt x="2491" y="4712"/>
                    <a:pt x="1681" y="4712"/>
                  </a:cubicBezTo>
                  <a:cubicBezTo>
                    <a:pt x="884" y="4712"/>
                    <a:pt x="233" y="3706"/>
                    <a:pt x="233" y="2466"/>
                  </a:cubicBezTo>
                  <a:cubicBezTo>
                    <a:pt x="233" y="1227"/>
                    <a:pt x="884" y="221"/>
                    <a:pt x="1681" y="221"/>
                  </a:cubicBezTo>
                  <a:close/>
                  <a:moveTo>
                    <a:pt x="1681" y="0"/>
                  </a:moveTo>
                  <a:cubicBezTo>
                    <a:pt x="761" y="0"/>
                    <a:pt x="0" y="1105"/>
                    <a:pt x="0" y="2466"/>
                  </a:cubicBezTo>
                  <a:cubicBezTo>
                    <a:pt x="0" y="3828"/>
                    <a:pt x="761" y="4932"/>
                    <a:pt x="1681" y="4932"/>
                  </a:cubicBezTo>
                  <a:cubicBezTo>
                    <a:pt x="2614" y="4932"/>
                    <a:pt x="3362" y="3828"/>
                    <a:pt x="3362" y="2466"/>
                  </a:cubicBezTo>
                  <a:cubicBezTo>
                    <a:pt x="3362" y="1105"/>
                    <a:pt x="2614" y="0"/>
                    <a:pt x="1681"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sz="1400"/>
            </a:p>
          </p:txBody>
        </p:sp>
        <p:sp>
          <p:nvSpPr>
            <p:cNvPr id="195" name="Google Shape;408;p35">
              <a:extLst>
                <a:ext uri="{FF2B5EF4-FFF2-40B4-BE49-F238E27FC236}">
                  <a16:creationId xmlns:a16="http://schemas.microsoft.com/office/drawing/2014/main" xmlns="" id="{233E5C3E-E09A-B494-859B-93869147DAA0}"/>
                </a:ext>
              </a:extLst>
            </p:cNvPr>
            <p:cNvSpPr/>
            <p:nvPr/>
          </p:nvSpPr>
          <p:spPr>
            <a:xfrm>
              <a:off x="4658994" y="2205074"/>
              <a:ext cx="207940" cy="257120"/>
            </a:xfrm>
            <a:custGeom>
              <a:avLst/>
              <a:gdLst/>
              <a:ahLst/>
              <a:cxnLst/>
              <a:rect l="l" t="t" r="r" b="b"/>
              <a:pathLst>
                <a:path w="6748" h="8344" extrusionOk="0">
                  <a:moveTo>
                    <a:pt x="2012" y="1"/>
                  </a:moveTo>
                  <a:lnTo>
                    <a:pt x="2012" y="3510"/>
                  </a:lnTo>
                  <a:lnTo>
                    <a:pt x="0" y="6430"/>
                  </a:lnTo>
                  <a:cubicBezTo>
                    <a:pt x="0" y="6430"/>
                    <a:pt x="1116" y="8343"/>
                    <a:pt x="3349" y="8343"/>
                  </a:cubicBezTo>
                  <a:cubicBezTo>
                    <a:pt x="5460" y="8343"/>
                    <a:pt x="6748" y="6368"/>
                    <a:pt x="6748" y="6368"/>
                  </a:cubicBezTo>
                  <a:lnTo>
                    <a:pt x="4699" y="4172"/>
                  </a:lnTo>
                  <a:lnTo>
                    <a:pt x="4699" y="1"/>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196" name="Google Shape;409;p35">
              <a:extLst>
                <a:ext uri="{FF2B5EF4-FFF2-40B4-BE49-F238E27FC236}">
                  <a16:creationId xmlns:a16="http://schemas.microsoft.com/office/drawing/2014/main" xmlns="" id="{CCCA1C95-A0D8-CC68-37B2-854CFC25C08D}"/>
                </a:ext>
              </a:extLst>
            </p:cNvPr>
            <p:cNvSpPr/>
            <p:nvPr/>
          </p:nvSpPr>
          <p:spPr>
            <a:xfrm>
              <a:off x="4668054" y="2381090"/>
              <a:ext cx="189451" cy="61075"/>
            </a:xfrm>
            <a:custGeom>
              <a:avLst/>
              <a:gdLst/>
              <a:ahLst/>
              <a:cxnLst/>
              <a:rect l="l" t="t" r="r" b="b"/>
              <a:pathLst>
                <a:path w="6148" h="1982" extrusionOk="0">
                  <a:moveTo>
                    <a:pt x="129" y="0"/>
                  </a:moveTo>
                  <a:cubicBezTo>
                    <a:pt x="110" y="0"/>
                    <a:pt x="90" y="6"/>
                    <a:pt x="74" y="18"/>
                  </a:cubicBezTo>
                  <a:cubicBezTo>
                    <a:pt x="13" y="43"/>
                    <a:pt x="0" y="116"/>
                    <a:pt x="25" y="165"/>
                  </a:cubicBezTo>
                  <a:cubicBezTo>
                    <a:pt x="37" y="190"/>
                    <a:pt x="1043" y="1981"/>
                    <a:pt x="3080" y="1981"/>
                  </a:cubicBezTo>
                  <a:cubicBezTo>
                    <a:pt x="5117" y="1981"/>
                    <a:pt x="6110" y="264"/>
                    <a:pt x="6123" y="251"/>
                  </a:cubicBezTo>
                  <a:cubicBezTo>
                    <a:pt x="6147" y="190"/>
                    <a:pt x="6135" y="129"/>
                    <a:pt x="6073" y="92"/>
                  </a:cubicBezTo>
                  <a:cubicBezTo>
                    <a:pt x="6058" y="84"/>
                    <a:pt x="6040" y="80"/>
                    <a:pt x="6022" y="80"/>
                  </a:cubicBezTo>
                  <a:cubicBezTo>
                    <a:pt x="5983" y="80"/>
                    <a:pt x="5943" y="99"/>
                    <a:pt x="5926" y="141"/>
                  </a:cubicBezTo>
                  <a:cubicBezTo>
                    <a:pt x="5914" y="153"/>
                    <a:pt x="4982" y="1760"/>
                    <a:pt x="3080" y="1760"/>
                  </a:cubicBezTo>
                  <a:cubicBezTo>
                    <a:pt x="1178" y="1760"/>
                    <a:pt x="234" y="80"/>
                    <a:pt x="221" y="55"/>
                  </a:cubicBezTo>
                  <a:cubicBezTo>
                    <a:pt x="205" y="22"/>
                    <a:pt x="167" y="0"/>
                    <a:pt x="12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197" name="Google Shape;410;p35">
              <a:extLst>
                <a:ext uri="{FF2B5EF4-FFF2-40B4-BE49-F238E27FC236}">
                  <a16:creationId xmlns:a16="http://schemas.microsoft.com/office/drawing/2014/main" xmlns="" id="{E832566A-8060-8EBB-46F7-543A6F16B709}"/>
                </a:ext>
              </a:extLst>
            </p:cNvPr>
            <p:cNvSpPr/>
            <p:nvPr/>
          </p:nvSpPr>
          <p:spPr>
            <a:xfrm>
              <a:off x="4627994" y="2723876"/>
              <a:ext cx="268060" cy="42278"/>
            </a:xfrm>
            <a:custGeom>
              <a:avLst/>
              <a:gdLst/>
              <a:ahLst/>
              <a:cxnLst/>
              <a:rect l="l" t="t" r="r" b="b"/>
              <a:pathLst>
                <a:path w="8699" h="1372" extrusionOk="0">
                  <a:moveTo>
                    <a:pt x="125" y="0"/>
                  </a:moveTo>
                  <a:cubicBezTo>
                    <a:pt x="90" y="0"/>
                    <a:pt x="59" y="17"/>
                    <a:pt x="37" y="46"/>
                  </a:cubicBezTo>
                  <a:cubicBezTo>
                    <a:pt x="0" y="96"/>
                    <a:pt x="12" y="169"/>
                    <a:pt x="61" y="206"/>
                  </a:cubicBezTo>
                  <a:cubicBezTo>
                    <a:pt x="86" y="218"/>
                    <a:pt x="724" y="684"/>
                    <a:pt x="1938" y="1028"/>
                  </a:cubicBezTo>
                  <a:cubicBezTo>
                    <a:pt x="2724" y="1261"/>
                    <a:pt x="3533" y="1371"/>
                    <a:pt x="4343" y="1371"/>
                  </a:cubicBezTo>
                  <a:lnTo>
                    <a:pt x="4380" y="1371"/>
                  </a:lnTo>
                  <a:cubicBezTo>
                    <a:pt x="5190" y="1371"/>
                    <a:pt x="5987" y="1249"/>
                    <a:pt x="6748" y="1028"/>
                  </a:cubicBezTo>
                  <a:cubicBezTo>
                    <a:pt x="7975" y="684"/>
                    <a:pt x="8613" y="218"/>
                    <a:pt x="8637" y="206"/>
                  </a:cubicBezTo>
                  <a:cubicBezTo>
                    <a:pt x="8686" y="169"/>
                    <a:pt x="8699" y="96"/>
                    <a:pt x="8662" y="46"/>
                  </a:cubicBezTo>
                  <a:cubicBezTo>
                    <a:pt x="8639" y="17"/>
                    <a:pt x="8604" y="0"/>
                    <a:pt x="8568" y="0"/>
                  </a:cubicBezTo>
                  <a:cubicBezTo>
                    <a:pt x="8545" y="0"/>
                    <a:pt x="8522" y="7"/>
                    <a:pt x="8502" y="22"/>
                  </a:cubicBezTo>
                  <a:cubicBezTo>
                    <a:pt x="8490" y="22"/>
                    <a:pt x="7877" y="476"/>
                    <a:pt x="6686" y="819"/>
                  </a:cubicBezTo>
                  <a:cubicBezTo>
                    <a:pt x="5938" y="1028"/>
                    <a:pt x="5165" y="1138"/>
                    <a:pt x="4380" y="1151"/>
                  </a:cubicBezTo>
                  <a:cubicBezTo>
                    <a:pt x="3570" y="1151"/>
                    <a:pt x="2773" y="1040"/>
                    <a:pt x="2000" y="819"/>
                  </a:cubicBezTo>
                  <a:cubicBezTo>
                    <a:pt x="822" y="476"/>
                    <a:pt x="196" y="22"/>
                    <a:pt x="196" y="22"/>
                  </a:cubicBezTo>
                  <a:cubicBezTo>
                    <a:pt x="172" y="7"/>
                    <a:pt x="148" y="0"/>
                    <a:pt x="12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198" name="Google Shape;411;p35">
              <a:extLst>
                <a:ext uri="{FF2B5EF4-FFF2-40B4-BE49-F238E27FC236}">
                  <a16:creationId xmlns:a16="http://schemas.microsoft.com/office/drawing/2014/main" xmlns="" id="{F2B21DCF-D9A2-8DEE-BD5C-0175E36AF02B}"/>
                </a:ext>
              </a:extLst>
            </p:cNvPr>
            <p:cNvSpPr/>
            <p:nvPr/>
          </p:nvSpPr>
          <p:spPr>
            <a:xfrm>
              <a:off x="4736494" y="2122274"/>
              <a:ext cx="51430" cy="57871"/>
            </a:xfrm>
            <a:custGeom>
              <a:avLst/>
              <a:gdLst/>
              <a:ahLst/>
              <a:cxnLst/>
              <a:rect l="l" t="t" r="r" b="b"/>
              <a:pathLst>
                <a:path w="1669" h="1878" extrusionOk="0">
                  <a:moveTo>
                    <a:pt x="479" y="1"/>
                  </a:moveTo>
                  <a:cubicBezTo>
                    <a:pt x="331" y="1"/>
                    <a:pt x="196" y="62"/>
                    <a:pt x="98" y="173"/>
                  </a:cubicBezTo>
                  <a:cubicBezTo>
                    <a:pt x="37" y="259"/>
                    <a:pt x="0" y="357"/>
                    <a:pt x="0" y="479"/>
                  </a:cubicBezTo>
                  <a:lnTo>
                    <a:pt x="0" y="1878"/>
                  </a:lnTo>
                  <a:lnTo>
                    <a:pt x="1669" y="1878"/>
                  </a:lnTo>
                  <a:lnTo>
                    <a:pt x="1669" y="479"/>
                  </a:lnTo>
                  <a:cubicBezTo>
                    <a:pt x="1669" y="344"/>
                    <a:pt x="1620" y="222"/>
                    <a:pt x="1534" y="136"/>
                  </a:cubicBezTo>
                  <a:cubicBezTo>
                    <a:pt x="1448" y="50"/>
                    <a:pt x="1325" y="1"/>
                    <a:pt x="1190"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199" name="Google Shape;412;p35">
              <a:extLst>
                <a:ext uri="{FF2B5EF4-FFF2-40B4-BE49-F238E27FC236}">
                  <a16:creationId xmlns:a16="http://schemas.microsoft.com/office/drawing/2014/main" xmlns="" id="{AC9F35F9-5C67-8E4C-67B0-CBCDCD555729}"/>
                </a:ext>
              </a:extLst>
            </p:cNvPr>
            <p:cNvSpPr/>
            <p:nvPr/>
          </p:nvSpPr>
          <p:spPr>
            <a:xfrm>
              <a:off x="4748203" y="2132875"/>
              <a:ext cx="7211" cy="57100"/>
            </a:xfrm>
            <a:custGeom>
              <a:avLst/>
              <a:gdLst/>
              <a:ahLst/>
              <a:cxnLst/>
              <a:rect l="l" t="t" r="r" b="b"/>
              <a:pathLst>
                <a:path w="234" h="1853" extrusionOk="0">
                  <a:moveTo>
                    <a:pt x="111" y="0"/>
                  </a:moveTo>
                  <a:cubicBezTo>
                    <a:pt x="50" y="0"/>
                    <a:pt x="0" y="62"/>
                    <a:pt x="0" y="123"/>
                  </a:cubicBezTo>
                  <a:lnTo>
                    <a:pt x="0" y="1730"/>
                  </a:lnTo>
                  <a:cubicBezTo>
                    <a:pt x="0" y="1804"/>
                    <a:pt x="50" y="1853"/>
                    <a:pt x="111" y="1853"/>
                  </a:cubicBezTo>
                  <a:cubicBezTo>
                    <a:pt x="172" y="1853"/>
                    <a:pt x="234" y="1804"/>
                    <a:pt x="234" y="1730"/>
                  </a:cubicBezTo>
                  <a:lnTo>
                    <a:pt x="234" y="123"/>
                  </a:lnTo>
                  <a:cubicBezTo>
                    <a:pt x="234" y="62"/>
                    <a:pt x="172" y="0"/>
                    <a:pt x="1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00" name="Google Shape;413;p35">
              <a:extLst>
                <a:ext uri="{FF2B5EF4-FFF2-40B4-BE49-F238E27FC236}">
                  <a16:creationId xmlns:a16="http://schemas.microsoft.com/office/drawing/2014/main" xmlns="" id="{343BB799-03EC-B8DB-831F-9C92EBF8B896}"/>
                </a:ext>
              </a:extLst>
            </p:cNvPr>
            <p:cNvSpPr/>
            <p:nvPr/>
          </p:nvSpPr>
          <p:spPr>
            <a:xfrm>
              <a:off x="4768603" y="2132875"/>
              <a:ext cx="6841" cy="57100"/>
            </a:xfrm>
            <a:custGeom>
              <a:avLst/>
              <a:gdLst/>
              <a:ahLst/>
              <a:cxnLst/>
              <a:rect l="l" t="t" r="r" b="b"/>
              <a:pathLst>
                <a:path w="222" h="1853" extrusionOk="0">
                  <a:moveTo>
                    <a:pt x="111" y="0"/>
                  </a:moveTo>
                  <a:cubicBezTo>
                    <a:pt x="50" y="0"/>
                    <a:pt x="1" y="62"/>
                    <a:pt x="1" y="123"/>
                  </a:cubicBezTo>
                  <a:lnTo>
                    <a:pt x="1" y="1730"/>
                  </a:lnTo>
                  <a:cubicBezTo>
                    <a:pt x="1" y="1804"/>
                    <a:pt x="50" y="1853"/>
                    <a:pt x="111" y="1853"/>
                  </a:cubicBezTo>
                  <a:cubicBezTo>
                    <a:pt x="173" y="1853"/>
                    <a:pt x="222" y="1804"/>
                    <a:pt x="222" y="1730"/>
                  </a:cubicBezTo>
                  <a:lnTo>
                    <a:pt x="222" y="123"/>
                  </a:lnTo>
                  <a:cubicBezTo>
                    <a:pt x="222" y="62"/>
                    <a:pt x="173" y="0"/>
                    <a:pt x="1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01" name="Google Shape;414;p35">
              <a:extLst>
                <a:ext uri="{FF2B5EF4-FFF2-40B4-BE49-F238E27FC236}">
                  <a16:creationId xmlns:a16="http://schemas.microsoft.com/office/drawing/2014/main" xmlns="" id="{BCC2E1D4-ED1A-5D1F-7C1C-B2813C749A81}"/>
                </a:ext>
              </a:extLst>
            </p:cNvPr>
            <p:cNvSpPr/>
            <p:nvPr/>
          </p:nvSpPr>
          <p:spPr>
            <a:xfrm>
              <a:off x="4713783" y="2176355"/>
              <a:ext cx="96081" cy="43881"/>
            </a:xfrm>
            <a:custGeom>
              <a:avLst/>
              <a:gdLst/>
              <a:ahLst/>
              <a:cxnLst/>
              <a:rect l="l" t="t" r="r" b="b"/>
              <a:pathLst>
                <a:path w="3118" h="1424" extrusionOk="0">
                  <a:moveTo>
                    <a:pt x="737" y="0"/>
                  </a:moveTo>
                  <a:cubicBezTo>
                    <a:pt x="541" y="0"/>
                    <a:pt x="357" y="86"/>
                    <a:pt x="222" y="209"/>
                  </a:cubicBezTo>
                  <a:cubicBezTo>
                    <a:pt x="87" y="344"/>
                    <a:pt x="1" y="516"/>
                    <a:pt x="1" y="712"/>
                  </a:cubicBezTo>
                  <a:cubicBezTo>
                    <a:pt x="1" y="933"/>
                    <a:pt x="99" y="1117"/>
                    <a:pt x="259" y="1252"/>
                  </a:cubicBezTo>
                  <a:cubicBezTo>
                    <a:pt x="394" y="1362"/>
                    <a:pt x="553" y="1423"/>
                    <a:pt x="737" y="1423"/>
                  </a:cubicBezTo>
                  <a:lnTo>
                    <a:pt x="2381" y="1423"/>
                  </a:lnTo>
                  <a:cubicBezTo>
                    <a:pt x="2541" y="1423"/>
                    <a:pt x="2700" y="1374"/>
                    <a:pt x="2823" y="1289"/>
                  </a:cubicBezTo>
                  <a:cubicBezTo>
                    <a:pt x="2995" y="1154"/>
                    <a:pt x="3117" y="945"/>
                    <a:pt x="3117" y="712"/>
                  </a:cubicBezTo>
                  <a:cubicBezTo>
                    <a:pt x="3117" y="516"/>
                    <a:pt x="3031" y="344"/>
                    <a:pt x="2896" y="209"/>
                  </a:cubicBezTo>
                  <a:cubicBezTo>
                    <a:pt x="2774" y="86"/>
                    <a:pt x="2590" y="0"/>
                    <a:pt x="2381" y="0"/>
                  </a:cubicBezTo>
                  <a:close/>
                </a:path>
              </a:pathLst>
            </a:custGeom>
            <a:solidFill>
              <a:srgbClr val="FFA730"/>
            </a:solidFill>
            <a:ln>
              <a:noFill/>
            </a:ln>
          </p:spPr>
          <p:txBody>
            <a:bodyPr spcFirstLastPara="1" wrap="square" lIns="91425" tIns="91425" rIns="91425" bIns="91425" anchor="ctr" anchorCtr="0">
              <a:noAutofit/>
            </a:bodyPr>
            <a:lstStyle/>
            <a:p>
              <a:pPr defTabSz="914378">
                <a:defRPr/>
              </a:pPr>
              <a:endParaRPr sz="1400"/>
            </a:p>
          </p:txBody>
        </p:sp>
        <p:sp>
          <p:nvSpPr>
            <p:cNvPr id="202" name="Google Shape;415;p35">
              <a:extLst>
                <a:ext uri="{FF2B5EF4-FFF2-40B4-BE49-F238E27FC236}">
                  <a16:creationId xmlns:a16="http://schemas.microsoft.com/office/drawing/2014/main" xmlns="" id="{1FA41CF8-C612-AB67-6C36-4CBFAE37C352}"/>
                </a:ext>
              </a:extLst>
            </p:cNvPr>
            <p:cNvSpPr/>
            <p:nvPr/>
          </p:nvSpPr>
          <p:spPr>
            <a:xfrm>
              <a:off x="4730053" y="2217185"/>
              <a:ext cx="64311" cy="6440"/>
            </a:xfrm>
            <a:custGeom>
              <a:avLst/>
              <a:gdLst/>
              <a:ahLst/>
              <a:cxnLst/>
              <a:rect l="l" t="t" r="r" b="b"/>
              <a:pathLst>
                <a:path w="2087" h="209" extrusionOk="0">
                  <a:moveTo>
                    <a:pt x="111" y="0"/>
                  </a:moveTo>
                  <a:cubicBezTo>
                    <a:pt x="50" y="0"/>
                    <a:pt x="1" y="49"/>
                    <a:pt x="1" y="98"/>
                  </a:cubicBezTo>
                  <a:cubicBezTo>
                    <a:pt x="1" y="160"/>
                    <a:pt x="50" y="209"/>
                    <a:pt x="111" y="209"/>
                  </a:cubicBezTo>
                  <a:lnTo>
                    <a:pt x="1976" y="209"/>
                  </a:lnTo>
                  <a:cubicBezTo>
                    <a:pt x="2037" y="209"/>
                    <a:pt x="2086" y="160"/>
                    <a:pt x="2086" y="98"/>
                  </a:cubicBezTo>
                  <a:cubicBezTo>
                    <a:pt x="2086" y="49"/>
                    <a:pt x="2037" y="0"/>
                    <a:pt x="197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grpSp>
      <p:grpSp>
        <p:nvGrpSpPr>
          <p:cNvPr id="203" name="Google Shape;416;p35">
            <a:extLst>
              <a:ext uri="{FF2B5EF4-FFF2-40B4-BE49-F238E27FC236}">
                <a16:creationId xmlns:a16="http://schemas.microsoft.com/office/drawing/2014/main" xmlns="" id="{A3800B0D-794E-7973-947C-13808A2FB999}"/>
              </a:ext>
            </a:extLst>
          </p:cNvPr>
          <p:cNvGrpSpPr/>
          <p:nvPr/>
        </p:nvGrpSpPr>
        <p:grpSpPr>
          <a:xfrm>
            <a:off x="57122" y="827966"/>
            <a:ext cx="914355" cy="1110708"/>
            <a:chOff x="-205524" y="449297"/>
            <a:chExt cx="734599" cy="665696"/>
          </a:xfrm>
        </p:grpSpPr>
        <p:sp>
          <p:nvSpPr>
            <p:cNvPr id="204" name="Google Shape;417;p35">
              <a:extLst>
                <a:ext uri="{FF2B5EF4-FFF2-40B4-BE49-F238E27FC236}">
                  <a16:creationId xmlns:a16="http://schemas.microsoft.com/office/drawing/2014/main" xmlns="" id="{38232732-BAF6-6958-F956-8F1CA9FEDC87}"/>
                </a:ext>
              </a:extLst>
            </p:cNvPr>
            <p:cNvSpPr/>
            <p:nvPr/>
          </p:nvSpPr>
          <p:spPr>
            <a:xfrm>
              <a:off x="-205524" y="449297"/>
              <a:ext cx="734599" cy="665696"/>
            </a:xfrm>
            <a:custGeom>
              <a:avLst/>
              <a:gdLst/>
              <a:ahLst/>
              <a:cxnLst/>
              <a:rect l="l" t="t" r="r" b="b"/>
              <a:pathLst>
                <a:path w="23839" h="21603" extrusionOk="0">
                  <a:moveTo>
                    <a:pt x="11922" y="1"/>
                  </a:moveTo>
                  <a:cubicBezTo>
                    <a:pt x="7078" y="1"/>
                    <a:pt x="2677" y="3272"/>
                    <a:pt x="1449" y="8186"/>
                  </a:cubicBezTo>
                  <a:cubicBezTo>
                    <a:pt x="1" y="13965"/>
                    <a:pt x="3522" y="19829"/>
                    <a:pt x="9313" y="21277"/>
                  </a:cubicBezTo>
                  <a:cubicBezTo>
                    <a:pt x="10191" y="21497"/>
                    <a:pt x="11071" y="21602"/>
                    <a:pt x="11937" y="21602"/>
                  </a:cubicBezTo>
                  <a:cubicBezTo>
                    <a:pt x="16772" y="21602"/>
                    <a:pt x="21176" y="18324"/>
                    <a:pt x="22403" y="13413"/>
                  </a:cubicBezTo>
                  <a:cubicBezTo>
                    <a:pt x="23839" y="7634"/>
                    <a:pt x="20330" y="1770"/>
                    <a:pt x="14539" y="322"/>
                  </a:cubicBezTo>
                  <a:cubicBezTo>
                    <a:pt x="13663" y="105"/>
                    <a:pt x="12785" y="1"/>
                    <a:pt x="1192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205" name="Google Shape;418;p35">
              <a:extLst>
                <a:ext uri="{FF2B5EF4-FFF2-40B4-BE49-F238E27FC236}">
                  <a16:creationId xmlns:a16="http://schemas.microsoft.com/office/drawing/2014/main" xmlns="" id="{1E251E05-3453-E67D-4AC9-BAA997E97B64}"/>
                </a:ext>
              </a:extLst>
            </p:cNvPr>
            <p:cNvSpPr/>
            <p:nvPr/>
          </p:nvSpPr>
          <p:spPr>
            <a:xfrm>
              <a:off x="-138224" y="509695"/>
              <a:ext cx="600030" cy="544039"/>
            </a:xfrm>
            <a:custGeom>
              <a:avLst/>
              <a:gdLst/>
              <a:ahLst/>
              <a:cxnLst/>
              <a:rect l="l" t="t" r="r" b="b"/>
              <a:pathLst>
                <a:path w="19472" h="17655" extrusionOk="0">
                  <a:moveTo>
                    <a:pt x="9729" y="0"/>
                  </a:moveTo>
                  <a:cubicBezTo>
                    <a:pt x="5773" y="0"/>
                    <a:pt x="2168" y="2685"/>
                    <a:pt x="1178" y="6705"/>
                  </a:cubicBezTo>
                  <a:cubicBezTo>
                    <a:pt x="1" y="11428"/>
                    <a:pt x="2884" y="16213"/>
                    <a:pt x="7607" y="17391"/>
                  </a:cubicBezTo>
                  <a:cubicBezTo>
                    <a:pt x="8324" y="17569"/>
                    <a:pt x="9041" y="17654"/>
                    <a:pt x="9747" y="17654"/>
                  </a:cubicBezTo>
                  <a:cubicBezTo>
                    <a:pt x="13708" y="17654"/>
                    <a:pt x="17306" y="14971"/>
                    <a:pt x="18306" y="10962"/>
                  </a:cubicBezTo>
                  <a:cubicBezTo>
                    <a:pt x="19471" y="6226"/>
                    <a:pt x="16600" y="1441"/>
                    <a:pt x="11864" y="264"/>
                  </a:cubicBezTo>
                  <a:cubicBezTo>
                    <a:pt x="11150" y="86"/>
                    <a:pt x="10434" y="0"/>
                    <a:pt x="9729"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06" name="Google Shape;419;p35">
              <a:extLst>
                <a:ext uri="{FF2B5EF4-FFF2-40B4-BE49-F238E27FC236}">
                  <a16:creationId xmlns:a16="http://schemas.microsoft.com/office/drawing/2014/main" xmlns="" id="{17D7E36D-084D-6C88-60DA-CCB11E93BAA4}"/>
                </a:ext>
              </a:extLst>
            </p:cNvPr>
            <p:cNvSpPr/>
            <p:nvPr/>
          </p:nvSpPr>
          <p:spPr>
            <a:xfrm>
              <a:off x="156676" y="977528"/>
              <a:ext cx="10231" cy="55590"/>
            </a:xfrm>
            <a:custGeom>
              <a:avLst/>
              <a:gdLst/>
              <a:ahLst/>
              <a:cxnLst/>
              <a:rect l="l" t="t" r="r" b="b"/>
              <a:pathLst>
                <a:path w="332" h="1804" extrusionOk="0">
                  <a:moveTo>
                    <a:pt x="172" y="0"/>
                  </a:moveTo>
                  <a:cubicBezTo>
                    <a:pt x="74" y="0"/>
                    <a:pt x="0" y="74"/>
                    <a:pt x="0" y="172"/>
                  </a:cubicBezTo>
                  <a:lnTo>
                    <a:pt x="0" y="1632"/>
                  </a:lnTo>
                  <a:cubicBezTo>
                    <a:pt x="0" y="1730"/>
                    <a:pt x="74" y="1804"/>
                    <a:pt x="172" y="1804"/>
                  </a:cubicBezTo>
                  <a:cubicBezTo>
                    <a:pt x="258" y="1804"/>
                    <a:pt x="331" y="1730"/>
                    <a:pt x="331" y="1632"/>
                  </a:cubicBezTo>
                  <a:lnTo>
                    <a:pt x="331" y="172"/>
                  </a:lnTo>
                  <a:cubicBezTo>
                    <a:pt x="331" y="74"/>
                    <a:pt x="258" y="0"/>
                    <a:pt x="17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07" name="Google Shape;420;p35">
              <a:extLst>
                <a:ext uri="{FF2B5EF4-FFF2-40B4-BE49-F238E27FC236}">
                  <a16:creationId xmlns:a16="http://schemas.microsoft.com/office/drawing/2014/main" xmlns="" id="{B69D38BD-5EF5-0866-8663-B6C44C2E74A4}"/>
                </a:ext>
              </a:extLst>
            </p:cNvPr>
            <p:cNvSpPr/>
            <p:nvPr/>
          </p:nvSpPr>
          <p:spPr>
            <a:xfrm>
              <a:off x="156676" y="523099"/>
              <a:ext cx="10231" cy="47671"/>
            </a:xfrm>
            <a:custGeom>
              <a:avLst/>
              <a:gdLst/>
              <a:ahLst/>
              <a:cxnLst/>
              <a:rect l="l" t="t" r="r" b="b"/>
              <a:pathLst>
                <a:path w="332" h="1547" extrusionOk="0">
                  <a:moveTo>
                    <a:pt x="172" y="0"/>
                  </a:moveTo>
                  <a:cubicBezTo>
                    <a:pt x="74" y="0"/>
                    <a:pt x="0" y="74"/>
                    <a:pt x="0" y="172"/>
                  </a:cubicBezTo>
                  <a:lnTo>
                    <a:pt x="0" y="1374"/>
                  </a:lnTo>
                  <a:cubicBezTo>
                    <a:pt x="0" y="1473"/>
                    <a:pt x="74" y="1546"/>
                    <a:pt x="172" y="1546"/>
                  </a:cubicBezTo>
                  <a:cubicBezTo>
                    <a:pt x="258" y="1546"/>
                    <a:pt x="331" y="1473"/>
                    <a:pt x="331" y="1374"/>
                  </a:cubicBezTo>
                  <a:lnTo>
                    <a:pt x="331" y="172"/>
                  </a:lnTo>
                  <a:cubicBezTo>
                    <a:pt x="331" y="74"/>
                    <a:pt x="258" y="0"/>
                    <a:pt x="17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08" name="Google Shape;421;p35">
              <a:extLst>
                <a:ext uri="{FF2B5EF4-FFF2-40B4-BE49-F238E27FC236}">
                  <a16:creationId xmlns:a16="http://schemas.microsoft.com/office/drawing/2014/main" xmlns="" id="{048A6DB1-055F-ECC8-CAF0-A807D2204381}"/>
                </a:ext>
              </a:extLst>
            </p:cNvPr>
            <p:cNvSpPr/>
            <p:nvPr/>
          </p:nvSpPr>
          <p:spPr>
            <a:xfrm>
              <a:off x="199386" y="977466"/>
              <a:ext cx="19691" cy="50383"/>
            </a:xfrm>
            <a:custGeom>
              <a:avLst/>
              <a:gdLst/>
              <a:ahLst/>
              <a:cxnLst/>
              <a:rect l="l" t="t" r="r" b="b"/>
              <a:pathLst>
                <a:path w="639" h="1635" extrusionOk="0">
                  <a:moveTo>
                    <a:pt x="174" y="0"/>
                  </a:moveTo>
                  <a:cubicBezTo>
                    <a:pt x="165" y="0"/>
                    <a:pt x="156" y="1"/>
                    <a:pt x="148" y="2"/>
                  </a:cubicBezTo>
                  <a:cubicBezTo>
                    <a:pt x="50" y="27"/>
                    <a:pt x="1" y="113"/>
                    <a:pt x="13" y="199"/>
                  </a:cubicBezTo>
                  <a:lnTo>
                    <a:pt x="283" y="1499"/>
                  </a:lnTo>
                  <a:cubicBezTo>
                    <a:pt x="307" y="1573"/>
                    <a:pt x="369" y="1634"/>
                    <a:pt x="455" y="1634"/>
                  </a:cubicBezTo>
                  <a:cubicBezTo>
                    <a:pt x="467" y="1634"/>
                    <a:pt x="467" y="1634"/>
                    <a:pt x="479" y="1622"/>
                  </a:cubicBezTo>
                  <a:cubicBezTo>
                    <a:pt x="577" y="1610"/>
                    <a:pt x="639" y="1511"/>
                    <a:pt x="614" y="1426"/>
                  </a:cubicBezTo>
                  <a:lnTo>
                    <a:pt x="344" y="137"/>
                  </a:lnTo>
                  <a:cubicBezTo>
                    <a:pt x="322" y="49"/>
                    <a:pt x="250" y="0"/>
                    <a:pt x="17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09" name="Google Shape;422;p35">
              <a:extLst>
                <a:ext uri="{FF2B5EF4-FFF2-40B4-BE49-F238E27FC236}">
                  <a16:creationId xmlns:a16="http://schemas.microsoft.com/office/drawing/2014/main" xmlns="" id="{84020A81-3573-0259-08A7-B1FC7E594CD7}"/>
                </a:ext>
              </a:extLst>
            </p:cNvPr>
            <p:cNvSpPr/>
            <p:nvPr/>
          </p:nvSpPr>
          <p:spPr>
            <a:xfrm>
              <a:off x="104876" y="528338"/>
              <a:ext cx="19691" cy="49982"/>
            </a:xfrm>
            <a:custGeom>
              <a:avLst/>
              <a:gdLst/>
              <a:ahLst/>
              <a:cxnLst/>
              <a:rect l="l" t="t" r="r" b="b"/>
              <a:pathLst>
                <a:path w="639" h="1622" extrusionOk="0">
                  <a:moveTo>
                    <a:pt x="170" y="1"/>
                  </a:moveTo>
                  <a:cubicBezTo>
                    <a:pt x="162" y="1"/>
                    <a:pt x="155" y="1"/>
                    <a:pt x="148" y="2"/>
                  </a:cubicBezTo>
                  <a:cubicBezTo>
                    <a:pt x="62" y="27"/>
                    <a:pt x="0" y="113"/>
                    <a:pt x="13" y="211"/>
                  </a:cubicBezTo>
                  <a:lnTo>
                    <a:pt x="283" y="1487"/>
                  </a:lnTo>
                  <a:cubicBezTo>
                    <a:pt x="307" y="1573"/>
                    <a:pt x="368" y="1622"/>
                    <a:pt x="454" y="1622"/>
                  </a:cubicBezTo>
                  <a:lnTo>
                    <a:pt x="491" y="1622"/>
                  </a:lnTo>
                  <a:cubicBezTo>
                    <a:pt x="577" y="1597"/>
                    <a:pt x="638" y="1511"/>
                    <a:pt x="614" y="1413"/>
                  </a:cubicBezTo>
                  <a:lnTo>
                    <a:pt x="344" y="137"/>
                  </a:lnTo>
                  <a:cubicBezTo>
                    <a:pt x="333" y="59"/>
                    <a:pt x="250" y="1"/>
                    <a:pt x="17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0" name="Google Shape;423;p35">
              <a:extLst>
                <a:ext uri="{FF2B5EF4-FFF2-40B4-BE49-F238E27FC236}">
                  <a16:creationId xmlns:a16="http://schemas.microsoft.com/office/drawing/2014/main" xmlns="" id="{DEEDA549-7D58-D1F0-12D5-CC57413F9A46}"/>
                </a:ext>
              </a:extLst>
            </p:cNvPr>
            <p:cNvSpPr/>
            <p:nvPr/>
          </p:nvSpPr>
          <p:spPr>
            <a:xfrm>
              <a:off x="242496" y="965726"/>
              <a:ext cx="29521" cy="48503"/>
            </a:xfrm>
            <a:custGeom>
              <a:avLst/>
              <a:gdLst/>
              <a:ahLst/>
              <a:cxnLst/>
              <a:rect l="l" t="t" r="r" b="b"/>
              <a:pathLst>
                <a:path w="958" h="1574" extrusionOk="0">
                  <a:moveTo>
                    <a:pt x="193" y="1"/>
                  </a:moveTo>
                  <a:cubicBezTo>
                    <a:pt x="170" y="1"/>
                    <a:pt x="146" y="5"/>
                    <a:pt x="123" y="15"/>
                  </a:cubicBezTo>
                  <a:cubicBezTo>
                    <a:pt x="37" y="52"/>
                    <a:pt x="0" y="150"/>
                    <a:pt x="37" y="236"/>
                  </a:cubicBezTo>
                  <a:lnTo>
                    <a:pt x="614" y="1475"/>
                  </a:lnTo>
                  <a:cubicBezTo>
                    <a:pt x="638" y="1537"/>
                    <a:pt x="700" y="1573"/>
                    <a:pt x="761" y="1573"/>
                  </a:cubicBezTo>
                  <a:cubicBezTo>
                    <a:pt x="785" y="1573"/>
                    <a:pt x="810" y="1573"/>
                    <a:pt x="834" y="1561"/>
                  </a:cubicBezTo>
                  <a:cubicBezTo>
                    <a:pt x="920" y="1524"/>
                    <a:pt x="957" y="1414"/>
                    <a:pt x="920" y="1340"/>
                  </a:cubicBezTo>
                  <a:lnTo>
                    <a:pt x="344" y="89"/>
                  </a:lnTo>
                  <a:cubicBezTo>
                    <a:pt x="317" y="35"/>
                    <a:pt x="257" y="1"/>
                    <a:pt x="19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1" name="Google Shape;424;p35">
              <a:extLst>
                <a:ext uri="{FF2B5EF4-FFF2-40B4-BE49-F238E27FC236}">
                  <a16:creationId xmlns:a16="http://schemas.microsoft.com/office/drawing/2014/main" xmlns="" id="{7F885C10-C4C0-C221-C758-CA54B36E3E3F}"/>
                </a:ext>
              </a:extLst>
            </p:cNvPr>
            <p:cNvSpPr/>
            <p:nvPr/>
          </p:nvSpPr>
          <p:spPr>
            <a:xfrm>
              <a:off x="51566" y="549877"/>
              <a:ext cx="28011" cy="45452"/>
            </a:xfrm>
            <a:custGeom>
              <a:avLst/>
              <a:gdLst/>
              <a:ahLst/>
              <a:cxnLst/>
              <a:rect l="l" t="t" r="r" b="b"/>
              <a:pathLst>
                <a:path w="909" h="1475" extrusionOk="0">
                  <a:moveTo>
                    <a:pt x="192" y="1"/>
                  </a:moveTo>
                  <a:cubicBezTo>
                    <a:pt x="169" y="1"/>
                    <a:pt x="146" y="5"/>
                    <a:pt x="123" y="15"/>
                  </a:cubicBezTo>
                  <a:cubicBezTo>
                    <a:pt x="37" y="64"/>
                    <a:pt x="1" y="162"/>
                    <a:pt x="37" y="248"/>
                  </a:cubicBezTo>
                  <a:lnTo>
                    <a:pt x="565" y="1377"/>
                  </a:lnTo>
                  <a:cubicBezTo>
                    <a:pt x="589" y="1438"/>
                    <a:pt x="651" y="1475"/>
                    <a:pt x="712" y="1475"/>
                  </a:cubicBezTo>
                  <a:cubicBezTo>
                    <a:pt x="737" y="1475"/>
                    <a:pt x="761" y="1462"/>
                    <a:pt x="786" y="1462"/>
                  </a:cubicBezTo>
                  <a:cubicBezTo>
                    <a:pt x="872" y="1413"/>
                    <a:pt x="908" y="1315"/>
                    <a:pt x="872" y="1229"/>
                  </a:cubicBezTo>
                  <a:lnTo>
                    <a:pt x="344" y="101"/>
                  </a:lnTo>
                  <a:cubicBezTo>
                    <a:pt x="317" y="37"/>
                    <a:pt x="256" y="1"/>
                    <a:pt x="1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2" name="Google Shape;425;p35">
              <a:extLst>
                <a:ext uri="{FF2B5EF4-FFF2-40B4-BE49-F238E27FC236}">
                  <a16:creationId xmlns:a16="http://schemas.microsoft.com/office/drawing/2014/main" xmlns="" id="{C7393957-2977-7E88-707D-75DF03A68D2B}"/>
                </a:ext>
              </a:extLst>
            </p:cNvPr>
            <p:cNvSpPr/>
            <p:nvPr/>
          </p:nvSpPr>
          <p:spPr>
            <a:xfrm>
              <a:off x="278025" y="944926"/>
              <a:ext cx="35961" cy="42833"/>
            </a:xfrm>
            <a:custGeom>
              <a:avLst/>
              <a:gdLst/>
              <a:ahLst/>
              <a:cxnLst/>
              <a:rect l="l" t="t" r="r" b="b"/>
              <a:pathLst>
                <a:path w="1167" h="1390" extrusionOk="0">
                  <a:moveTo>
                    <a:pt x="207" y="1"/>
                  </a:moveTo>
                  <a:cubicBezTo>
                    <a:pt x="169" y="1"/>
                    <a:pt x="130" y="14"/>
                    <a:pt x="99" y="40"/>
                  </a:cubicBezTo>
                  <a:cubicBezTo>
                    <a:pt x="25" y="89"/>
                    <a:pt x="0" y="200"/>
                    <a:pt x="62" y="273"/>
                  </a:cubicBezTo>
                  <a:lnTo>
                    <a:pt x="847" y="1328"/>
                  </a:lnTo>
                  <a:cubicBezTo>
                    <a:pt x="872" y="1365"/>
                    <a:pt x="933" y="1390"/>
                    <a:pt x="982" y="1390"/>
                  </a:cubicBezTo>
                  <a:cubicBezTo>
                    <a:pt x="1019" y="1390"/>
                    <a:pt x="1056" y="1390"/>
                    <a:pt x="1080" y="1365"/>
                  </a:cubicBezTo>
                  <a:cubicBezTo>
                    <a:pt x="1154" y="1304"/>
                    <a:pt x="1166" y="1206"/>
                    <a:pt x="1117" y="1120"/>
                  </a:cubicBezTo>
                  <a:lnTo>
                    <a:pt x="332" y="65"/>
                  </a:lnTo>
                  <a:cubicBezTo>
                    <a:pt x="304" y="23"/>
                    <a:pt x="256" y="1"/>
                    <a:pt x="20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3" name="Google Shape;426;p35">
              <a:extLst>
                <a:ext uri="{FF2B5EF4-FFF2-40B4-BE49-F238E27FC236}">
                  <a16:creationId xmlns:a16="http://schemas.microsoft.com/office/drawing/2014/main" xmlns="" id="{8511577D-3A91-182C-FC5B-9F05755E02F5}"/>
                </a:ext>
              </a:extLst>
            </p:cNvPr>
            <p:cNvSpPr/>
            <p:nvPr/>
          </p:nvSpPr>
          <p:spPr>
            <a:xfrm>
              <a:off x="4696" y="576255"/>
              <a:ext cx="37841" cy="45175"/>
            </a:xfrm>
            <a:custGeom>
              <a:avLst/>
              <a:gdLst/>
              <a:ahLst/>
              <a:cxnLst/>
              <a:rect l="l" t="t" r="r" b="b"/>
              <a:pathLst>
                <a:path w="1228" h="1466" extrusionOk="0">
                  <a:moveTo>
                    <a:pt x="195" y="0"/>
                  </a:moveTo>
                  <a:cubicBezTo>
                    <a:pt x="161" y="0"/>
                    <a:pt x="128" y="10"/>
                    <a:pt x="98" y="30"/>
                  </a:cubicBezTo>
                  <a:cubicBezTo>
                    <a:pt x="25" y="91"/>
                    <a:pt x="0" y="189"/>
                    <a:pt x="62" y="275"/>
                  </a:cubicBezTo>
                  <a:lnTo>
                    <a:pt x="896" y="1404"/>
                  </a:lnTo>
                  <a:cubicBezTo>
                    <a:pt x="933" y="1441"/>
                    <a:pt x="982" y="1465"/>
                    <a:pt x="1031" y="1465"/>
                  </a:cubicBezTo>
                  <a:cubicBezTo>
                    <a:pt x="1068" y="1465"/>
                    <a:pt x="1104" y="1465"/>
                    <a:pt x="1129" y="1441"/>
                  </a:cubicBezTo>
                  <a:cubicBezTo>
                    <a:pt x="1215" y="1379"/>
                    <a:pt x="1227" y="1281"/>
                    <a:pt x="1166" y="1195"/>
                  </a:cubicBezTo>
                  <a:lnTo>
                    <a:pt x="331" y="67"/>
                  </a:lnTo>
                  <a:cubicBezTo>
                    <a:pt x="295" y="22"/>
                    <a:pt x="245" y="0"/>
                    <a:pt x="19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4" name="Google Shape;427;p35">
              <a:extLst>
                <a:ext uri="{FF2B5EF4-FFF2-40B4-BE49-F238E27FC236}">
                  <a16:creationId xmlns:a16="http://schemas.microsoft.com/office/drawing/2014/main" xmlns="" id="{3AAEC6BE-CFB7-42DF-E0A4-EDE46E4728E1}"/>
                </a:ext>
              </a:extLst>
            </p:cNvPr>
            <p:cNvSpPr/>
            <p:nvPr/>
          </p:nvSpPr>
          <p:spPr>
            <a:xfrm>
              <a:off x="308255" y="913895"/>
              <a:ext cx="43911" cy="39073"/>
            </a:xfrm>
            <a:custGeom>
              <a:avLst/>
              <a:gdLst/>
              <a:ahLst/>
              <a:cxnLst/>
              <a:rect l="l" t="t" r="r" b="b"/>
              <a:pathLst>
                <a:path w="1425" h="1268" extrusionOk="0">
                  <a:moveTo>
                    <a:pt x="192" y="1"/>
                  </a:moveTo>
                  <a:cubicBezTo>
                    <a:pt x="145" y="1"/>
                    <a:pt x="96" y="20"/>
                    <a:pt x="62" y="53"/>
                  </a:cubicBezTo>
                  <a:cubicBezTo>
                    <a:pt x="1" y="127"/>
                    <a:pt x="1" y="237"/>
                    <a:pt x="75" y="299"/>
                  </a:cubicBezTo>
                  <a:lnTo>
                    <a:pt x="1117" y="1231"/>
                  </a:lnTo>
                  <a:cubicBezTo>
                    <a:pt x="1154" y="1256"/>
                    <a:pt x="1191" y="1268"/>
                    <a:pt x="1228" y="1268"/>
                  </a:cubicBezTo>
                  <a:cubicBezTo>
                    <a:pt x="1277" y="1268"/>
                    <a:pt x="1326" y="1243"/>
                    <a:pt x="1363" y="1207"/>
                  </a:cubicBezTo>
                  <a:cubicBezTo>
                    <a:pt x="1424" y="1145"/>
                    <a:pt x="1412" y="1035"/>
                    <a:pt x="1351" y="973"/>
                  </a:cubicBezTo>
                  <a:lnTo>
                    <a:pt x="295" y="41"/>
                  </a:lnTo>
                  <a:cubicBezTo>
                    <a:pt x="268" y="13"/>
                    <a:pt x="230" y="1"/>
                    <a:pt x="1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5" name="Google Shape;428;p35">
              <a:extLst>
                <a:ext uri="{FF2B5EF4-FFF2-40B4-BE49-F238E27FC236}">
                  <a16:creationId xmlns:a16="http://schemas.microsoft.com/office/drawing/2014/main" xmlns="" id="{B7480845-DD03-9B44-7834-309786A97C1C}"/>
                </a:ext>
              </a:extLst>
            </p:cNvPr>
            <p:cNvSpPr/>
            <p:nvPr/>
          </p:nvSpPr>
          <p:spPr>
            <a:xfrm>
              <a:off x="-33114" y="611076"/>
              <a:ext cx="43511" cy="39073"/>
            </a:xfrm>
            <a:custGeom>
              <a:avLst/>
              <a:gdLst/>
              <a:ahLst/>
              <a:cxnLst/>
              <a:rect l="l" t="t" r="r" b="b"/>
              <a:pathLst>
                <a:path w="1412" h="1268" extrusionOk="0">
                  <a:moveTo>
                    <a:pt x="191" y="0"/>
                  </a:moveTo>
                  <a:cubicBezTo>
                    <a:pt x="144" y="0"/>
                    <a:pt x="95" y="19"/>
                    <a:pt x="62" y="53"/>
                  </a:cubicBezTo>
                  <a:cubicBezTo>
                    <a:pt x="0" y="127"/>
                    <a:pt x="0" y="237"/>
                    <a:pt x="74" y="298"/>
                  </a:cubicBezTo>
                  <a:lnTo>
                    <a:pt x="1117" y="1219"/>
                  </a:lnTo>
                  <a:cubicBezTo>
                    <a:pt x="1141" y="1243"/>
                    <a:pt x="1190" y="1268"/>
                    <a:pt x="1227" y="1268"/>
                  </a:cubicBezTo>
                  <a:cubicBezTo>
                    <a:pt x="1276" y="1255"/>
                    <a:pt x="1313" y="1243"/>
                    <a:pt x="1350" y="1206"/>
                  </a:cubicBezTo>
                  <a:cubicBezTo>
                    <a:pt x="1411" y="1133"/>
                    <a:pt x="1411" y="1022"/>
                    <a:pt x="1338" y="961"/>
                  </a:cubicBezTo>
                  <a:lnTo>
                    <a:pt x="295" y="41"/>
                  </a:lnTo>
                  <a:cubicBezTo>
                    <a:pt x="267" y="13"/>
                    <a:pt x="230" y="0"/>
                    <a:pt x="19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6" name="Google Shape;429;p35">
              <a:extLst>
                <a:ext uri="{FF2B5EF4-FFF2-40B4-BE49-F238E27FC236}">
                  <a16:creationId xmlns:a16="http://schemas.microsoft.com/office/drawing/2014/main" xmlns="" id="{75C50458-1435-669A-6C27-C572A11B8CDD}"/>
                </a:ext>
              </a:extLst>
            </p:cNvPr>
            <p:cNvSpPr/>
            <p:nvPr/>
          </p:nvSpPr>
          <p:spPr>
            <a:xfrm>
              <a:off x="340395" y="881354"/>
              <a:ext cx="46161" cy="29274"/>
            </a:xfrm>
            <a:custGeom>
              <a:avLst/>
              <a:gdLst/>
              <a:ahLst/>
              <a:cxnLst/>
              <a:rect l="l" t="t" r="r" b="b"/>
              <a:pathLst>
                <a:path w="1498" h="950" extrusionOk="0">
                  <a:moveTo>
                    <a:pt x="192" y="1"/>
                  </a:moveTo>
                  <a:cubicBezTo>
                    <a:pt x="130" y="1"/>
                    <a:pt x="72" y="31"/>
                    <a:pt x="38" y="91"/>
                  </a:cubicBezTo>
                  <a:cubicBezTo>
                    <a:pt x="1" y="165"/>
                    <a:pt x="25" y="275"/>
                    <a:pt x="111" y="312"/>
                  </a:cubicBezTo>
                  <a:lnTo>
                    <a:pt x="1228" y="925"/>
                  </a:lnTo>
                  <a:cubicBezTo>
                    <a:pt x="1252" y="950"/>
                    <a:pt x="1277" y="950"/>
                    <a:pt x="1314" y="950"/>
                  </a:cubicBezTo>
                  <a:cubicBezTo>
                    <a:pt x="1363" y="950"/>
                    <a:pt x="1424" y="925"/>
                    <a:pt x="1461" y="864"/>
                  </a:cubicBezTo>
                  <a:cubicBezTo>
                    <a:pt x="1498" y="778"/>
                    <a:pt x="1473" y="680"/>
                    <a:pt x="1387" y="631"/>
                  </a:cubicBezTo>
                  <a:lnTo>
                    <a:pt x="271" y="17"/>
                  </a:lnTo>
                  <a:cubicBezTo>
                    <a:pt x="245" y="6"/>
                    <a:pt x="218" y="1"/>
                    <a:pt x="1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7" name="Google Shape;430;p35">
              <a:extLst>
                <a:ext uri="{FF2B5EF4-FFF2-40B4-BE49-F238E27FC236}">
                  <a16:creationId xmlns:a16="http://schemas.microsoft.com/office/drawing/2014/main" xmlns="" id="{31A8549D-094A-14B5-1880-589CB2198501}"/>
                </a:ext>
              </a:extLst>
            </p:cNvPr>
            <p:cNvSpPr/>
            <p:nvPr/>
          </p:nvSpPr>
          <p:spPr>
            <a:xfrm>
              <a:off x="-62973" y="659825"/>
              <a:ext cx="47640" cy="30014"/>
            </a:xfrm>
            <a:custGeom>
              <a:avLst/>
              <a:gdLst/>
              <a:ahLst/>
              <a:cxnLst/>
              <a:rect l="l" t="t" r="r" b="b"/>
              <a:pathLst>
                <a:path w="1546" h="974" extrusionOk="0">
                  <a:moveTo>
                    <a:pt x="191" y="0"/>
                  </a:moveTo>
                  <a:cubicBezTo>
                    <a:pt x="130" y="0"/>
                    <a:pt x="71" y="30"/>
                    <a:pt x="37" y="91"/>
                  </a:cubicBezTo>
                  <a:cubicBezTo>
                    <a:pt x="0" y="164"/>
                    <a:pt x="25" y="275"/>
                    <a:pt x="111" y="311"/>
                  </a:cubicBezTo>
                  <a:lnTo>
                    <a:pt x="1264" y="949"/>
                  </a:lnTo>
                  <a:cubicBezTo>
                    <a:pt x="1288" y="974"/>
                    <a:pt x="1313" y="974"/>
                    <a:pt x="1350" y="974"/>
                  </a:cubicBezTo>
                  <a:cubicBezTo>
                    <a:pt x="1411" y="974"/>
                    <a:pt x="1460" y="937"/>
                    <a:pt x="1497" y="888"/>
                  </a:cubicBezTo>
                  <a:cubicBezTo>
                    <a:pt x="1546" y="802"/>
                    <a:pt x="1509" y="704"/>
                    <a:pt x="1423" y="655"/>
                  </a:cubicBezTo>
                  <a:lnTo>
                    <a:pt x="270" y="17"/>
                  </a:lnTo>
                  <a:cubicBezTo>
                    <a:pt x="244" y="6"/>
                    <a:pt x="217" y="0"/>
                    <a:pt x="19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8" name="Google Shape;431;p35">
              <a:extLst>
                <a:ext uri="{FF2B5EF4-FFF2-40B4-BE49-F238E27FC236}">
                  <a16:creationId xmlns:a16="http://schemas.microsoft.com/office/drawing/2014/main" xmlns="" id="{9EDA2DD4-E8A7-6430-D6B2-E871C7A08DF5}"/>
                </a:ext>
              </a:extLst>
            </p:cNvPr>
            <p:cNvSpPr/>
            <p:nvPr/>
          </p:nvSpPr>
          <p:spPr>
            <a:xfrm>
              <a:off x="357035" y="834423"/>
              <a:ext cx="51461" cy="21386"/>
            </a:xfrm>
            <a:custGeom>
              <a:avLst/>
              <a:gdLst/>
              <a:ahLst/>
              <a:cxnLst/>
              <a:rect l="l" t="t" r="r" b="b"/>
              <a:pathLst>
                <a:path w="1670" h="694" extrusionOk="0">
                  <a:moveTo>
                    <a:pt x="184" y="0"/>
                  </a:moveTo>
                  <a:cubicBezTo>
                    <a:pt x="108" y="0"/>
                    <a:pt x="45" y="46"/>
                    <a:pt x="25" y="117"/>
                  </a:cubicBezTo>
                  <a:cubicBezTo>
                    <a:pt x="1" y="215"/>
                    <a:pt x="50" y="301"/>
                    <a:pt x="136" y="326"/>
                  </a:cubicBezTo>
                  <a:lnTo>
                    <a:pt x="1436" y="682"/>
                  </a:lnTo>
                  <a:cubicBezTo>
                    <a:pt x="1461" y="694"/>
                    <a:pt x="1473" y="694"/>
                    <a:pt x="1485" y="694"/>
                  </a:cubicBezTo>
                  <a:cubicBezTo>
                    <a:pt x="1559" y="694"/>
                    <a:pt x="1632" y="645"/>
                    <a:pt x="1645" y="571"/>
                  </a:cubicBezTo>
                  <a:cubicBezTo>
                    <a:pt x="1669" y="473"/>
                    <a:pt x="1620" y="387"/>
                    <a:pt x="1534" y="363"/>
                  </a:cubicBezTo>
                  <a:lnTo>
                    <a:pt x="234" y="7"/>
                  </a:lnTo>
                  <a:cubicBezTo>
                    <a:pt x="217" y="3"/>
                    <a:pt x="200" y="0"/>
                    <a:pt x="18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19" name="Google Shape;432;p35">
              <a:extLst>
                <a:ext uri="{FF2B5EF4-FFF2-40B4-BE49-F238E27FC236}">
                  <a16:creationId xmlns:a16="http://schemas.microsoft.com/office/drawing/2014/main" xmlns="" id="{2E1B23A1-51FB-6702-A1A8-2926EE1AFD77}"/>
                </a:ext>
              </a:extLst>
            </p:cNvPr>
            <p:cNvSpPr/>
            <p:nvPr/>
          </p:nvSpPr>
          <p:spPr>
            <a:xfrm>
              <a:off x="-84544" y="713104"/>
              <a:ext cx="52201" cy="21725"/>
            </a:xfrm>
            <a:custGeom>
              <a:avLst/>
              <a:gdLst/>
              <a:ahLst/>
              <a:cxnLst/>
              <a:rect l="l" t="t" r="r" b="b"/>
              <a:pathLst>
                <a:path w="1694" h="705" extrusionOk="0">
                  <a:moveTo>
                    <a:pt x="190" y="0"/>
                  </a:moveTo>
                  <a:cubicBezTo>
                    <a:pt x="111" y="0"/>
                    <a:pt x="46" y="55"/>
                    <a:pt x="25" y="128"/>
                  </a:cubicBezTo>
                  <a:cubicBezTo>
                    <a:pt x="1" y="214"/>
                    <a:pt x="50" y="312"/>
                    <a:pt x="136" y="337"/>
                  </a:cubicBezTo>
                  <a:lnTo>
                    <a:pt x="1461" y="693"/>
                  </a:lnTo>
                  <a:cubicBezTo>
                    <a:pt x="1473" y="705"/>
                    <a:pt x="1485" y="705"/>
                    <a:pt x="1498" y="705"/>
                  </a:cubicBezTo>
                  <a:cubicBezTo>
                    <a:pt x="1571" y="705"/>
                    <a:pt x="1645" y="656"/>
                    <a:pt x="1669" y="582"/>
                  </a:cubicBezTo>
                  <a:cubicBezTo>
                    <a:pt x="1694" y="484"/>
                    <a:pt x="1633" y="398"/>
                    <a:pt x="1547" y="374"/>
                  </a:cubicBezTo>
                  <a:lnTo>
                    <a:pt x="234" y="6"/>
                  </a:lnTo>
                  <a:cubicBezTo>
                    <a:pt x="219" y="2"/>
                    <a:pt x="205" y="0"/>
                    <a:pt x="19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0" name="Google Shape;433;p35">
              <a:extLst>
                <a:ext uri="{FF2B5EF4-FFF2-40B4-BE49-F238E27FC236}">
                  <a16:creationId xmlns:a16="http://schemas.microsoft.com/office/drawing/2014/main" xmlns="" id="{9CCE1027-985E-7753-86D5-A2AFDF8AEA18}"/>
                </a:ext>
              </a:extLst>
            </p:cNvPr>
            <p:cNvSpPr/>
            <p:nvPr/>
          </p:nvSpPr>
          <p:spPr>
            <a:xfrm>
              <a:off x="365725" y="786228"/>
              <a:ext cx="51091" cy="11741"/>
            </a:xfrm>
            <a:custGeom>
              <a:avLst/>
              <a:gdLst/>
              <a:ahLst/>
              <a:cxnLst/>
              <a:rect l="l" t="t" r="r" b="b"/>
              <a:pathLst>
                <a:path w="1658" h="381" extrusionOk="0">
                  <a:moveTo>
                    <a:pt x="173" y="0"/>
                  </a:moveTo>
                  <a:cubicBezTo>
                    <a:pt x="87" y="0"/>
                    <a:pt x="1" y="74"/>
                    <a:pt x="1" y="160"/>
                  </a:cubicBezTo>
                  <a:cubicBezTo>
                    <a:pt x="1" y="258"/>
                    <a:pt x="74" y="332"/>
                    <a:pt x="160" y="332"/>
                  </a:cubicBezTo>
                  <a:lnTo>
                    <a:pt x="1485" y="381"/>
                  </a:lnTo>
                  <a:cubicBezTo>
                    <a:pt x="1571" y="381"/>
                    <a:pt x="1657" y="307"/>
                    <a:pt x="1657" y="209"/>
                  </a:cubicBezTo>
                  <a:cubicBezTo>
                    <a:pt x="1657" y="123"/>
                    <a:pt x="1583" y="49"/>
                    <a:pt x="1498" y="37"/>
                  </a:cubicBezTo>
                  <a:lnTo>
                    <a:pt x="173"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1" name="Google Shape;434;p35">
              <a:extLst>
                <a:ext uri="{FF2B5EF4-FFF2-40B4-BE49-F238E27FC236}">
                  <a16:creationId xmlns:a16="http://schemas.microsoft.com/office/drawing/2014/main" xmlns="" id="{E768E2E4-E78E-F831-AC27-73022DE69DB1}"/>
                </a:ext>
              </a:extLst>
            </p:cNvPr>
            <p:cNvSpPr/>
            <p:nvPr/>
          </p:nvSpPr>
          <p:spPr>
            <a:xfrm>
              <a:off x="-92864" y="771098"/>
              <a:ext cx="53741" cy="11741"/>
            </a:xfrm>
            <a:custGeom>
              <a:avLst/>
              <a:gdLst/>
              <a:ahLst/>
              <a:cxnLst/>
              <a:rect l="l" t="t" r="r" b="b"/>
              <a:pathLst>
                <a:path w="1744" h="381" extrusionOk="0">
                  <a:moveTo>
                    <a:pt x="173" y="1"/>
                  </a:moveTo>
                  <a:cubicBezTo>
                    <a:pt x="75" y="1"/>
                    <a:pt x="1" y="74"/>
                    <a:pt x="1" y="172"/>
                  </a:cubicBezTo>
                  <a:cubicBezTo>
                    <a:pt x="1" y="258"/>
                    <a:pt x="62" y="332"/>
                    <a:pt x="160" y="344"/>
                  </a:cubicBezTo>
                  <a:lnTo>
                    <a:pt x="1571" y="381"/>
                  </a:lnTo>
                  <a:cubicBezTo>
                    <a:pt x="1657" y="381"/>
                    <a:pt x="1743" y="320"/>
                    <a:pt x="1743" y="221"/>
                  </a:cubicBezTo>
                  <a:cubicBezTo>
                    <a:pt x="1743" y="136"/>
                    <a:pt x="1669" y="50"/>
                    <a:pt x="1584" y="50"/>
                  </a:cubicBezTo>
                  <a:lnTo>
                    <a:pt x="173"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2" name="Google Shape;435;p35">
              <a:extLst>
                <a:ext uri="{FF2B5EF4-FFF2-40B4-BE49-F238E27FC236}">
                  <a16:creationId xmlns:a16="http://schemas.microsoft.com/office/drawing/2014/main" xmlns="" id="{979BE17E-336A-7382-6263-752A339D4400}"/>
                </a:ext>
              </a:extLst>
            </p:cNvPr>
            <p:cNvSpPr/>
            <p:nvPr/>
          </p:nvSpPr>
          <p:spPr>
            <a:xfrm>
              <a:off x="361195" y="726078"/>
              <a:ext cx="55220" cy="19352"/>
            </a:xfrm>
            <a:custGeom>
              <a:avLst/>
              <a:gdLst/>
              <a:ahLst/>
              <a:cxnLst/>
              <a:rect l="l" t="t" r="r" b="b"/>
              <a:pathLst>
                <a:path w="1792" h="628" extrusionOk="0">
                  <a:moveTo>
                    <a:pt x="1593" y="0"/>
                  </a:moveTo>
                  <a:cubicBezTo>
                    <a:pt x="1586" y="0"/>
                    <a:pt x="1578" y="1"/>
                    <a:pt x="1571" y="2"/>
                  </a:cubicBezTo>
                  <a:lnTo>
                    <a:pt x="160" y="296"/>
                  </a:lnTo>
                  <a:cubicBezTo>
                    <a:pt x="62" y="308"/>
                    <a:pt x="1" y="407"/>
                    <a:pt x="25" y="492"/>
                  </a:cubicBezTo>
                  <a:cubicBezTo>
                    <a:pt x="37" y="578"/>
                    <a:pt x="111" y="627"/>
                    <a:pt x="185" y="627"/>
                  </a:cubicBezTo>
                  <a:lnTo>
                    <a:pt x="221" y="627"/>
                  </a:lnTo>
                  <a:lnTo>
                    <a:pt x="1632" y="333"/>
                  </a:lnTo>
                  <a:cubicBezTo>
                    <a:pt x="1730" y="321"/>
                    <a:pt x="1792" y="235"/>
                    <a:pt x="1767" y="137"/>
                  </a:cubicBezTo>
                  <a:cubicBezTo>
                    <a:pt x="1756" y="58"/>
                    <a:pt x="1673" y="0"/>
                    <a:pt x="159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3" name="Google Shape;436;p35">
              <a:extLst>
                <a:ext uri="{FF2B5EF4-FFF2-40B4-BE49-F238E27FC236}">
                  <a16:creationId xmlns:a16="http://schemas.microsoft.com/office/drawing/2014/main" xmlns="" id="{59993621-2A30-0320-982B-F51A5F249DD4}"/>
                </a:ext>
              </a:extLst>
            </p:cNvPr>
            <p:cNvSpPr/>
            <p:nvPr/>
          </p:nvSpPr>
          <p:spPr>
            <a:xfrm>
              <a:off x="-84544" y="817814"/>
              <a:ext cx="51831" cy="18335"/>
            </a:xfrm>
            <a:custGeom>
              <a:avLst/>
              <a:gdLst/>
              <a:ahLst/>
              <a:cxnLst/>
              <a:rect l="l" t="t" r="r" b="b"/>
              <a:pathLst>
                <a:path w="1682" h="595" extrusionOk="0">
                  <a:moveTo>
                    <a:pt x="1500" y="1"/>
                  </a:moveTo>
                  <a:cubicBezTo>
                    <a:pt x="1487" y="1"/>
                    <a:pt x="1474" y="2"/>
                    <a:pt x="1461" y="6"/>
                  </a:cubicBezTo>
                  <a:lnTo>
                    <a:pt x="148" y="264"/>
                  </a:lnTo>
                  <a:cubicBezTo>
                    <a:pt x="62" y="288"/>
                    <a:pt x="1" y="374"/>
                    <a:pt x="25" y="460"/>
                  </a:cubicBezTo>
                  <a:cubicBezTo>
                    <a:pt x="38" y="546"/>
                    <a:pt x="111" y="595"/>
                    <a:pt x="185" y="595"/>
                  </a:cubicBezTo>
                  <a:lnTo>
                    <a:pt x="222" y="595"/>
                  </a:lnTo>
                  <a:lnTo>
                    <a:pt x="1522" y="325"/>
                  </a:lnTo>
                  <a:cubicBezTo>
                    <a:pt x="1620" y="313"/>
                    <a:pt x="1682" y="227"/>
                    <a:pt x="1657" y="129"/>
                  </a:cubicBezTo>
                  <a:cubicBezTo>
                    <a:pt x="1647" y="56"/>
                    <a:pt x="1574" y="1"/>
                    <a:pt x="150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4" name="Google Shape;437;p35">
              <a:extLst>
                <a:ext uri="{FF2B5EF4-FFF2-40B4-BE49-F238E27FC236}">
                  <a16:creationId xmlns:a16="http://schemas.microsoft.com/office/drawing/2014/main" xmlns="" id="{4DB80953-855A-2095-4D6B-D117E7B116A3}"/>
                </a:ext>
              </a:extLst>
            </p:cNvPr>
            <p:cNvSpPr/>
            <p:nvPr/>
          </p:nvSpPr>
          <p:spPr>
            <a:xfrm>
              <a:off x="348715" y="671627"/>
              <a:ext cx="49551" cy="28042"/>
            </a:xfrm>
            <a:custGeom>
              <a:avLst/>
              <a:gdLst/>
              <a:ahLst/>
              <a:cxnLst/>
              <a:rect l="l" t="t" r="r" b="b"/>
              <a:pathLst>
                <a:path w="1608" h="910" extrusionOk="0">
                  <a:moveTo>
                    <a:pt x="1414" y="0"/>
                  </a:moveTo>
                  <a:cubicBezTo>
                    <a:pt x="1391" y="0"/>
                    <a:pt x="1370" y="5"/>
                    <a:pt x="1350" y="14"/>
                  </a:cubicBezTo>
                  <a:lnTo>
                    <a:pt x="123" y="591"/>
                  </a:lnTo>
                  <a:cubicBezTo>
                    <a:pt x="38" y="628"/>
                    <a:pt x="1" y="726"/>
                    <a:pt x="38" y="812"/>
                  </a:cubicBezTo>
                  <a:cubicBezTo>
                    <a:pt x="74" y="873"/>
                    <a:pt x="136" y="910"/>
                    <a:pt x="197" y="910"/>
                  </a:cubicBezTo>
                  <a:cubicBezTo>
                    <a:pt x="222" y="910"/>
                    <a:pt x="246" y="898"/>
                    <a:pt x="258" y="898"/>
                  </a:cubicBezTo>
                  <a:lnTo>
                    <a:pt x="1485" y="321"/>
                  </a:lnTo>
                  <a:cubicBezTo>
                    <a:pt x="1571" y="284"/>
                    <a:pt x="1608" y="186"/>
                    <a:pt x="1571" y="100"/>
                  </a:cubicBezTo>
                  <a:cubicBezTo>
                    <a:pt x="1544" y="37"/>
                    <a:pt x="1477" y="0"/>
                    <a:pt x="141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5" name="Google Shape;438;p35">
              <a:extLst>
                <a:ext uri="{FF2B5EF4-FFF2-40B4-BE49-F238E27FC236}">
                  <a16:creationId xmlns:a16="http://schemas.microsoft.com/office/drawing/2014/main" xmlns="" id="{BD6E2F71-92E8-1864-E538-9ED65BD7840D}"/>
                </a:ext>
              </a:extLst>
            </p:cNvPr>
            <p:cNvSpPr/>
            <p:nvPr/>
          </p:nvSpPr>
          <p:spPr>
            <a:xfrm>
              <a:off x="-66764" y="863821"/>
              <a:ext cx="51060" cy="28658"/>
            </a:xfrm>
            <a:custGeom>
              <a:avLst/>
              <a:gdLst/>
              <a:ahLst/>
              <a:cxnLst/>
              <a:rect l="l" t="t" r="r" b="b"/>
              <a:pathLst>
                <a:path w="1657" h="930" extrusionOk="0">
                  <a:moveTo>
                    <a:pt x="1479" y="0"/>
                  </a:moveTo>
                  <a:cubicBezTo>
                    <a:pt x="1453" y="0"/>
                    <a:pt x="1425" y="7"/>
                    <a:pt x="1399" y="22"/>
                  </a:cubicBezTo>
                  <a:lnTo>
                    <a:pt x="123" y="611"/>
                  </a:lnTo>
                  <a:cubicBezTo>
                    <a:pt x="37" y="648"/>
                    <a:pt x="0" y="746"/>
                    <a:pt x="37" y="832"/>
                  </a:cubicBezTo>
                  <a:cubicBezTo>
                    <a:pt x="74" y="893"/>
                    <a:pt x="135" y="930"/>
                    <a:pt x="197" y="930"/>
                  </a:cubicBezTo>
                  <a:cubicBezTo>
                    <a:pt x="221" y="930"/>
                    <a:pt x="246" y="918"/>
                    <a:pt x="270" y="918"/>
                  </a:cubicBezTo>
                  <a:lnTo>
                    <a:pt x="1534" y="316"/>
                  </a:lnTo>
                  <a:cubicBezTo>
                    <a:pt x="1620" y="280"/>
                    <a:pt x="1657" y="181"/>
                    <a:pt x="1620" y="96"/>
                  </a:cubicBezTo>
                  <a:cubicBezTo>
                    <a:pt x="1594" y="36"/>
                    <a:pt x="1539" y="0"/>
                    <a:pt x="147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8" name="Google Shape;439;p35">
              <a:extLst>
                <a:ext uri="{FF2B5EF4-FFF2-40B4-BE49-F238E27FC236}">
                  <a16:creationId xmlns:a16="http://schemas.microsoft.com/office/drawing/2014/main" xmlns="" id="{F9D0D1E2-094A-951F-D9ED-9EDEA0FE0F3C}"/>
                </a:ext>
              </a:extLst>
            </p:cNvPr>
            <p:cNvSpPr/>
            <p:nvPr/>
          </p:nvSpPr>
          <p:spPr>
            <a:xfrm>
              <a:off x="323015" y="620105"/>
              <a:ext cx="45760" cy="36485"/>
            </a:xfrm>
            <a:custGeom>
              <a:avLst/>
              <a:gdLst/>
              <a:ahLst/>
              <a:cxnLst/>
              <a:rect l="l" t="t" r="r" b="b"/>
              <a:pathLst>
                <a:path w="1485" h="1184" extrusionOk="0">
                  <a:moveTo>
                    <a:pt x="1287" y="1"/>
                  </a:moveTo>
                  <a:cubicBezTo>
                    <a:pt x="1253" y="1"/>
                    <a:pt x="1220" y="10"/>
                    <a:pt x="1191" y="30"/>
                  </a:cubicBezTo>
                  <a:lnTo>
                    <a:pt x="86" y="877"/>
                  </a:lnTo>
                  <a:cubicBezTo>
                    <a:pt x="13" y="938"/>
                    <a:pt x="0" y="1048"/>
                    <a:pt x="62" y="1122"/>
                  </a:cubicBezTo>
                  <a:cubicBezTo>
                    <a:pt x="86" y="1159"/>
                    <a:pt x="135" y="1183"/>
                    <a:pt x="184" y="1183"/>
                  </a:cubicBezTo>
                  <a:cubicBezTo>
                    <a:pt x="221" y="1183"/>
                    <a:pt x="258" y="1171"/>
                    <a:pt x="295" y="1146"/>
                  </a:cubicBezTo>
                  <a:lnTo>
                    <a:pt x="1387" y="300"/>
                  </a:lnTo>
                  <a:cubicBezTo>
                    <a:pt x="1460" y="239"/>
                    <a:pt x="1485" y="140"/>
                    <a:pt x="1424" y="67"/>
                  </a:cubicBezTo>
                  <a:cubicBezTo>
                    <a:pt x="1387" y="23"/>
                    <a:pt x="1337" y="1"/>
                    <a:pt x="128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29" name="Google Shape;440;p35">
              <a:extLst>
                <a:ext uri="{FF2B5EF4-FFF2-40B4-BE49-F238E27FC236}">
                  <a16:creationId xmlns:a16="http://schemas.microsoft.com/office/drawing/2014/main" xmlns="" id="{99A244A2-2CD8-FEF9-47CA-A605A40C0478}"/>
                </a:ext>
              </a:extLst>
            </p:cNvPr>
            <p:cNvSpPr/>
            <p:nvPr/>
          </p:nvSpPr>
          <p:spPr>
            <a:xfrm>
              <a:off x="-38414" y="900706"/>
              <a:ext cx="43881" cy="35252"/>
            </a:xfrm>
            <a:custGeom>
              <a:avLst/>
              <a:gdLst/>
              <a:ahLst/>
              <a:cxnLst/>
              <a:rect l="l" t="t" r="r" b="b"/>
              <a:pathLst>
                <a:path w="1424" h="1144" extrusionOk="0">
                  <a:moveTo>
                    <a:pt x="1238" y="0"/>
                  </a:moveTo>
                  <a:cubicBezTo>
                    <a:pt x="1200" y="0"/>
                    <a:pt x="1161" y="13"/>
                    <a:pt x="1129" y="40"/>
                  </a:cubicBezTo>
                  <a:lnTo>
                    <a:pt x="86" y="837"/>
                  </a:lnTo>
                  <a:cubicBezTo>
                    <a:pt x="13" y="898"/>
                    <a:pt x="1" y="1009"/>
                    <a:pt x="62" y="1082"/>
                  </a:cubicBezTo>
                  <a:cubicBezTo>
                    <a:pt x="99" y="1119"/>
                    <a:pt x="148" y="1144"/>
                    <a:pt x="197" y="1144"/>
                  </a:cubicBezTo>
                  <a:cubicBezTo>
                    <a:pt x="234" y="1144"/>
                    <a:pt x="271" y="1132"/>
                    <a:pt x="295" y="1107"/>
                  </a:cubicBezTo>
                  <a:lnTo>
                    <a:pt x="1338" y="297"/>
                  </a:lnTo>
                  <a:cubicBezTo>
                    <a:pt x="1411" y="248"/>
                    <a:pt x="1424" y="138"/>
                    <a:pt x="1375" y="64"/>
                  </a:cubicBezTo>
                  <a:cubicBezTo>
                    <a:pt x="1340" y="22"/>
                    <a:pt x="1289" y="0"/>
                    <a:pt x="123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0" name="Google Shape;441;p35">
              <a:extLst>
                <a:ext uri="{FF2B5EF4-FFF2-40B4-BE49-F238E27FC236}">
                  <a16:creationId xmlns:a16="http://schemas.microsoft.com/office/drawing/2014/main" xmlns="" id="{13EC874B-5419-D294-C74A-01D516502B45}"/>
                </a:ext>
              </a:extLst>
            </p:cNvPr>
            <p:cNvSpPr/>
            <p:nvPr/>
          </p:nvSpPr>
          <p:spPr>
            <a:xfrm>
              <a:off x="283326" y="579337"/>
              <a:ext cx="36331" cy="42093"/>
            </a:xfrm>
            <a:custGeom>
              <a:avLst/>
              <a:gdLst/>
              <a:ahLst/>
              <a:cxnLst/>
              <a:rect l="l" t="t" r="r" b="b"/>
              <a:pathLst>
                <a:path w="1179" h="1366" extrusionOk="0">
                  <a:moveTo>
                    <a:pt x="988" y="1"/>
                  </a:moveTo>
                  <a:cubicBezTo>
                    <a:pt x="941" y="1"/>
                    <a:pt x="894" y="23"/>
                    <a:pt x="859" y="65"/>
                  </a:cubicBezTo>
                  <a:lnTo>
                    <a:pt x="49" y="1095"/>
                  </a:lnTo>
                  <a:cubicBezTo>
                    <a:pt x="0" y="1169"/>
                    <a:pt x="13" y="1279"/>
                    <a:pt x="86" y="1328"/>
                  </a:cubicBezTo>
                  <a:cubicBezTo>
                    <a:pt x="111" y="1353"/>
                    <a:pt x="147" y="1365"/>
                    <a:pt x="184" y="1365"/>
                  </a:cubicBezTo>
                  <a:cubicBezTo>
                    <a:pt x="233" y="1365"/>
                    <a:pt x="282" y="1353"/>
                    <a:pt x="319" y="1304"/>
                  </a:cubicBezTo>
                  <a:lnTo>
                    <a:pt x="1129" y="273"/>
                  </a:lnTo>
                  <a:cubicBezTo>
                    <a:pt x="1178" y="200"/>
                    <a:pt x="1166" y="89"/>
                    <a:pt x="1092" y="40"/>
                  </a:cubicBezTo>
                  <a:cubicBezTo>
                    <a:pt x="1060" y="14"/>
                    <a:pt x="1024" y="1"/>
                    <a:pt x="98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1" name="Google Shape;442;p35">
              <a:extLst>
                <a:ext uri="{FF2B5EF4-FFF2-40B4-BE49-F238E27FC236}">
                  <a16:creationId xmlns:a16="http://schemas.microsoft.com/office/drawing/2014/main" xmlns="" id="{59E5BD6C-EB4E-5198-621D-B45A82A23ECC}"/>
                </a:ext>
              </a:extLst>
            </p:cNvPr>
            <p:cNvSpPr/>
            <p:nvPr/>
          </p:nvSpPr>
          <p:spPr>
            <a:xfrm>
              <a:off x="536" y="938701"/>
              <a:ext cx="38211" cy="44528"/>
            </a:xfrm>
            <a:custGeom>
              <a:avLst/>
              <a:gdLst/>
              <a:ahLst/>
              <a:cxnLst/>
              <a:rect l="l" t="t" r="r" b="b"/>
              <a:pathLst>
                <a:path w="1240" h="1445" extrusionOk="0">
                  <a:moveTo>
                    <a:pt x="1046" y="0"/>
                  </a:moveTo>
                  <a:cubicBezTo>
                    <a:pt x="996" y="0"/>
                    <a:pt x="948" y="21"/>
                    <a:pt x="920" y="70"/>
                  </a:cubicBezTo>
                  <a:lnTo>
                    <a:pt x="49" y="1174"/>
                  </a:lnTo>
                  <a:cubicBezTo>
                    <a:pt x="0" y="1248"/>
                    <a:pt x="13" y="1346"/>
                    <a:pt x="86" y="1408"/>
                  </a:cubicBezTo>
                  <a:cubicBezTo>
                    <a:pt x="111" y="1432"/>
                    <a:pt x="147" y="1444"/>
                    <a:pt x="184" y="1444"/>
                  </a:cubicBezTo>
                  <a:cubicBezTo>
                    <a:pt x="233" y="1444"/>
                    <a:pt x="282" y="1420"/>
                    <a:pt x="319" y="1383"/>
                  </a:cubicBezTo>
                  <a:lnTo>
                    <a:pt x="1190" y="267"/>
                  </a:lnTo>
                  <a:cubicBezTo>
                    <a:pt x="1239" y="193"/>
                    <a:pt x="1227" y="95"/>
                    <a:pt x="1154" y="33"/>
                  </a:cubicBezTo>
                  <a:cubicBezTo>
                    <a:pt x="1122" y="12"/>
                    <a:pt x="1083" y="0"/>
                    <a:pt x="104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2" name="Google Shape;443;p35">
              <a:extLst>
                <a:ext uri="{FF2B5EF4-FFF2-40B4-BE49-F238E27FC236}">
                  <a16:creationId xmlns:a16="http://schemas.microsoft.com/office/drawing/2014/main" xmlns="" id="{A81616AD-AFD4-A5A7-1D5D-0BC1EB9927D4}"/>
                </a:ext>
              </a:extLst>
            </p:cNvPr>
            <p:cNvSpPr/>
            <p:nvPr/>
          </p:nvSpPr>
          <p:spPr>
            <a:xfrm>
              <a:off x="240215" y="548367"/>
              <a:ext cx="28781" cy="48102"/>
            </a:xfrm>
            <a:custGeom>
              <a:avLst/>
              <a:gdLst/>
              <a:ahLst/>
              <a:cxnLst/>
              <a:rect l="l" t="t" r="r" b="b"/>
              <a:pathLst>
                <a:path w="934" h="1561" extrusionOk="0">
                  <a:moveTo>
                    <a:pt x="742" y="0"/>
                  </a:moveTo>
                  <a:cubicBezTo>
                    <a:pt x="677" y="0"/>
                    <a:pt x="617" y="37"/>
                    <a:pt x="590" y="101"/>
                  </a:cubicBezTo>
                  <a:lnTo>
                    <a:pt x="37" y="1327"/>
                  </a:lnTo>
                  <a:cubicBezTo>
                    <a:pt x="1" y="1401"/>
                    <a:pt x="37" y="1511"/>
                    <a:pt x="123" y="1548"/>
                  </a:cubicBezTo>
                  <a:cubicBezTo>
                    <a:pt x="148" y="1561"/>
                    <a:pt x="172" y="1561"/>
                    <a:pt x="197" y="1561"/>
                  </a:cubicBezTo>
                  <a:cubicBezTo>
                    <a:pt x="258" y="1561"/>
                    <a:pt x="320" y="1524"/>
                    <a:pt x="344" y="1462"/>
                  </a:cubicBezTo>
                  <a:lnTo>
                    <a:pt x="896" y="235"/>
                  </a:lnTo>
                  <a:cubicBezTo>
                    <a:pt x="933" y="150"/>
                    <a:pt x="896" y="51"/>
                    <a:pt x="810" y="15"/>
                  </a:cubicBezTo>
                  <a:cubicBezTo>
                    <a:pt x="788" y="5"/>
                    <a:pt x="765" y="0"/>
                    <a:pt x="74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3" name="Google Shape;444;p35">
              <a:extLst>
                <a:ext uri="{FF2B5EF4-FFF2-40B4-BE49-F238E27FC236}">
                  <a16:creationId xmlns:a16="http://schemas.microsoft.com/office/drawing/2014/main" xmlns="" id="{F73CCC20-9F77-767B-0FF0-46A7D4963CBB}"/>
                </a:ext>
              </a:extLst>
            </p:cNvPr>
            <p:cNvSpPr/>
            <p:nvPr/>
          </p:nvSpPr>
          <p:spPr>
            <a:xfrm>
              <a:off x="51196" y="967636"/>
              <a:ext cx="28011" cy="46223"/>
            </a:xfrm>
            <a:custGeom>
              <a:avLst/>
              <a:gdLst/>
              <a:ahLst/>
              <a:cxnLst/>
              <a:rect l="l" t="t" r="r" b="b"/>
              <a:pathLst>
                <a:path w="909" h="1500" extrusionOk="0">
                  <a:moveTo>
                    <a:pt x="717" y="0"/>
                  </a:moveTo>
                  <a:cubicBezTo>
                    <a:pt x="652" y="0"/>
                    <a:pt x="592" y="37"/>
                    <a:pt x="565" y="101"/>
                  </a:cubicBezTo>
                  <a:lnTo>
                    <a:pt x="37" y="1266"/>
                  </a:lnTo>
                  <a:cubicBezTo>
                    <a:pt x="0" y="1352"/>
                    <a:pt x="37" y="1450"/>
                    <a:pt x="123" y="1487"/>
                  </a:cubicBezTo>
                  <a:cubicBezTo>
                    <a:pt x="147" y="1499"/>
                    <a:pt x="172" y="1499"/>
                    <a:pt x="197" y="1499"/>
                  </a:cubicBezTo>
                  <a:cubicBezTo>
                    <a:pt x="258" y="1499"/>
                    <a:pt x="319" y="1462"/>
                    <a:pt x="344" y="1401"/>
                  </a:cubicBezTo>
                  <a:lnTo>
                    <a:pt x="871" y="235"/>
                  </a:lnTo>
                  <a:cubicBezTo>
                    <a:pt x="908" y="150"/>
                    <a:pt x="871" y="51"/>
                    <a:pt x="785" y="15"/>
                  </a:cubicBezTo>
                  <a:cubicBezTo>
                    <a:pt x="763" y="5"/>
                    <a:pt x="740" y="0"/>
                    <a:pt x="71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4" name="Google Shape;445;p35">
              <a:extLst>
                <a:ext uri="{FF2B5EF4-FFF2-40B4-BE49-F238E27FC236}">
                  <a16:creationId xmlns:a16="http://schemas.microsoft.com/office/drawing/2014/main" xmlns="" id="{4C58FB9F-A283-E073-BAA8-2152C6BB9C73}"/>
                </a:ext>
              </a:extLst>
            </p:cNvPr>
            <p:cNvSpPr/>
            <p:nvPr/>
          </p:nvSpPr>
          <p:spPr>
            <a:xfrm>
              <a:off x="199016" y="528214"/>
              <a:ext cx="18920" cy="47856"/>
            </a:xfrm>
            <a:custGeom>
              <a:avLst/>
              <a:gdLst/>
              <a:ahLst/>
              <a:cxnLst/>
              <a:rect l="l" t="t" r="r" b="b"/>
              <a:pathLst>
                <a:path w="614" h="1553" extrusionOk="0">
                  <a:moveTo>
                    <a:pt x="427" y="1"/>
                  </a:moveTo>
                  <a:cubicBezTo>
                    <a:pt x="353" y="1"/>
                    <a:pt x="281" y="56"/>
                    <a:pt x="270" y="129"/>
                  </a:cubicBezTo>
                  <a:lnTo>
                    <a:pt x="25" y="1356"/>
                  </a:lnTo>
                  <a:cubicBezTo>
                    <a:pt x="0" y="1442"/>
                    <a:pt x="62" y="1527"/>
                    <a:pt x="148" y="1552"/>
                  </a:cubicBezTo>
                  <a:lnTo>
                    <a:pt x="184" y="1552"/>
                  </a:lnTo>
                  <a:cubicBezTo>
                    <a:pt x="270" y="1552"/>
                    <a:pt x="332" y="1503"/>
                    <a:pt x="356" y="1417"/>
                  </a:cubicBezTo>
                  <a:lnTo>
                    <a:pt x="601" y="202"/>
                  </a:lnTo>
                  <a:cubicBezTo>
                    <a:pt x="614" y="104"/>
                    <a:pt x="552" y="18"/>
                    <a:pt x="467" y="6"/>
                  </a:cubicBezTo>
                  <a:cubicBezTo>
                    <a:pt x="454" y="2"/>
                    <a:pt x="440" y="1"/>
                    <a:pt x="42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5" name="Google Shape;446;p35">
              <a:extLst>
                <a:ext uri="{FF2B5EF4-FFF2-40B4-BE49-F238E27FC236}">
                  <a16:creationId xmlns:a16="http://schemas.microsoft.com/office/drawing/2014/main" xmlns="" id="{31DAF5ED-23AF-1FCE-2EF0-DD7989D637C6}"/>
                </a:ext>
              </a:extLst>
            </p:cNvPr>
            <p:cNvSpPr/>
            <p:nvPr/>
          </p:nvSpPr>
          <p:spPr>
            <a:xfrm>
              <a:off x="106756" y="977466"/>
              <a:ext cx="19691" cy="50383"/>
            </a:xfrm>
            <a:custGeom>
              <a:avLst/>
              <a:gdLst/>
              <a:ahLst/>
              <a:cxnLst/>
              <a:rect l="l" t="t" r="r" b="b"/>
              <a:pathLst>
                <a:path w="639" h="1635" extrusionOk="0">
                  <a:moveTo>
                    <a:pt x="457" y="1"/>
                  </a:moveTo>
                  <a:cubicBezTo>
                    <a:pt x="379" y="1"/>
                    <a:pt x="305" y="59"/>
                    <a:pt x="283" y="137"/>
                  </a:cubicBezTo>
                  <a:lnTo>
                    <a:pt x="25" y="1438"/>
                  </a:lnTo>
                  <a:cubicBezTo>
                    <a:pt x="1" y="1524"/>
                    <a:pt x="62" y="1610"/>
                    <a:pt x="148" y="1634"/>
                  </a:cubicBezTo>
                  <a:lnTo>
                    <a:pt x="185" y="1634"/>
                  </a:lnTo>
                  <a:cubicBezTo>
                    <a:pt x="271" y="1634"/>
                    <a:pt x="332" y="1585"/>
                    <a:pt x="357" y="1499"/>
                  </a:cubicBezTo>
                  <a:lnTo>
                    <a:pt x="614" y="199"/>
                  </a:lnTo>
                  <a:cubicBezTo>
                    <a:pt x="639" y="113"/>
                    <a:pt x="577" y="27"/>
                    <a:pt x="479" y="2"/>
                  </a:cubicBezTo>
                  <a:cubicBezTo>
                    <a:pt x="472" y="1"/>
                    <a:pt x="465" y="1"/>
                    <a:pt x="4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6" name="Google Shape;447;p35">
              <a:extLst>
                <a:ext uri="{FF2B5EF4-FFF2-40B4-BE49-F238E27FC236}">
                  <a16:creationId xmlns:a16="http://schemas.microsoft.com/office/drawing/2014/main" xmlns="" id="{74415811-641E-42BA-463D-8B620D9E6E83}"/>
                </a:ext>
              </a:extLst>
            </p:cNvPr>
            <p:cNvSpPr/>
            <p:nvPr/>
          </p:nvSpPr>
          <p:spPr>
            <a:xfrm>
              <a:off x="99206" y="609289"/>
              <a:ext cx="67701" cy="192101"/>
            </a:xfrm>
            <a:custGeom>
              <a:avLst/>
              <a:gdLst/>
              <a:ahLst/>
              <a:cxnLst/>
              <a:rect l="l" t="t" r="r" b="b"/>
              <a:pathLst>
                <a:path w="2197" h="6234" extrusionOk="0">
                  <a:moveTo>
                    <a:pt x="2037" y="1"/>
                  </a:moveTo>
                  <a:cubicBezTo>
                    <a:pt x="1939" y="1"/>
                    <a:pt x="1865" y="74"/>
                    <a:pt x="1865" y="172"/>
                  </a:cubicBezTo>
                  <a:lnTo>
                    <a:pt x="1865" y="5387"/>
                  </a:lnTo>
                  <a:lnTo>
                    <a:pt x="344" y="2503"/>
                  </a:lnTo>
                  <a:cubicBezTo>
                    <a:pt x="310" y="2453"/>
                    <a:pt x="253" y="2420"/>
                    <a:pt x="193" y="2420"/>
                  </a:cubicBezTo>
                  <a:cubicBezTo>
                    <a:pt x="166" y="2420"/>
                    <a:pt x="138" y="2427"/>
                    <a:pt x="111" y="2442"/>
                  </a:cubicBezTo>
                  <a:cubicBezTo>
                    <a:pt x="37" y="2479"/>
                    <a:pt x="0" y="2577"/>
                    <a:pt x="49" y="2663"/>
                  </a:cubicBezTo>
                  <a:lnTo>
                    <a:pt x="1890" y="6147"/>
                  </a:lnTo>
                  <a:cubicBezTo>
                    <a:pt x="1914" y="6196"/>
                    <a:pt x="1976" y="6233"/>
                    <a:pt x="2037" y="6233"/>
                  </a:cubicBezTo>
                  <a:lnTo>
                    <a:pt x="2074" y="6233"/>
                  </a:lnTo>
                  <a:cubicBezTo>
                    <a:pt x="2147" y="6209"/>
                    <a:pt x="2196" y="6147"/>
                    <a:pt x="2196" y="6061"/>
                  </a:cubicBezTo>
                  <a:lnTo>
                    <a:pt x="2196" y="172"/>
                  </a:lnTo>
                  <a:cubicBezTo>
                    <a:pt x="2196" y="74"/>
                    <a:pt x="2123" y="1"/>
                    <a:pt x="203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37" name="Google Shape;448;p35">
              <a:extLst>
                <a:ext uri="{FF2B5EF4-FFF2-40B4-BE49-F238E27FC236}">
                  <a16:creationId xmlns:a16="http://schemas.microsoft.com/office/drawing/2014/main" xmlns="" id="{4E46EB22-1F25-C291-BF25-2E0D5474937D}"/>
                </a:ext>
              </a:extLst>
            </p:cNvPr>
            <p:cNvSpPr/>
            <p:nvPr/>
          </p:nvSpPr>
          <p:spPr>
            <a:xfrm>
              <a:off x="132086" y="762778"/>
              <a:ext cx="59381" cy="59781"/>
            </a:xfrm>
            <a:custGeom>
              <a:avLst/>
              <a:gdLst/>
              <a:ahLst/>
              <a:cxnLst/>
              <a:rect l="l" t="t" r="r" b="b"/>
              <a:pathLst>
                <a:path w="1927" h="1940" extrusionOk="0">
                  <a:moveTo>
                    <a:pt x="970" y="1"/>
                  </a:moveTo>
                  <a:cubicBezTo>
                    <a:pt x="430" y="1"/>
                    <a:pt x="1" y="442"/>
                    <a:pt x="1" y="970"/>
                  </a:cubicBezTo>
                  <a:cubicBezTo>
                    <a:pt x="1" y="1510"/>
                    <a:pt x="430" y="1939"/>
                    <a:pt x="970" y="1939"/>
                  </a:cubicBezTo>
                  <a:cubicBezTo>
                    <a:pt x="1498" y="1939"/>
                    <a:pt x="1927" y="1510"/>
                    <a:pt x="1927" y="970"/>
                  </a:cubicBezTo>
                  <a:cubicBezTo>
                    <a:pt x="1927" y="442"/>
                    <a:pt x="1498" y="1"/>
                    <a:pt x="97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grpSp>
      <p:grpSp>
        <p:nvGrpSpPr>
          <p:cNvPr id="238" name="Google Shape;449;p35">
            <a:extLst>
              <a:ext uri="{FF2B5EF4-FFF2-40B4-BE49-F238E27FC236}">
                <a16:creationId xmlns:a16="http://schemas.microsoft.com/office/drawing/2014/main" xmlns="" id="{BE39B8A4-EAF7-8F8D-809B-8BAD10C15E36}"/>
              </a:ext>
            </a:extLst>
          </p:cNvPr>
          <p:cNvGrpSpPr/>
          <p:nvPr/>
        </p:nvGrpSpPr>
        <p:grpSpPr>
          <a:xfrm>
            <a:off x="116860" y="4944650"/>
            <a:ext cx="794882" cy="1110761"/>
            <a:chOff x="2747509" y="475829"/>
            <a:chExt cx="677129" cy="705879"/>
          </a:xfrm>
        </p:grpSpPr>
        <p:sp>
          <p:nvSpPr>
            <p:cNvPr id="239" name="Google Shape;450;p35">
              <a:extLst>
                <a:ext uri="{FF2B5EF4-FFF2-40B4-BE49-F238E27FC236}">
                  <a16:creationId xmlns:a16="http://schemas.microsoft.com/office/drawing/2014/main" xmlns="" id="{6EC2E4BC-C63D-1CAC-BD30-A4702C84A15B}"/>
                </a:ext>
              </a:extLst>
            </p:cNvPr>
            <p:cNvSpPr/>
            <p:nvPr/>
          </p:nvSpPr>
          <p:spPr>
            <a:xfrm>
              <a:off x="3039758" y="594559"/>
              <a:ext cx="98331" cy="173550"/>
            </a:xfrm>
            <a:custGeom>
              <a:avLst/>
              <a:gdLst/>
              <a:ahLst/>
              <a:cxnLst/>
              <a:rect l="l" t="t" r="r" b="b"/>
              <a:pathLst>
                <a:path w="3191" h="5632" extrusionOk="0">
                  <a:moveTo>
                    <a:pt x="1472" y="0"/>
                  </a:moveTo>
                  <a:cubicBezTo>
                    <a:pt x="0" y="0"/>
                    <a:pt x="1472" y="5631"/>
                    <a:pt x="1472" y="5631"/>
                  </a:cubicBezTo>
                  <a:cubicBezTo>
                    <a:pt x="1472" y="5631"/>
                    <a:pt x="3190" y="0"/>
                    <a:pt x="147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0" name="Google Shape;451;p35">
              <a:extLst>
                <a:ext uri="{FF2B5EF4-FFF2-40B4-BE49-F238E27FC236}">
                  <a16:creationId xmlns:a16="http://schemas.microsoft.com/office/drawing/2014/main" xmlns="" id="{04CD6AA3-792F-6AD6-884E-7DAC87784E1A}"/>
                </a:ext>
              </a:extLst>
            </p:cNvPr>
            <p:cNvSpPr/>
            <p:nvPr/>
          </p:nvSpPr>
          <p:spPr>
            <a:xfrm>
              <a:off x="3068478" y="534069"/>
              <a:ext cx="34451" cy="34420"/>
            </a:xfrm>
            <a:custGeom>
              <a:avLst/>
              <a:gdLst/>
              <a:ahLst/>
              <a:cxnLst/>
              <a:rect l="l" t="t" r="r" b="b"/>
              <a:pathLst>
                <a:path w="1118" h="1117" extrusionOk="0">
                  <a:moveTo>
                    <a:pt x="565" y="0"/>
                  </a:moveTo>
                  <a:cubicBezTo>
                    <a:pt x="258" y="0"/>
                    <a:pt x="1" y="258"/>
                    <a:pt x="1" y="565"/>
                  </a:cubicBezTo>
                  <a:cubicBezTo>
                    <a:pt x="1" y="871"/>
                    <a:pt x="258" y="1117"/>
                    <a:pt x="565" y="1117"/>
                  </a:cubicBezTo>
                  <a:cubicBezTo>
                    <a:pt x="872" y="1117"/>
                    <a:pt x="1117" y="871"/>
                    <a:pt x="1117" y="565"/>
                  </a:cubicBezTo>
                  <a:cubicBezTo>
                    <a:pt x="1117" y="258"/>
                    <a:pt x="872" y="0"/>
                    <a:pt x="56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1" name="Google Shape;452;p35">
              <a:extLst>
                <a:ext uri="{FF2B5EF4-FFF2-40B4-BE49-F238E27FC236}">
                  <a16:creationId xmlns:a16="http://schemas.microsoft.com/office/drawing/2014/main" xmlns="" id="{F224F64B-9B68-9A78-1070-D6115BD84282}"/>
                </a:ext>
              </a:extLst>
            </p:cNvPr>
            <p:cNvSpPr/>
            <p:nvPr/>
          </p:nvSpPr>
          <p:spPr>
            <a:xfrm>
              <a:off x="3068478" y="475829"/>
              <a:ext cx="34451" cy="34451"/>
            </a:xfrm>
            <a:custGeom>
              <a:avLst/>
              <a:gdLst/>
              <a:ahLst/>
              <a:cxnLst/>
              <a:rect l="l" t="t" r="r" b="b"/>
              <a:pathLst>
                <a:path w="1118" h="1118" extrusionOk="0">
                  <a:moveTo>
                    <a:pt x="565" y="1"/>
                  </a:moveTo>
                  <a:cubicBezTo>
                    <a:pt x="258" y="1"/>
                    <a:pt x="1" y="258"/>
                    <a:pt x="1" y="565"/>
                  </a:cubicBezTo>
                  <a:cubicBezTo>
                    <a:pt x="1" y="872"/>
                    <a:pt x="258" y="1117"/>
                    <a:pt x="565" y="1117"/>
                  </a:cubicBezTo>
                  <a:cubicBezTo>
                    <a:pt x="872" y="1117"/>
                    <a:pt x="1117" y="872"/>
                    <a:pt x="1117" y="565"/>
                  </a:cubicBezTo>
                  <a:cubicBezTo>
                    <a:pt x="1117" y="258"/>
                    <a:pt x="872" y="1"/>
                    <a:pt x="56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2" name="Google Shape;453;p35">
              <a:extLst>
                <a:ext uri="{FF2B5EF4-FFF2-40B4-BE49-F238E27FC236}">
                  <a16:creationId xmlns:a16="http://schemas.microsoft.com/office/drawing/2014/main" xmlns="" id="{004BD607-23DD-66BF-1F54-0704058AB557}"/>
                </a:ext>
              </a:extLst>
            </p:cNvPr>
            <p:cNvSpPr/>
            <p:nvPr/>
          </p:nvSpPr>
          <p:spPr>
            <a:xfrm>
              <a:off x="3039758" y="889428"/>
              <a:ext cx="98331" cy="173581"/>
            </a:xfrm>
            <a:custGeom>
              <a:avLst/>
              <a:gdLst/>
              <a:ahLst/>
              <a:cxnLst/>
              <a:rect l="l" t="t" r="r" b="b"/>
              <a:pathLst>
                <a:path w="3191" h="5633" extrusionOk="0">
                  <a:moveTo>
                    <a:pt x="1472" y="1"/>
                  </a:moveTo>
                  <a:cubicBezTo>
                    <a:pt x="1472" y="1"/>
                    <a:pt x="0" y="5632"/>
                    <a:pt x="1472" y="5632"/>
                  </a:cubicBezTo>
                  <a:cubicBezTo>
                    <a:pt x="3190" y="5632"/>
                    <a:pt x="1472" y="1"/>
                    <a:pt x="147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3" name="Google Shape;454;p35">
              <a:extLst>
                <a:ext uri="{FF2B5EF4-FFF2-40B4-BE49-F238E27FC236}">
                  <a16:creationId xmlns:a16="http://schemas.microsoft.com/office/drawing/2014/main" xmlns="" id="{E8D147D3-9FDC-FD64-8882-64AD0B5F1F19}"/>
                </a:ext>
              </a:extLst>
            </p:cNvPr>
            <p:cNvSpPr/>
            <p:nvPr/>
          </p:nvSpPr>
          <p:spPr>
            <a:xfrm>
              <a:off x="3068478" y="1089047"/>
              <a:ext cx="34451" cy="34451"/>
            </a:xfrm>
            <a:custGeom>
              <a:avLst/>
              <a:gdLst/>
              <a:ahLst/>
              <a:cxnLst/>
              <a:rect l="l" t="t" r="r" b="b"/>
              <a:pathLst>
                <a:path w="1118" h="1118" extrusionOk="0">
                  <a:moveTo>
                    <a:pt x="565" y="1"/>
                  </a:moveTo>
                  <a:cubicBezTo>
                    <a:pt x="258" y="1"/>
                    <a:pt x="1" y="246"/>
                    <a:pt x="1" y="553"/>
                  </a:cubicBezTo>
                  <a:cubicBezTo>
                    <a:pt x="1" y="859"/>
                    <a:pt x="258" y="1117"/>
                    <a:pt x="565" y="1117"/>
                  </a:cubicBezTo>
                  <a:cubicBezTo>
                    <a:pt x="872" y="1117"/>
                    <a:pt x="1117" y="859"/>
                    <a:pt x="1117" y="553"/>
                  </a:cubicBezTo>
                  <a:cubicBezTo>
                    <a:pt x="1117" y="246"/>
                    <a:pt x="872" y="1"/>
                    <a:pt x="56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4" name="Google Shape;455;p35">
              <a:extLst>
                <a:ext uri="{FF2B5EF4-FFF2-40B4-BE49-F238E27FC236}">
                  <a16:creationId xmlns:a16="http://schemas.microsoft.com/office/drawing/2014/main" xmlns="" id="{6BE7F261-7598-3C06-0684-D692818AFA90}"/>
                </a:ext>
              </a:extLst>
            </p:cNvPr>
            <p:cNvSpPr/>
            <p:nvPr/>
          </p:nvSpPr>
          <p:spPr>
            <a:xfrm>
              <a:off x="3068478" y="1147257"/>
              <a:ext cx="34451" cy="34451"/>
            </a:xfrm>
            <a:custGeom>
              <a:avLst/>
              <a:gdLst/>
              <a:ahLst/>
              <a:cxnLst/>
              <a:rect l="l" t="t" r="r" b="b"/>
              <a:pathLst>
                <a:path w="1118" h="1118" extrusionOk="0">
                  <a:moveTo>
                    <a:pt x="565" y="1"/>
                  </a:moveTo>
                  <a:cubicBezTo>
                    <a:pt x="258" y="1"/>
                    <a:pt x="1" y="246"/>
                    <a:pt x="1" y="553"/>
                  </a:cubicBezTo>
                  <a:cubicBezTo>
                    <a:pt x="1" y="860"/>
                    <a:pt x="258" y="1117"/>
                    <a:pt x="565" y="1117"/>
                  </a:cubicBezTo>
                  <a:cubicBezTo>
                    <a:pt x="872" y="1117"/>
                    <a:pt x="1117" y="860"/>
                    <a:pt x="1117" y="553"/>
                  </a:cubicBezTo>
                  <a:cubicBezTo>
                    <a:pt x="1117" y="246"/>
                    <a:pt x="872" y="1"/>
                    <a:pt x="565"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5" name="Google Shape;456;p35">
              <a:extLst>
                <a:ext uri="{FF2B5EF4-FFF2-40B4-BE49-F238E27FC236}">
                  <a16:creationId xmlns:a16="http://schemas.microsoft.com/office/drawing/2014/main" xmlns="" id="{ED9E65C4-F2DF-D624-9843-BA540D6CF32B}"/>
                </a:ext>
              </a:extLst>
            </p:cNvPr>
            <p:cNvSpPr/>
            <p:nvPr/>
          </p:nvSpPr>
          <p:spPr>
            <a:xfrm>
              <a:off x="3132758" y="815410"/>
              <a:ext cx="173550" cy="43572"/>
            </a:xfrm>
            <a:custGeom>
              <a:avLst/>
              <a:gdLst/>
              <a:ahLst/>
              <a:cxnLst/>
              <a:rect l="l" t="t" r="r" b="b"/>
              <a:pathLst>
                <a:path w="5632" h="1414" extrusionOk="0">
                  <a:moveTo>
                    <a:pt x="4172" y="1"/>
                  </a:moveTo>
                  <a:cubicBezTo>
                    <a:pt x="2503" y="1"/>
                    <a:pt x="0" y="759"/>
                    <a:pt x="0" y="759"/>
                  </a:cubicBezTo>
                  <a:cubicBezTo>
                    <a:pt x="0" y="759"/>
                    <a:pt x="2503" y="1413"/>
                    <a:pt x="4172" y="1413"/>
                  </a:cubicBezTo>
                  <a:cubicBezTo>
                    <a:pt x="5006" y="1413"/>
                    <a:pt x="5632" y="1249"/>
                    <a:pt x="5632" y="759"/>
                  </a:cubicBezTo>
                  <a:cubicBezTo>
                    <a:pt x="5632" y="190"/>
                    <a:pt x="5006" y="1"/>
                    <a:pt x="417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6" name="Google Shape;457;p35">
              <a:extLst>
                <a:ext uri="{FF2B5EF4-FFF2-40B4-BE49-F238E27FC236}">
                  <a16:creationId xmlns:a16="http://schemas.microsoft.com/office/drawing/2014/main" xmlns="" id="{915588C9-1F75-E52B-C5EC-0DFC196EC407}"/>
                </a:ext>
              </a:extLst>
            </p:cNvPr>
            <p:cNvSpPr/>
            <p:nvPr/>
          </p:nvSpPr>
          <p:spPr>
            <a:xfrm>
              <a:off x="3331977" y="821019"/>
              <a:ext cx="34451" cy="34420"/>
            </a:xfrm>
            <a:custGeom>
              <a:avLst/>
              <a:gdLst/>
              <a:ahLst/>
              <a:cxnLst/>
              <a:rect l="l" t="t" r="r" b="b"/>
              <a:pathLst>
                <a:path w="1118" h="1117" extrusionOk="0">
                  <a:moveTo>
                    <a:pt x="565" y="0"/>
                  </a:moveTo>
                  <a:cubicBezTo>
                    <a:pt x="259" y="0"/>
                    <a:pt x="1" y="258"/>
                    <a:pt x="1" y="564"/>
                  </a:cubicBezTo>
                  <a:cubicBezTo>
                    <a:pt x="1" y="871"/>
                    <a:pt x="259" y="1117"/>
                    <a:pt x="565" y="1117"/>
                  </a:cubicBezTo>
                  <a:cubicBezTo>
                    <a:pt x="872" y="1117"/>
                    <a:pt x="1117" y="871"/>
                    <a:pt x="1117" y="564"/>
                  </a:cubicBezTo>
                  <a:cubicBezTo>
                    <a:pt x="1117" y="258"/>
                    <a:pt x="872" y="0"/>
                    <a:pt x="56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7" name="Google Shape;458;p35">
              <a:extLst>
                <a:ext uri="{FF2B5EF4-FFF2-40B4-BE49-F238E27FC236}">
                  <a16:creationId xmlns:a16="http://schemas.microsoft.com/office/drawing/2014/main" xmlns="" id="{F27A2996-D9A5-3FA6-5621-E32749E61BA1}"/>
                </a:ext>
              </a:extLst>
            </p:cNvPr>
            <p:cNvSpPr/>
            <p:nvPr/>
          </p:nvSpPr>
          <p:spPr>
            <a:xfrm>
              <a:off x="3390587" y="821019"/>
              <a:ext cx="34051" cy="34420"/>
            </a:xfrm>
            <a:custGeom>
              <a:avLst/>
              <a:gdLst/>
              <a:ahLst/>
              <a:cxnLst/>
              <a:rect l="l" t="t" r="r" b="b"/>
              <a:pathLst>
                <a:path w="1105" h="1117" extrusionOk="0">
                  <a:moveTo>
                    <a:pt x="553" y="0"/>
                  </a:moveTo>
                  <a:cubicBezTo>
                    <a:pt x="246" y="0"/>
                    <a:pt x="1" y="258"/>
                    <a:pt x="1" y="564"/>
                  </a:cubicBezTo>
                  <a:cubicBezTo>
                    <a:pt x="1" y="871"/>
                    <a:pt x="246" y="1117"/>
                    <a:pt x="553" y="1117"/>
                  </a:cubicBezTo>
                  <a:cubicBezTo>
                    <a:pt x="859" y="1117"/>
                    <a:pt x="1105" y="871"/>
                    <a:pt x="1105" y="564"/>
                  </a:cubicBezTo>
                  <a:cubicBezTo>
                    <a:pt x="1105" y="258"/>
                    <a:pt x="859" y="0"/>
                    <a:pt x="55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8" name="Google Shape;459;p35">
              <a:extLst>
                <a:ext uri="{FF2B5EF4-FFF2-40B4-BE49-F238E27FC236}">
                  <a16:creationId xmlns:a16="http://schemas.microsoft.com/office/drawing/2014/main" xmlns="" id="{4B821C33-7353-7B4A-CB44-2858D0783DD5}"/>
                </a:ext>
              </a:extLst>
            </p:cNvPr>
            <p:cNvSpPr/>
            <p:nvPr/>
          </p:nvSpPr>
          <p:spPr>
            <a:xfrm>
              <a:off x="2865838" y="815410"/>
              <a:ext cx="173550" cy="43572"/>
            </a:xfrm>
            <a:custGeom>
              <a:avLst/>
              <a:gdLst/>
              <a:ahLst/>
              <a:cxnLst/>
              <a:rect l="l" t="t" r="r" b="b"/>
              <a:pathLst>
                <a:path w="5632" h="1414" extrusionOk="0">
                  <a:moveTo>
                    <a:pt x="1461" y="1"/>
                  </a:moveTo>
                  <a:cubicBezTo>
                    <a:pt x="626" y="1"/>
                    <a:pt x="1" y="190"/>
                    <a:pt x="1" y="759"/>
                  </a:cubicBezTo>
                  <a:cubicBezTo>
                    <a:pt x="1" y="1249"/>
                    <a:pt x="626" y="1413"/>
                    <a:pt x="1461" y="1413"/>
                  </a:cubicBezTo>
                  <a:cubicBezTo>
                    <a:pt x="3129" y="1413"/>
                    <a:pt x="5632" y="759"/>
                    <a:pt x="5632" y="759"/>
                  </a:cubicBezTo>
                  <a:cubicBezTo>
                    <a:pt x="5632" y="759"/>
                    <a:pt x="3129" y="1"/>
                    <a:pt x="1461"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49" name="Google Shape;460;p35">
              <a:extLst>
                <a:ext uri="{FF2B5EF4-FFF2-40B4-BE49-F238E27FC236}">
                  <a16:creationId xmlns:a16="http://schemas.microsoft.com/office/drawing/2014/main" xmlns="" id="{CE39F9BF-03F5-09C8-90F9-20ABA1061AD4}"/>
                </a:ext>
              </a:extLst>
            </p:cNvPr>
            <p:cNvSpPr/>
            <p:nvPr/>
          </p:nvSpPr>
          <p:spPr>
            <a:xfrm>
              <a:off x="2805718" y="821019"/>
              <a:ext cx="34081" cy="34420"/>
            </a:xfrm>
            <a:custGeom>
              <a:avLst/>
              <a:gdLst/>
              <a:ahLst/>
              <a:cxnLst/>
              <a:rect l="l" t="t" r="r" b="b"/>
              <a:pathLst>
                <a:path w="1106" h="1117" extrusionOk="0">
                  <a:moveTo>
                    <a:pt x="553" y="0"/>
                  </a:moveTo>
                  <a:cubicBezTo>
                    <a:pt x="246" y="0"/>
                    <a:pt x="1" y="258"/>
                    <a:pt x="1" y="564"/>
                  </a:cubicBezTo>
                  <a:cubicBezTo>
                    <a:pt x="1" y="871"/>
                    <a:pt x="246" y="1117"/>
                    <a:pt x="553" y="1117"/>
                  </a:cubicBezTo>
                  <a:cubicBezTo>
                    <a:pt x="860" y="1117"/>
                    <a:pt x="1105" y="871"/>
                    <a:pt x="1105" y="564"/>
                  </a:cubicBezTo>
                  <a:cubicBezTo>
                    <a:pt x="1105" y="258"/>
                    <a:pt x="860" y="0"/>
                    <a:pt x="55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0" name="Google Shape;461;p35">
              <a:extLst>
                <a:ext uri="{FF2B5EF4-FFF2-40B4-BE49-F238E27FC236}">
                  <a16:creationId xmlns:a16="http://schemas.microsoft.com/office/drawing/2014/main" xmlns="" id="{822C7981-9042-04F0-B44D-910F5FF2989F}"/>
                </a:ext>
              </a:extLst>
            </p:cNvPr>
            <p:cNvSpPr/>
            <p:nvPr/>
          </p:nvSpPr>
          <p:spPr>
            <a:xfrm>
              <a:off x="2747509" y="821019"/>
              <a:ext cx="34051" cy="34420"/>
            </a:xfrm>
            <a:custGeom>
              <a:avLst/>
              <a:gdLst/>
              <a:ahLst/>
              <a:cxnLst/>
              <a:rect l="l" t="t" r="r" b="b"/>
              <a:pathLst>
                <a:path w="1105" h="1117" extrusionOk="0">
                  <a:moveTo>
                    <a:pt x="553" y="0"/>
                  </a:moveTo>
                  <a:cubicBezTo>
                    <a:pt x="246" y="0"/>
                    <a:pt x="1" y="258"/>
                    <a:pt x="1" y="564"/>
                  </a:cubicBezTo>
                  <a:cubicBezTo>
                    <a:pt x="1" y="871"/>
                    <a:pt x="246" y="1117"/>
                    <a:pt x="553" y="1117"/>
                  </a:cubicBezTo>
                  <a:cubicBezTo>
                    <a:pt x="859" y="1117"/>
                    <a:pt x="1105" y="871"/>
                    <a:pt x="1105" y="564"/>
                  </a:cubicBezTo>
                  <a:cubicBezTo>
                    <a:pt x="1105" y="258"/>
                    <a:pt x="859" y="0"/>
                    <a:pt x="55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1" name="Google Shape;462;p35">
              <a:extLst>
                <a:ext uri="{FF2B5EF4-FFF2-40B4-BE49-F238E27FC236}">
                  <a16:creationId xmlns:a16="http://schemas.microsoft.com/office/drawing/2014/main" xmlns="" id="{263FE181-7F3B-07E5-0A73-BE7641ED1F54}"/>
                </a:ext>
              </a:extLst>
            </p:cNvPr>
            <p:cNvSpPr/>
            <p:nvPr/>
          </p:nvSpPr>
          <p:spPr>
            <a:xfrm>
              <a:off x="3039358" y="784349"/>
              <a:ext cx="91921" cy="87361"/>
            </a:xfrm>
            <a:custGeom>
              <a:avLst/>
              <a:gdLst/>
              <a:ahLst/>
              <a:cxnLst/>
              <a:rect l="l" t="t" r="r" b="b"/>
              <a:pathLst>
                <a:path w="2983" h="2835" extrusionOk="0">
                  <a:moveTo>
                    <a:pt x="1485" y="0"/>
                  </a:moveTo>
                  <a:lnTo>
                    <a:pt x="1032" y="932"/>
                  </a:lnTo>
                  <a:lnTo>
                    <a:pt x="1" y="1080"/>
                  </a:lnTo>
                  <a:lnTo>
                    <a:pt x="749" y="1804"/>
                  </a:lnTo>
                  <a:lnTo>
                    <a:pt x="565" y="2834"/>
                  </a:lnTo>
                  <a:lnTo>
                    <a:pt x="1485" y="2356"/>
                  </a:lnTo>
                  <a:lnTo>
                    <a:pt x="2418" y="2834"/>
                  </a:lnTo>
                  <a:lnTo>
                    <a:pt x="2234" y="1804"/>
                  </a:lnTo>
                  <a:lnTo>
                    <a:pt x="2982" y="1080"/>
                  </a:lnTo>
                  <a:lnTo>
                    <a:pt x="1952" y="932"/>
                  </a:lnTo>
                  <a:lnTo>
                    <a:pt x="148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2" name="Google Shape;463;p35">
              <a:extLst>
                <a:ext uri="{FF2B5EF4-FFF2-40B4-BE49-F238E27FC236}">
                  <a16:creationId xmlns:a16="http://schemas.microsoft.com/office/drawing/2014/main" xmlns="" id="{97BD40C9-9F82-0180-FF33-CDDC098F1F78}"/>
                </a:ext>
              </a:extLst>
            </p:cNvPr>
            <p:cNvSpPr/>
            <p:nvPr/>
          </p:nvSpPr>
          <p:spPr>
            <a:xfrm>
              <a:off x="2978868" y="708359"/>
              <a:ext cx="73401" cy="73371"/>
            </a:xfrm>
            <a:custGeom>
              <a:avLst/>
              <a:gdLst/>
              <a:ahLst/>
              <a:cxnLst/>
              <a:rect l="l" t="t" r="r" b="b"/>
              <a:pathLst>
                <a:path w="2382" h="2381" extrusionOk="0">
                  <a:moveTo>
                    <a:pt x="1" y="0"/>
                  </a:moveTo>
                  <a:lnTo>
                    <a:pt x="2381" y="238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3" name="Google Shape;464;p35">
              <a:extLst>
                <a:ext uri="{FF2B5EF4-FFF2-40B4-BE49-F238E27FC236}">
                  <a16:creationId xmlns:a16="http://schemas.microsoft.com/office/drawing/2014/main" xmlns="" id="{1861534D-893F-D13B-2E6E-CC781679858E}"/>
                </a:ext>
              </a:extLst>
            </p:cNvPr>
            <p:cNvSpPr/>
            <p:nvPr/>
          </p:nvSpPr>
          <p:spPr>
            <a:xfrm>
              <a:off x="2935419" y="664879"/>
              <a:ext cx="22310" cy="22310"/>
            </a:xfrm>
            <a:custGeom>
              <a:avLst/>
              <a:gdLst/>
              <a:ahLst/>
              <a:cxnLst/>
              <a:rect l="l" t="t" r="r" b="b"/>
              <a:pathLst>
                <a:path w="724" h="724" extrusionOk="0">
                  <a:moveTo>
                    <a:pt x="724" y="724"/>
                  </a:moveTo>
                  <a:lnTo>
                    <a:pt x="0"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4" name="Google Shape;465;p35">
              <a:extLst>
                <a:ext uri="{FF2B5EF4-FFF2-40B4-BE49-F238E27FC236}">
                  <a16:creationId xmlns:a16="http://schemas.microsoft.com/office/drawing/2014/main" xmlns="" id="{B42C6B7A-5F18-B322-7B93-8FD8BD52DD1E}"/>
                </a:ext>
              </a:extLst>
            </p:cNvPr>
            <p:cNvSpPr/>
            <p:nvPr/>
          </p:nvSpPr>
          <p:spPr>
            <a:xfrm>
              <a:off x="2904018" y="633478"/>
              <a:ext cx="11371" cy="11371"/>
            </a:xfrm>
            <a:custGeom>
              <a:avLst/>
              <a:gdLst/>
              <a:ahLst/>
              <a:cxnLst/>
              <a:rect l="l" t="t" r="r" b="b"/>
              <a:pathLst>
                <a:path w="369" h="369" extrusionOk="0">
                  <a:moveTo>
                    <a:pt x="369" y="369"/>
                  </a:moveTo>
                  <a:lnTo>
                    <a:pt x="1"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5" name="Google Shape;466;p35">
              <a:extLst>
                <a:ext uri="{FF2B5EF4-FFF2-40B4-BE49-F238E27FC236}">
                  <a16:creationId xmlns:a16="http://schemas.microsoft.com/office/drawing/2014/main" xmlns="" id="{988EFAAE-AFE9-18BC-F74A-ACC4526E3AEA}"/>
                </a:ext>
              </a:extLst>
            </p:cNvPr>
            <p:cNvSpPr/>
            <p:nvPr/>
          </p:nvSpPr>
          <p:spPr>
            <a:xfrm>
              <a:off x="2878318" y="607779"/>
              <a:ext cx="6471" cy="6841"/>
            </a:xfrm>
            <a:custGeom>
              <a:avLst/>
              <a:gdLst/>
              <a:ahLst/>
              <a:cxnLst/>
              <a:rect l="l" t="t" r="r" b="b"/>
              <a:pathLst>
                <a:path w="210" h="222" extrusionOk="0">
                  <a:moveTo>
                    <a:pt x="209" y="221"/>
                  </a:moveTo>
                  <a:lnTo>
                    <a:pt x="1"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6" name="Google Shape;467;p35">
              <a:extLst>
                <a:ext uri="{FF2B5EF4-FFF2-40B4-BE49-F238E27FC236}">
                  <a16:creationId xmlns:a16="http://schemas.microsoft.com/office/drawing/2014/main" xmlns="" id="{6ABA4CC1-735A-8E9A-8102-80B7321C6AC6}"/>
                </a:ext>
              </a:extLst>
            </p:cNvPr>
            <p:cNvSpPr/>
            <p:nvPr/>
          </p:nvSpPr>
          <p:spPr>
            <a:xfrm>
              <a:off x="2978868" y="892448"/>
              <a:ext cx="73401" cy="73771"/>
            </a:xfrm>
            <a:custGeom>
              <a:avLst/>
              <a:gdLst/>
              <a:ahLst/>
              <a:cxnLst/>
              <a:rect l="l" t="t" r="r" b="b"/>
              <a:pathLst>
                <a:path w="2382" h="2394" extrusionOk="0">
                  <a:moveTo>
                    <a:pt x="1" y="2393"/>
                  </a:moveTo>
                  <a:lnTo>
                    <a:pt x="2381"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7" name="Google Shape;468;p35">
              <a:extLst>
                <a:ext uri="{FF2B5EF4-FFF2-40B4-BE49-F238E27FC236}">
                  <a16:creationId xmlns:a16="http://schemas.microsoft.com/office/drawing/2014/main" xmlns="" id="{A6C747EF-3022-77E6-95E1-16DEBD6B9AE3}"/>
                </a:ext>
              </a:extLst>
            </p:cNvPr>
            <p:cNvSpPr/>
            <p:nvPr/>
          </p:nvSpPr>
          <p:spPr>
            <a:xfrm>
              <a:off x="2935419" y="987358"/>
              <a:ext cx="22310" cy="21940"/>
            </a:xfrm>
            <a:custGeom>
              <a:avLst/>
              <a:gdLst/>
              <a:ahLst/>
              <a:cxnLst/>
              <a:rect l="l" t="t" r="r" b="b"/>
              <a:pathLst>
                <a:path w="724" h="712" extrusionOk="0">
                  <a:moveTo>
                    <a:pt x="724" y="0"/>
                  </a:moveTo>
                  <a:lnTo>
                    <a:pt x="0" y="712"/>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8" name="Google Shape;469;p35">
              <a:extLst>
                <a:ext uri="{FF2B5EF4-FFF2-40B4-BE49-F238E27FC236}">
                  <a16:creationId xmlns:a16="http://schemas.microsoft.com/office/drawing/2014/main" xmlns="" id="{2331B280-2E7E-D649-F977-D1DC54ECA950}"/>
                </a:ext>
              </a:extLst>
            </p:cNvPr>
            <p:cNvSpPr/>
            <p:nvPr/>
          </p:nvSpPr>
          <p:spPr>
            <a:xfrm>
              <a:off x="2904018" y="1029698"/>
              <a:ext cx="11371" cy="11371"/>
            </a:xfrm>
            <a:custGeom>
              <a:avLst/>
              <a:gdLst/>
              <a:ahLst/>
              <a:cxnLst/>
              <a:rect l="l" t="t" r="r" b="b"/>
              <a:pathLst>
                <a:path w="369" h="369" extrusionOk="0">
                  <a:moveTo>
                    <a:pt x="369" y="0"/>
                  </a:moveTo>
                  <a:lnTo>
                    <a:pt x="1" y="368"/>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59" name="Google Shape;470;p35">
              <a:extLst>
                <a:ext uri="{FF2B5EF4-FFF2-40B4-BE49-F238E27FC236}">
                  <a16:creationId xmlns:a16="http://schemas.microsoft.com/office/drawing/2014/main" xmlns="" id="{35B54E5B-7C7A-2C26-CA38-E3FD9AF0A7B5}"/>
                </a:ext>
              </a:extLst>
            </p:cNvPr>
            <p:cNvSpPr/>
            <p:nvPr/>
          </p:nvSpPr>
          <p:spPr>
            <a:xfrm>
              <a:off x="2878318" y="1059927"/>
              <a:ext cx="6471" cy="6471"/>
            </a:xfrm>
            <a:custGeom>
              <a:avLst/>
              <a:gdLst/>
              <a:ahLst/>
              <a:cxnLst/>
              <a:rect l="l" t="t" r="r" b="b"/>
              <a:pathLst>
                <a:path w="210" h="210" extrusionOk="0">
                  <a:moveTo>
                    <a:pt x="209" y="1"/>
                  </a:moveTo>
                  <a:lnTo>
                    <a:pt x="1" y="209"/>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0" name="Google Shape;471;p35">
              <a:extLst>
                <a:ext uri="{FF2B5EF4-FFF2-40B4-BE49-F238E27FC236}">
                  <a16:creationId xmlns:a16="http://schemas.microsoft.com/office/drawing/2014/main" xmlns="" id="{DF9D5E44-B3C2-055E-7386-7C4A56BD5A1D}"/>
                </a:ext>
              </a:extLst>
            </p:cNvPr>
            <p:cNvSpPr/>
            <p:nvPr/>
          </p:nvSpPr>
          <p:spPr>
            <a:xfrm>
              <a:off x="3124808" y="708359"/>
              <a:ext cx="73371" cy="73371"/>
            </a:xfrm>
            <a:custGeom>
              <a:avLst/>
              <a:gdLst/>
              <a:ahLst/>
              <a:cxnLst/>
              <a:rect l="l" t="t" r="r" b="b"/>
              <a:pathLst>
                <a:path w="2381" h="2381" extrusionOk="0">
                  <a:moveTo>
                    <a:pt x="2381" y="0"/>
                  </a:moveTo>
                  <a:lnTo>
                    <a:pt x="1" y="238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1" name="Google Shape;472;p35">
              <a:extLst>
                <a:ext uri="{FF2B5EF4-FFF2-40B4-BE49-F238E27FC236}">
                  <a16:creationId xmlns:a16="http://schemas.microsoft.com/office/drawing/2014/main" xmlns="" id="{05804303-9E4A-9128-C9E4-ED1F25DFF6DB}"/>
                </a:ext>
              </a:extLst>
            </p:cNvPr>
            <p:cNvSpPr/>
            <p:nvPr/>
          </p:nvSpPr>
          <p:spPr>
            <a:xfrm>
              <a:off x="3219317" y="664879"/>
              <a:ext cx="22341" cy="22310"/>
            </a:xfrm>
            <a:custGeom>
              <a:avLst/>
              <a:gdLst/>
              <a:ahLst/>
              <a:cxnLst/>
              <a:rect l="l" t="t" r="r" b="b"/>
              <a:pathLst>
                <a:path w="725" h="724" extrusionOk="0">
                  <a:moveTo>
                    <a:pt x="1" y="724"/>
                  </a:moveTo>
                  <a:lnTo>
                    <a:pt x="725"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2" name="Google Shape;473;p35">
              <a:extLst>
                <a:ext uri="{FF2B5EF4-FFF2-40B4-BE49-F238E27FC236}">
                  <a16:creationId xmlns:a16="http://schemas.microsoft.com/office/drawing/2014/main" xmlns="" id="{82FC42C0-FDAB-2D5B-4A7F-CC79DCDD3F8C}"/>
                </a:ext>
              </a:extLst>
            </p:cNvPr>
            <p:cNvSpPr/>
            <p:nvPr/>
          </p:nvSpPr>
          <p:spPr>
            <a:xfrm>
              <a:off x="3261657" y="633478"/>
              <a:ext cx="11402" cy="11371"/>
            </a:xfrm>
            <a:custGeom>
              <a:avLst/>
              <a:gdLst/>
              <a:ahLst/>
              <a:cxnLst/>
              <a:rect l="l" t="t" r="r" b="b"/>
              <a:pathLst>
                <a:path w="370" h="369" extrusionOk="0">
                  <a:moveTo>
                    <a:pt x="1" y="369"/>
                  </a:moveTo>
                  <a:lnTo>
                    <a:pt x="369"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3" name="Google Shape;474;p35">
              <a:extLst>
                <a:ext uri="{FF2B5EF4-FFF2-40B4-BE49-F238E27FC236}">
                  <a16:creationId xmlns:a16="http://schemas.microsoft.com/office/drawing/2014/main" xmlns="" id="{95948130-9EE7-9C3C-6700-BDC9533AABBB}"/>
                </a:ext>
              </a:extLst>
            </p:cNvPr>
            <p:cNvSpPr/>
            <p:nvPr/>
          </p:nvSpPr>
          <p:spPr>
            <a:xfrm>
              <a:off x="3292287" y="607779"/>
              <a:ext cx="6471" cy="6841"/>
            </a:xfrm>
            <a:custGeom>
              <a:avLst/>
              <a:gdLst/>
              <a:ahLst/>
              <a:cxnLst/>
              <a:rect l="l" t="t" r="r" b="b"/>
              <a:pathLst>
                <a:path w="210" h="222" extrusionOk="0">
                  <a:moveTo>
                    <a:pt x="1" y="221"/>
                  </a:moveTo>
                  <a:lnTo>
                    <a:pt x="209"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4" name="Google Shape;475;p35">
              <a:extLst>
                <a:ext uri="{FF2B5EF4-FFF2-40B4-BE49-F238E27FC236}">
                  <a16:creationId xmlns:a16="http://schemas.microsoft.com/office/drawing/2014/main" xmlns="" id="{4536C849-32D7-0AFD-BE42-71E2A99855F8}"/>
                </a:ext>
              </a:extLst>
            </p:cNvPr>
            <p:cNvSpPr/>
            <p:nvPr/>
          </p:nvSpPr>
          <p:spPr>
            <a:xfrm>
              <a:off x="3124808" y="892448"/>
              <a:ext cx="73371" cy="73771"/>
            </a:xfrm>
            <a:custGeom>
              <a:avLst/>
              <a:gdLst/>
              <a:ahLst/>
              <a:cxnLst/>
              <a:rect l="l" t="t" r="r" b="b"/>
              <a:pathLst>
                <a:path w="2381" h="2394" extrusionOk="0">
                  <a:moveTo>
                    <a:pt x="2381" y="2393"/>
                  </a:moveTo>
                  <a:lnTo>
                    <a:pt x="1" y="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5" name="Google Shape;476;p35">
              <a:extLst>
                <a:ext uri="{FF2B5EF4-FFF2-40B4-BE49-F238E27FC236}">
                  <a16:creationId xmlns:a16="http://schemas.microsoft.com/office/drawing/2014/main" xmlns="" id="{F30A93FC-74F6-1D6F-0F55-391F16FCD508}"/>
                </a:ext>
              </a:extLst>
            </p:cNvPr>
            <p:cNvSpPr/>
            <p:nvPr/>
          </p:nvSpPr>
          <p:spPr>
            <a:xfrm>
              <a:off x="3219317" y="987358"/>
              <a:ext cx="22341" cy="21940"/>
            </a:xfrm>
            <a:custGeom>
              <a:avLst/>
              <a:gdLst/>
              <a:ahLst/>
              <a:cxnLst/>
              <a:rect l="l" t="t" r="r" b="b"/>
              <a:pathLst>
                <a:path w="725" h="712" extrusionOk="0">
                  <a:moveTo>
                    <a:pt x="1" y="0"/>
                  </a:moveTo>
                  <a:lnTo>
                    <a:pt x="725" y="712"/>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6" name="Google Shape;477;p35">
              <a:extLst>
                <a:ext uri="{FF2B5EF4-FFF2-40B4-BE49-F238E27FC236}">
                  <a16:creationId xmlns:a16="http://schemas.microsoft.com/office/drawing/2014/main" xmlns="" id="{430DD3F7-FDEC-9DFA-C984-AE5B2C7C6EDF}"/>
                </a:ext>
              </a:extLst>
            </p:cNvPr>
            <p:cNvSpPr/>
            <p:nvPr/>
          </p:nvSpPr>
          <p:spPr>
            <a:xfrm>
              <a:off x="3261657" y="1029698"/>
              <a:ext cx="11402" cy="11371"/>
            </a:xfrm>
            <a:custGeom>
              <a:avLst/>
              <a:gdLst/>
              <a:ahLst/>
              <a:cxnLst/>
              <a:rect l="l" t="t" r="r" b="b"/>
              <a:pathLst>
                <a:path w="370" h="369" extrusionOk="0">
                  <a:moveTo>
                    <a:pt x="1" y="0"/>
                  </a:moveTo>
                  <a:lnTo>
                    <a:pt x="369" y="368"/>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267" name="Google Shape;478;p35">
              <a:extLst>
                <a:ext uri="{FF2B5EF4-FFF2-40B4-BE49-F238E27FC236}">
                  <a16:creationId xmlns:a16="http://schemas.microsoft.com/office/drawing/2014/main" xmlns="" id="{0D0E6BBF-437F-152A-6F74-CA2F9F5EF820}"/>
                </a:ext>
              </a:extLst>
            </p:cNvPr>
            <p:cNvSpPr/>
            <p:nvPr/>
          </p:nvSpPr>
          <p:spPr>
            <a:xfrm>
              <a:off x="3292287" y="1059927"/>
              <a:ext cx="6471" cy="6471"/>
            </a:xfrm>
            <a:custGeom>
              <a:avLst/>
              <a:gdLst/>
              <a:ahLst/>
              <a:cxnLst/>
              <a:rect l="l" t="t" r="r" b="b"/>
              <a:pathLst>
                <a:path w="210" h="210" extrusionOk="0">
                  <a:moveTo>
                    <a:pt x="1" y="1"/>
                  </a:moveTo>
                  <a:lnTo>
                    <a:pt x="209" y="209"/>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grpSp>
      <p:grpSp>
        <p:nvGrpSpPr>
          <p:cNvPr id="268" name="Google Shape;479;p35">
            <a:extLst>
              <a:ext uri="{FF2B5EF4-FFF2-40B4-BE49-F238E27FC236}">
                <a16:creationId xmlns:a16="http://schemas.microsoft.com/office/drawing/2014/main" xmlns="" id="{B2B690D6-A36E-F6B9-B1E8-8DC5D4CDA044}"/>
              </a:ext>
            </a:extLst>
          </p:cNvPr>
          <p:cNvGrpSpPr/>
          <p:nvPr/>
        </p:nvGrpSpPr>
        <p:grpSpPr>
          <a:xfrm>
            <a:off x="-35" y="3623367"/>
            <a:ext cx="1028671" cy="1558152"/>
            <a:chOff x="2615559" y="2227754"/>
            <a:chExt cx="823069" cy="930058"/>
          </a:xfrm>
        </p:grpSpPr>
        <p:sp>
          <p:nvSpPr>
            <p:cNvPr id="269" name="Google Shape;480;p35">
              <a:extLst>
                <a:ext uri="{FF2B5EF4-FFF2-40B4-BE49-F238E27FC236}">
                  <a16:creationId xmlns:a16="http://schemas.microsoft.com/office/drawing/2014/main" xmlns="" id="{29C620A3-D8BD-C1B0-3E38-3D956EEA9115}"/>
                </a:ext>
              </a:extLst>
            </p:cNvPr>
            <p:cNvSpPr/>
            <p:nvPr/>
          </p:nvSpPr>
          <p:spPr>
            <a:xfrm>
              <a:off x="2615559" y="2227754"/>
              <a:ext cx="823069" cy="930058"/>
            </a:xfrm>
            <a:custGeom>
              <a:avLst/>
              <a:gdLst/>
              <a:ahLst/>
              <a:cxnLst/>
              <a:rect l="l" t="t" r="r" b="b"/>
              <a:pathLst>
                <a:path w="26710" h="30182" extrusionOk="0">
                  <a:moveTo>
                    <a:pt x="1" y="1"/>
                  </a:moveTo>
                  <a:lnTo>
                    <a:pt x="1" y="30182"/>
                  </a:lnTo>
                  <a:lnTo>
                    <a:pt x="26710" y="30182"/>
                  </a:lnTo>
                  <a:lnTo>
                    <a:pt x="26710"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70" name="Google Shape;481;p35">
              <a:extLst>
                <a:ext uri="{FF2B5EF4-FFF2-40B4-BE49-F238E27FC236}">
                  <a16:creationId xmlns:a16="http://schemas.microsoft.com/office/drawing/2014/main" xmlns="" id="{7306C150-FD0B-E987-EB61-5A65403DB72C}"/>
                </a:ext>
              </a:extLst>
            </p:cNvPr>
            <p:cNvSpPr/>
            <p:nvPr/>
          </p:nvSpPr>
          <p:spPr>
            <a:xfrm>
              <a:off x="2678329" y="2295824"/>
              <a:ext cx="697159" cy="797338"/>
            </a:xfrm>
            <a:custGeom>
              <a:avLst/>
              <a:gdLst/>
              <a:ahLst/>
              <a:cxnLst/>
              <a:rect l="l" t="t" r="r" b="b"/>
              <a:pathLst>
                <a:path w="22624" h="25875" extrusionOk="0">
                  <a:moveTo>
                    <a:pt x="0" y="0"/>
                  </a:moveTo>
                  <a:lnTo>
                    <a:pt x="0" y="25875"/>
                  </a:lnTo>
                  <a:lnTo>
                    <a:pt x="22624" y="25875"/>
                  </a:lnTo>
                  <a:lnTo>
                    <a:pt x="22624"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71" name="Google Shape;482;p35">
              <a:extLst>
                <a:ext uri="{FF2B5EF4-FFF2-40B4-BE49-F238E27FC236}">
                  <a16:creationId xmlns:a16="http://schemas.microsoft.com/office/drawing/2014/main" xmlns="" id="{D23EBF40-3385-7DD8-6B21-4569E163328E}"/>
                </a:ext>
              </a:extLst>
            </p:cNvPr>
            <p:cNvSpPr/>
            <p:nvPr/>
          </p:nvSpPr>
          <p:spPr>
            <a:xfrm>
              <a:off x="2729359" y="2354034"/>
              <a:ext cx="595469" cy="681289"/>
            </a:xfrm>
            <a:custGeom>
              <a:avLst/>
              <a:gdLst/>
              <a:ahLst/>
              <a:cxnLst/>
              <a:rect l="l" t="t" r="r" b="b"/>
              <a:pathLst>
                <a:path w="19324" h="22109" extrusionOk="0">
                  <a:moveTo>
                    <a:pt x="1" y="1"/>
                  </a:moveTo>
                  <a:lnTo>
                    <a:pt x="1" y="22109"/>
                  </a:lnTo>
                  <a:lnTo>
                    <a:pt x="19324" y="22109"/>
                  </a:lnTo>
                  <a:lnTo>
                    <a:pt x="19324"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72" name="Google Shape;483;p35">
              <a:extLst>
                <a:ext uri="{FF2B5EF4-FFF2-40B4-BE49-F238E27FC236}">
                  <a16:creationId xmlns:a16="http://schemas.microsoft.com/office/drawing/2014/main" xmlns="" id="{510B5CED-4F43-E76A-B241-97B0A27B7117}"/>
                </a:ext>
              </a:extLst>
            </p:cNvPr>
            <p:cNvSpPr/>
            <p:nvPr/>
          </p:nvSpPr>
          <p:spPr>
            <a:xfrm>
              <a:off x="2784548" y="2417544"/>
              <a:ext cx="484720" cy="554269"/>
            </a:xfrm>
            <a:custGeom>
              <a:avLst/>
              <a:gdLst/>
              <a:ahLst/>
              <a:cxnLst/>
              <a:rect l="l" t="t" r="r" b="b"/>
              <a:pathLst>
                <a:path w="15730" h="17987" extrusionOk="0">
                  <a:moveTo>
                    <a:pt x="1" y="1"/>
                  </a:moveTo>
                  <a:lnTo>
                    <a:pt x="1" y="17987"/>
                  </a:lnTo>
                  <a:lnTo>
                    <a:pt x="15729" y="17987"/>
                  </a:lnTo>
                  <a:lnTo>
                    <a:pt x="15729"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73" name="Google Shape;484;p35">
              <a:extLst>
                <a:ext uri="{FF2B5EF4-FFF2-40B4-BE49-F238E27FC236}">
                  <a16:creationId xmlns:a16="http://schemas.microsoft.com/office/drawing/2014/main" xmlns="" id="{7C571AFA-A016-B707-52E0-77C0728DDBDB}"/>
                </a:ext>
              </a:extLst>
            </p:cNvPr>
            <p:cNvSpPr/>
            <p:nvPr/>
          </p:nvSpPr>
          <p:spPr>
            <a:xfrm>
              <a:off x="2835979" y="2476154"/>
              <a:ext cx="382260" cy="437049"/>
            </a:xfrm>
            <a:custGeom>
              <a:avLst/>
              <a:gdLst/>
              <a:ahLst/>
              <a:cxnLst/>
              <a:rect l="l" t="t" r="r" b="b"/>
              <a:pathLst>
                <a:path w="12405" h="14183" extrusionOk="0">
                  <a:moveTo>
                    <a:pt x="0" y="0"/>
                  </a:moveTo>
                  <a:lnTo>
                    <a:pt x="0" y="14183"/>
                  </a:lnTo>
                  <a:lnTo>
                    <a:pt x="12404" y="14183"/>
                  </a:lnTo>
                  <a:lnTo>
                    <a:pt x="12404" y="0"/>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74" name="Google Shape;485;p35">
              <a:extLst>
                <a:ext uri="{FF2B5EF4-FFF2-40B4-BE49-F238E27FC236}">
                  <a16:creationId xmlns:a16="http://schemas.microsoft.com/office/drawing/2014/main" xmlns="" id="{014A44DF-B457-6EAF-BE00-762F0B7C276A}"/>
                </a:ext>
              </a:extLst>
            </p:cNvPr>
            <p:cNvSpPr/>
            <p:nvPr/>
          </p:nvSpPr>
          <p:spPr>
            <a:xfrm>
              <a:off x="2882478" y="2529063"/>
              <a:ext cx="289260" cy="330861"/>
            </a:xfrm>
            <a:custGeom>
              <a:avLst/>
              <a:gdLst/>
              <a:ahLst/>
              <a:cxnLst/>
              <a:rect l="l" t="t" r="r" b="b"/>
              <a:pathLst>
                <a:path w="9387" h="10737" extrusionOk="0">
                  <a:moveTo>
                    <a:pt x="0" y="1"/>
                  </a:moveTo>
                  <a:lnTo>
                    <a:pt x="0" y="10736"/>
                  </a:lnTo>
                  <a:lnTo>
                    <a:pt x="9386" y="10736"/>
                  </a:lnTo>
                  <a:lnTo>
                    <a:pt x="9386"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75" name="Google Shape;486;p35">
              <a:extLst>
                <a:ext uri="{FF2B5EF4-FFF2-40B4-BE49-F238E27FC236}">
                  <a16:creationId xmlns:a16="http://schemas.microsoft.com/office/drawing/2014/main" xmlns="" id="{FFE902C2-2130-294A-38A4-4DA28D1FEA93}"/>
                </a:ext>
              </a:extLst>
            </p:cNvPr>
            <p:cNvSpPr/>
            <p:nvPr/>
          </p:nvSpPr>
          <p:spPr>
            <a:xfrm>
              <a:off x="2928608" y="2582003"/>
              <a:ext cx="197000" cy="224980"/>
            </a:xfrm>
            <a:custGeom>
              <a:avLst/>
              <a:gdLst/>
              <a:ahLst/>
              <a:cxnLst/>
              <a:rect l="l" t="t" r="r" b="b"/>
              <a:pathLst>
                <a:path w="6393" h="7301" extrusionOk="0">
                  <a:moveTo>
                    <a:pt x="0" y="1"/>
                  </a:moveTo>
                  <a:lnTo>
                    <a:pt x="0" y="7300"/>
                  </a:lnTo>
                  <a:lnTo>
                    <a:pt x="6392" y="7300"/>
                  </a:lnTo>
                  <a:lnTo>
                    <a:pt x="6392" y="1"/>
                  </a:ln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276" name="Google Shape;487;p35">
              <a:extLst>
                <a:ext uri="{FF2B5EF4-FFF2-40B4-BE49-F238E27FC236}">
                  <a16:creationId xmlns:a16="http://schemas.microsoft.com/office/drawing/2014/main" xmlns="" id="{8F8FA4AA-56EF-2B70-843F-F2F0F0076AE1}"/>
                </a:ext>
              </a:extLst>
            </p:cNvPr>
            <p:cNvSpPr/>
            <p:nvPr/>
          </p:nvSpPr>
          <p:spPr>
            <a:xfrm>
              <a:off x="2975478" y="2635313"/>
              <a:ext cx="103230" cy="118360"/>
            </a:xfrm>
            <a:custGeom>
              <a:avLst/>
              <a:gdLst/>
              <a:ahLst/>
              <a:cxnLst/>
              <a:rect l="l" t="t" r="r" b="b"/>
              <a:pathLst>
                <a:path w="3350" h="3841" extrusionOk="0">
                  <a:moveTo>
                    <a:pt x="1" y="0"/>
                  </a:moveTo>
                  <a:lnTo>
                    <a:pt x="1" y="3841"/>
                  </a:lnTo>
                  <a:lnTo>
                    <a:pt x="3350" y="3841"/>
                  </a:lnTo>
                  <a:lnTo>
                    <a:pt x="3350"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grpSp>
      <p:sp>
        <p:nvSpPr>
          <p:cNvPr id="277" name="Google Shape;488;p35">
            <a:extLst>
              <a:ext uri="{FF2B5EF4-FFF2-40B4-BE49-F238E27FC236}">
                <a16:creationId xmlns:a16="http://schemas.microsoft.com/office/drawing/2014/main" xmlns="" id="{BB59515B-7967-C672-7A69-1F41CB81D7CC}"/>
              </a:ext>
            </a:extLst>
          </p:cNvPr>
          <p:cNvSpPr/>
          <p:nvPr/>
        </p:nvSpPr>
        <p:spPr>
          <a:xfrm>
            <a:off x="5659178" y="5345341"/>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sz="1400"/>
          </a:p>
        </p:txBody>
      </p:sp>
      <p:sp>
        <p:nvSpPr>
          <p:cNvPr id="278" name="Google Shape;489;p35">
            <a:extLst>
              <a:ext uri="{FF2B5EF4-FFF2-40B4-BE49-F238E27FC236}">
                <a16:creationId xmlns:a16="http://schemas.microsoft.com/office/drawing/2014/main" xmlns="" id="{26186F84-DCAC-2693-E4FC-1A93B3B130B2}"/>
              </a:ext>
            </a:extLst>
          </p:cNvPr>
          <p:cNvSpPr/>
          <p:nvPr/>
        </p:nvSpPr>
        <p:spPr>
          <a:xfrm>
            <a:off x="6524403" y="4485053"/>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79" name="Google Shape;490;p35">
            <a:extLst>
              <a:ext uri="{FF2B5EF4-FFF2-40B4-BE49-F238E27FC236}">
                <a16:creationId xmlns:a16="http://schemas.microsoft.com/office/drawing/2014/main" xmlns="" id="{7DA8909B-6C49-F053-CB8D-A7893BC10576}"/>
              </a:ext>
            </a:extLst>
          </p:cNvPr>
          <p:cNvSpPr/>
          <p:nvPr/>
        </p:nvSpPr>
        <p:spPr>
          <a:xfrm>
            <a:off x="7117865" y="2694278"/>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280" name="Google Shape;491;p35">
            <a:extLst>
              <a:ext uri="{FF2B5EF4-FFF2-40B4-BE49-F238E27FC236}">
                <a16:creationId xmlns:a16="http://schemas.microsoft.com/office/drawing/2014/main" xmlns="" id="{5A318F86-8118-FA6C-8BBF-A8767752D03E}"/>
              </a:ext>
            </a:extLst>
          </p:cNvPr>
          <p:cNvSpPr/>
          <p:nvPr/>
        </p:nvSpPr>
        <p:spPr>
          <a:xfrm>
            <a:off x="7419414" y="1672747"/>
            <a:ext cx="266254" cy="356908"/>
          </a:xfrm>
          <a:custGeom>
            <a:avLst/>
            <a:gdLst/>
            <a:ahLst/>
            <a:cxnLst/>
            <a:rect l="l" t="t" r="r" b="b"/>
            <a:pathLst>
              <a:path w="4565" h="4565" extrusionOk="0">
                <a:moveTo>
                  <a:pt x="2282" y="1"/>
                </a:moveTo>
                <a:cubicBezTo>
                  <a:pt x="1877" y="1"/>
                  <a:pt x="1988" y="1571"/>
                  <a:pt x="1988" y="1571"/>
                </a:cubicBezTo>
                <a:cubicBezTo>
                  <a:pt x="1988" y="1571"/>
                  <a:pt x="1154" y="620"/>
                  <a:pt x="776" y="620"/>
                </a:cubicBezTo>
                <a:cubicBezTo>
                  <a:pt x="731" y="620"/>
                  <a:pt x="693" y="633"/>
                  <a:pt x="663" y="663"/>
                </a:cubicBezTo>
                <a:cubicBezTo>
                  <a:pt x="381" y="945"/>
                  <a:pt x="1571" y="1988"/>
                  <a:pt x="1571" y="1988"/>
                </a:cubicBezTo>
                <a:cubicBezTo>
                  <a:pt x="1571" y="1988"/>
                  <a:pt x="1375" y="1974"/>
                  <a:pt x="1122" y="1974"/>
                </a:cubicBezTo>
                <a:cubicBezTo>
                  <a:pt x="658" y="1974"/>
                  <a:pt x="0" y="2021"/>
                  <a:pt x="0" y="2283"/>
                </a:cubicBezTo>
                <a:cubicBezTo>
                  <a:pt x="0" y="2544"/>
                  <a:pt x="698" y="2588"/>
                  <a:pt x="1164" y="2588"/>
                </a:cubicBezTo>
                <a:cubicBezTo>
                  <a:pt x="1396" y="2588"/>
                  <a:pt x="1571" y="2577"/>
                  <a:pt x="1571" y="2577"/>
                </a:cubicBezTo>
                <a:lnTo>
                  <a:pt x="1571" y="2577"/>
                </a:lnTo>
                <a:cubicBezTo>
                  <a:pt x="1571" y="2577"/>
                  <a:pt x="381" y="3608"/>
                  <a:pt x="663" y="3890"/>
                </a:cubicBezTo>
                <a:cubicBezTo>
                  <a:pt x="693" y="3920"/>
                  <a:pt x="732" y="3934"/>
                  <a:pt x="777" y="3934"/>
                </a:cubicBezTo>
                <a:cubicBezTo>
                  <a:pt x="1156" y="3934"/>
                  <a:pt x="1988" y="2994"/>
                  <a:pt x="1988" y="2994"/>
                </a:cubicBezTo>
                <a:lnTo>
                  <a:pt x="1988" y="2994"/>
                </a:lnTo>
                <a:cubicBezTo>
                  <a:pt x="1988" y="2994"/>
                  <a:pt x="1878" y="4565"/>
                  <a:pt x="2282" y="4565"/>
                </a:cubicBezTo>
                <a:cubicBezTo>
                  <a:pt x="2675" y="4565"/>
                  <a:pt x="2577" y="2994"/>
                  <a:pt x="2577" y="2994"/>
                </a:cubicBezTo>
                <a:lnTo>
                  <a:pt x="2577" y="2994"/>
                </a:lnTo>
                <a:cubicBezTo>
                  <a:pt x="2577" y="2994"/>
                  <a:pt x="3399" y="3934"/>
                  <a:pt x="3775" y="3934"/>
                </a:cubicBezTo>
                <a:cubicBezTo>
                  <a:pt x="3821" y="3934"/>
                  <a:pt x="3859" y="3920"/>
                  <a:pt x="3890" y="3890"/>
                </a:cubicBezTo>
                <a:cubicBezTo>
                  <a:pt x="4172" y="3608"/>
                  <a:pt x="2994" y="2577"/>
                  <a:pt x="2994" y="2577"/>
                </a:cubicBezTo>
                <a:lnTo>
                  <a:pt x="2994" y="2577"/>
                </a:lnTo>
                <a:cubicBezTo>
                  <a:pt x="2994" y="2577"/>
                  <a:pt x="3168" y="2588"/>
                  <a:pt x="3401" y="2588"/>
                </a:cubicBezTo>
                <a:cubicBezTo>
                  <a:pt x="3866" y="2588"/>
                  <a:pt x="4564" y="2544"/>
                  <a:pt x="4564" y="2283"/>
                </a:cubicBezTo>
                <a:cubicBezTo>
                  <a:pt x="4564" y="2021"/>
                  <a:pt x="3907" y="1974"/>
                  <a:pt x="3443" y="1974"/>
                </a:cubicBezTo>
                <a:cubicBezTo>
                  <a:pt x="3190" y="1974"/>
                  <a:pt x="2994" y="1988"/>
                  <a:pt x="2994" y="1988"/>
                </a:cubicBezTo>
                <a:cubicBezTo>
                  <a:pt x="2994" y="1988"/>
                  <a:pt x="4172" y="945"/>
                  <a:pt x="3890" y="663"/>
                </a:cubicBezTo>
                <a:cubicBezTo>
                  <a:pt x="3860" y="633"/>
                  <a:pt x="3821" y="620"/>
                  <a:pt x="3777" y="620"/>
                </a:cubicBezTo>
                <a:cubicBezTo>
                  <a:pt x="3400" y="620"/>
                  <a:pt x="2577" y="1571"/>
                  <a:pt x="2577" y="1571"/>
                </a:cubicBezTo>
                <a:cubicBezTo>
                  <a:pt x="2577" y="1571"/>
                  <a:pt x="2675" y="1"/>
                  <a:pt x="2282"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sz="1400"/>
          </a:p>
        </p:txBody>
      </p:sp>
      <p:sp>
        <p:nvSpPr>
          <p:cNvPr id="281" name="Google Shape;492;p35">
            <a:extLst>
              <a:ext uri="{FF2B5EF4-FFF2-40B4-BE49-F238E27FC236}">
                <a16:creationId xmlns:a16="http://schemas.microsoft.com/office/drawing/2014/main" xmlns="" id="{A26C13D1-C1C7-F5BC-A4D4-84EB9EC16D34}"/>
              </a:ext>
            </a:extLst>
          </p:cNvPr>
          <p:cNvSpPr/>
          <p:nvPr/>
        </p:nvSpPr>
        <p:spPr>
          <a:xfrm>
            <a:off x="5722950" y="1899861"/>
            <a:ext cx="266254" cy="356908"/>
          </a:xfrm>
          <a:custGeom>
            <a:avLst/>
            <a:gdLst/>
            <a:ahLst/>
            <a:cxnLst/>
            <a:rect l="l" t="t" r="r" b="b"/>
            <a:pathLst>
              <a:path w="4565" h="4565" extrusionOk="0">
                <a:moveTo>
                  <a:pt x="2282" y="1"/>
                </a:moveTo>
                <a:cubicBezTo>
                  <a:pt x="1877" y="1"/>
                  <a:pt x="1988" y="1571"/>
                  <a:pt x="1988" y="1571"/>
                </a:cubicBezTo>
                <a:cubicBezTo>
                  <a:pt x="1988" y="1571"/>
                  <a:pt x="1154" y="620"/>
                  <a:pt x="776" y="620"/>
                </a:cubicBezTo>
                <a:cubicBezTo>
                  <a:pt x="731" y="620"/>
                  <a:pt x="693" y="633"/>
                  <a:pt x="663" y="663"/>
                </a:cubicBezTo>
                <a:cubicBezTo>
                  <a:pt x="381" y="945"/>
                  <a:pt x="1571" y="1988"/>
                  <a:pt x="1571" y="1988"/>
                </a:cubicBezTo>
                <a:cubicBezTo>
                  <a:pt x="1571" y="1988"/>
                  <a:pt x="1375" y="1974"/>
                  <a:pt x="1122" y="1974"/>
                </a:cubicBezTo>
                <a:cubicBezTo>
                  <a:pt x="658" y="1974"/>
                  <a:pt x="0" y="2021"/>
                  <a:pt x="0" y="2283"/>
                </a:cubicBezTo>
                <a:cubicBezTo>
                  <a:pt x="0" y="2544"/>
                  <a:pt x="698" y="2588"/>
                  <a:pt x="1164" y="2588"/>
                </a:cubicBezTo>
                <a:cubicBezTo>
                  <a:pt x="1396" y="2588"/>
                  <a:pt x="1571" y="2577"/>
                  <a:pt x="1571" y="2577"/>
                </a:cubicBezTo>
                <a:lnTo>
                  <a:pt x="1571" y="2577"/>
                </a:lnTo>
                <a:cubicBezTo>
                  <a:pt x="1571" y="2577"/>
                  <a:pt x="381" y="3608"/>
                  <a:pt x="663" y="3890"/>
                </a:cubicBezTo>
                <a:cubicBezTo>
                  <a:pt x="693" y="3920"/>
                  <a:pt x="732" y="3934"/>
                  <a:pt x="777" y="3934"/>
                </a:cubicBezTo>
                <a:cubicBezTo>
                  <a:pt x="1156" y="3934"/>
                  <a:pt x="1988" y="2994"/>
                  <a:pt x="1988" y="2994"/>
                </a:cubicBezTo>
                <a:lnTo>
                  <a:pt x="1988" y="2994"/>
                </a:lnTo>
                <a:cubicBezTo>
                  <a:pt x="1988" y="2994"/>
                  <a:pt x="1878" y="4565"/>
                  <a:pt x="2282" y="4565"/>
                </a:cubicBezTo>
                <a:cubicBezTo>
                  <a:pt x="2675" y="4565"/>
                  <a:pt x="2577" y="2994"/>
                  <a:pt x="2577" y="2994"/>
                </a:cubicBezTo>
                <a:lnTo>
                  <a:pt x="2577" y="2994"/>
                </a:lnTo>
                <a:cubicBezTo>
                  <a:pt x="2577" y="2994"/>
                  <a:pt x="3399" y="3934"/>
                  <a:pt x="3775" y="3934"/>
                </a:cubicBezTo>
                <a:cubicBezTo>
                  <a:pt x="3821" y="3934"/>
                  <a:pt x="3859" y="3920"/>
                  <a:pt x="3890" y="3890"/>
                </a:cubicBezTo>
                <a:cubicBezTo>
                  <a:pt x="4172" y="3608"/>
                  <a:pt x="2994" y="2577"/>
                  <a:pt x="2994" y="2577"/>
                </a:cubicBezTo>
                <a:lnTo>
                  <a:pt x="2994" y="2577"/>
                </a:lnTo>
                <a:cubicBezTo>
                  <a:pt x="2994" y="2577"/>
                  <a:pt x="3168" y="2588"/>
                  <a:pt x="3401" y="2588"/>
                </a:cubicBezTo>
                <a:cubicBezTo>
                  <a:pt x="3866" y="2588"/>
                  <a:pt x="4564" y="2544"/>
                  <a:pt x="4564" y="2283"/>
                </a:cubicBezTo>
                <a:cubicBezTo>
                  <a:pt x="4564" y="2021"/>
                  <a:pt x="3907" y="1974"/>
                  <a:pt x="3443" y="1974"/>
                </a:cubicBezTo>
                <a:cubicBezTo>
                  <a:pt x="3190" y="1974"/>
                  <a:pt x="2994" y="1988"/>
                  <a:pt x="2994" y="1988"/>
                </a:cubicBezTo>
                <a:cubicBezTo>
                  <a:pt x="2994" y="1988"/>
                  <a:pt x="4172" y="945"/>
                  <a:pt x="3890" y="663"/>
                </a:cubicBezTo>
                <a:cubicBezTo>
                  <a:pt x="3860" y="633"/>
                  <a:pt x="3821" y="620"/>
                  <a:pt x="3777" y="620"/>
                </a:cubicBezTo>
                <a:cubicBezTo>
                  <a:pt x="3400" y="620"/>
                  <a:pt x="2577" y="1571"/>
                  <a:pt x="2577" y="1571"/>
                </a:cubicBezTo>
                <a:cubicBezTo>
                  <a:pt x="2577" y="1571"/>
                  <a:pt x="2675" y="1"/>
                  <a:pt x="2282"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282" name="Google Shape;493;p35">
            <a:extLst>
              <a:ext uri="{FF2B5EF4-FFF2-40B4-BE49-F238E27FC236}">
                <a16:creationId xmlns:a16="http://schemas.microsoft.com/office/drawing/2014/main" xmlns="" id="{06094199-8B6D-0EEF-61DE-5FABCAC8E5F1}"/>
              </a:ext>
            </a:extLst>
          </p:cNvPr>
          <p:cNvSpPr/>
          <p:nvPr/>
        </p:nvSpPr>
        <p:spPr>
          <a:xfrm>
            <a:off x="6491415" y="1201353"/>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283" name="Google Shape;494;p35">
            <a:extLst>
              <a:ext uri="{FF2B5EF4-FFF2-40B4-BE49-F238E27FC236}">
                <a16:creationId xmlns:a16="http://schemas.microsoft.com/office/drawing/2014/main" xmlns="" id="{29A95FCA-D571-1294-B9FB-873B9B002B60}"/>
              </a:ext>
            </a:extLst>
          </p:cNvPr>
          <p:cNvSpPr/>
          <p:nvPr/>
        </p:nvSpPr>
        <p:spPr>
          <a:xfrm>
            <a:off x="8115238" y="1715936"/>
            <a:ext cx="1028700" cy="1391817"/>
          </a:xfrm>
          <a:prstGeom prst="rect">
            <a:avLst/>
          </a:prstGeom>
          <a:solidFill>
            <a:schemeClr val="dk1"/>
          </a:solidFill>
          <a:ln>
            <a:noFill/>
          </a:ln>
        </p:spPr>
        <p:txBody>
          <a:bodyPr spcFirstLastPara="1" wrap="square" lIns="91425" tIns="91425" rIns="91425" bIns="91425" anchor="ctr" anchorCtr="0">
            <a:noAutofit/>
          </a:bodyPr>
          <a:lstStyle/>
          <a:p>
            <a:pPr defTabSz="914378">
              <a:defRPr/>
            </a:pPr>
            <a:endParaRPr sz="1400"/>
          </a:p>
        </p:txBody>
      </p:sp>
      <p:grpSp>
        <p:nvGrpSpPr>
          <p:cNvPr id="284" name="Google Shape;495;p35">
            <a:extLst>
              <a:ext uri="{FF2B5EF4-FFF2-40B4-BE49-F238E27FC236}">
                <a16:creationId xmlns:a16="http://schemas.microsoft.com/office/drawing/2014/main" xmlns="" id="{075B79A0-042B-ADEB-D816-64A00328F90C}"/>
              </a:ext>
            </a:extLst>
          </p:cNvPr>
          <p:cNvGrpSpPr/>
          <p:nvPr/>
        </p:nvGrpSpPr>
        <p:grpSpPr>
          <a:xfrm>
            <a:off x="8115347" y="1733769"/>
            <a:ext cx="1028713" cy="1342881"/>
            <a:chOff x="2327870" y="1425147"/>
            <a:chExt cx="462780" cy="450669"/>
          </a:xfrm>
        </p:grpSpPr>
        <p:sp>
          <p:nvSpPr>
            <p:cNvPr id="285" name="Google Shape;496;p35">
              <a:extLst>
                <a:ext uri="{FF2B5EF4-FFF2-40B4-BE49-F238E27FC236}">
                  <a16:creationId xmlns:a16="http://schemas.microsoft.com/office/drawing/2014/main" xmlns="" id="{17029D9B-BDDB-C8B8-2587-11F982E4F103}"/>
                </a:ext>
              </a:extLst>
            </p:cNvPr>
            <p:cNvSpPr/>
            <p:nvPr/>
          </p:nvSpPr>
          <p:spPr>
            <a:xfrm>
              <a:off x="2327870" y="1425147"/>
              <a:ext cx="89610" cy="89240"/>
            </a:xfrm>
            <a:custGeom>
              <a:avLst/>
              <a:gdLst/>
              <a:ahLst/>
              <a:cxnLst/>
              <a:rect l="l" t="t" r="r" b="b"/>
              <a:pathLst>
                <a:path w="2908" h="2896" extrusionOk="0">
                  <a:moveTo>
                    <a:pt x="1448" y="0"/>
                  </a:moveTo>
                  <a:lnTo>
                    <a:pt x="0"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86" name="Google Shape;497;p35">
              <a:extLst>
                <a:ext uri="{FF2B5EF4-FFF2-40B4-BE49-F238E27FC236}">
                  <a16:creationId xmlns:a16="http://schemas.microsoft.com/office/drawing/2014/main" xmlns="" id="{D072348C-122E-BA72-8513-AD4352CC6950}"/>
                </a:ext>
              </a:extLst>
            </p:cNvPr>
            <p:cNvSpPr/>
            <p:nvPr/>
          </p:nvSpPr>
          <p:spPr>
            <a:xfrm>
              <a:off x="2421239" y="1425147"/>
              <a:ext cx="89271" cy="89240"/>
            </a:xfrm>
            <a:custGeom>
              <a:avLst/>
              <a:gdLst/>
              <a:ahLst/>
              <a:cxnLst/>
              <a:rect l="l" t="t" r="r" b="b"/>
              <a:pathLst>
                <a:path w="2897" h="2896" extrusionOk="0">
                  <a:moveTo>
                    <a:pt x="1448" y="0"/>
                  </a:moveTo>
                  <a:lnTo>
                    <a:pt x="1"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87" name="Google Shape;498;p35">
              <a:extLst>
                <a:ext uri="{FF2B5EF4-FFF2-40B4-BE49-F238E27FC236}">
                  <a16:creationId xmlns:a16="http://schemas.microsoft.com/office/drawing/2014/main" xmlns="" id="{FAFD25C1-2ECA-D7A8-E2BC-3A38D3306C89}"/>
                </a:ext>
              </a:extLst>
            </p:cNvPr>
            <p:cNvSpPr/>
            <p:nvPr/>
          </p:nvSpPr>
          <p:spPr>
            <a:xfrm>
              <a:off x="2514640" y="1425147"/>
              <a:ext cx="89610" cy="89240"/>
            </a:xfrm>
            <a:custGeom>
              <a:avLst/>
              <a:gdLst/>
              <a:ahLst/>
              <a:cxnLst/>
              <a:rect l="l" t="t" r="r" b="b"/>
              <a:pathLst>
                <a:path w="2908" h="2896" extrusionOk="0">
                  <a:moveTo>
                    <a:pt x="1448" y="0"/>
                  </a:moveTo>
                  <a:lnTo>
                    <a:pt x="0"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88" name="Google Shape;499;p35">
              <a:extLst>
                <a:ext uri="{FF2B5EF4-FFF2-40B4-BE49-F238E27FC236}">
                  <a16:creationId xmlns:a16="http://schemas.microsoft.com/office/drawing/2014/main" xmlns="" id="{6CBE8887-B982-81C7-D932-D0C1B2F3D7EB}"/>
                </a:ext>
              </a:extLst>
            </p:cNvPr>
            <p:cNvSpPr/>
            <p:nvPr/>
          </p:nvSpPr>
          <p:spPr>
            <a:xfrm>
              <a:off x="2608009" y="1425147"/>
              <a:ext cx="89240" cy="89641"/>
            </a:xfrm>
            <a:custGeom>
              <a:avLst/>
              <a:gdLst/>
              <a:ahLst/>
              <a:cxnLst/>
              <a:rect l="l" t="t" r="r" b="b"/>
              <a:pathLst>
                <a:path w="2896" h="2909" extrusionOk="0">
                  <a:moveTo>
                    <a:pt x="1448" y="0"/>
                  </a:moveTo>
                  <a:lnTo>
                    <a:pt x="0" y="1448"/>
                  </a:lnTo>
                  <a:lnTo>
                    <a:pt x="1448" y="2908"/>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89" name="Google Shape;500;p35">
              <a:extLst>
                <a:ext uri="{FF2B5EF4-FFF2-40B4-BE49-F238E27FC236}">
                  <a16:creationId xmlns:a16="http://schemas.microsoft.com/office/drawing/2014/main" xmlns="" id="{E58CCC0A-67D6-7B4E-CD81-2B70A4141E48}"/>
                </a:ext>
              </a:extLst>
            </p:cNvPr>
            <p:cNvSpPr/>
            <p:nvPr/>
          </p:nvSpPr>
          <p:spPr>
            <a:xfrm>
              <a:off x="2701379" y="1425147"/>
              <a:ext cx="89271" cy="89240"/>
            </a:xfrm>
            <a:custGeom>
              <a:avLst/>
              <a:gdLst/>
              <a:ahLst/>
              <a:cxnLst/>
              <a:rect l="l" t="t" r="r" b="b"/>
              <a:pathLst>
                <a:path w="2897" h="2896" extrusionOk="0">
                  <a:moveTo>
                    <a:pt x="1448" y="0"/>
                  </a:moveTo>
                  <a:lnTo>
                    <a:pt x="1"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0" name="Google Shape;501;p35">
              <a:extLst>
                <a:ext uri="{FF2B5EF4-FFF2-40B4-BE49-F238E27FC236}">
                  <a16:creationId xmlns:a16="http://schemas.microsoft.com/office/drawing/2014/main" xmlns="" id="{72D29367-7F1F-5318-EC4C-9FD8B4778D5F}"/>
                </a:ext>
              </a:extLst>
            </p:cNvPr>
            <p:cNvSpPr/>
            <p:nvPr/>
          </p:nvSpPr>
          <p:spPr>
            <a:xfrm>
              <a:off x="2327870" y="1515496"/>
              <a:ext cx="89610" cy="89271"/>
            </a:xfrm>
            <a:custGeom>
              <a:avLst/>
              <a:gdLst/>
              <a:ahLst/>
              <a:cxnLst/>
              <a:rect l="l" t="t" r="r" b="b"/>
              <a:pathLst>
                <a:path w="2908" h="2897" extrusionOk="0">
                  <a:moveTo>
                    <a:pt x="1448" y="1"/>
                  </a:moveTo>
                  <a:lnTo>
                    <a:pt x="0" y="1448"/>
                  </a:lnTo>
                  <a:lnTo>
                    <a:pt x="1448" y="2896"/>
                  </a:lnTo>
                  <a:lnTo>
                    <a:pt x="2908" y="1448"/>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1" name="Google Shape;502;p35">
              <a:extLst>
                <a:ext uri="{FF2B5EF4-FFF2-40B4-BE49-F238E27FC236}">
                  <a16:creationId xmlns:a16="http://schemas.microsoft.com/office/drawing/2014/main" xmlns="" id="{8955B769-6E8F-5663-8310-4FD6C12C053D}"/>
                </a:ext>
              </a:extLst>
            </p:cNvPr>
            <p:cNvSpPr/>
            <p:nvPr/>
          </p:nvSpPr>
          <p:spPr>
            <a:xfrm>
              <a:off x="2421239" y="1515496"/>
              <a:ext cx="89641" cy="89271"/>
            </a:xfrm>
            <a:custGeom>
              <a:avLst/>
              <a:gdLst/>
              <a:ahLst/>
              <a:cxnLst/>
              <a:rect l="l" t="t" r="r" b="b"/>
              <a:pathLst>
                <a:path w="2909" h="2897" extrusionOk="0">
                  <a:moveTo>
                    <a:pt x="1448" y="1"/>
                  </a:moveTo>
                  <a:lnTo>
                    <a:pt x="1" y="1448"/>
                  </a:lnTo>
                  <a:lnTo>
                    <a:pt x="1448" y="2896"/>
                  </a:lnTo>
                  <a:lnTo>
                    <a:pt x="2908" y="1448"/>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2" name="Google Shape;503;p35">
              <a:extLst>
                <a:ext uri="{FF2B5EF4-FFF2-40B4-BE49-F238E27FC236}">
                  <a16:creationId xmlns:a16="http://schemas.microsoft.com/office/drawing/2014/main" xmlns="" id="{50D0EEBF-D716-33AF-520A-244604DC0D51}"/>
                </a:ext>
              </a:extLst>
            </p:cNvPr>
            <p:cNvSpPr/>
            <p:nvPr/>
          </p:nvSpPr>
          <p:spPr>
            <a:xfrm>
              <a:off x="2514640" y="1515496"/>
              <a:ext cx="89240" cy="89271"/>
            </a:xfrm>
            <a:custGeom>
              <a:avLst/>
              <a:gdLst/>
              <a:ahLst/>
              <a:cxnLst/>
              <a:rect l="l" t="t" r="r" b="b"/>
              <a:pathLst>
                <a:path w="2896" h="2897" extrusionOk="0">
                  <a:moveTo>
                    <a:pt x="1448" y="1"/>
                  </a:moveTo>
                  <a:lnTo>
                    <a:pt x="0" y="1448"/>
                  </a:lnTo>
                  <a:lnTo>
                    <a:pt x="1448" y="2896"/>
                  </a:lnTo>
                  <a:lnTo>
                    <a:pt x="2895" y="1448"/>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3" name="Google Shape;504;p35">
              <a:extLst>
                <a:ext uri="{FF2B5EF4-FFF2-40B4-BE49-F238E27FC236}">
                  <a16:creationId xmlns:a16="http://schemas.microsoft.com/office/drawing/2014/main" xmlns="" id="{DDEA5BD6-938F-6D48-8645-EA185BC84719}"/>
                </a:ext>
              </a:extLst>
            </p:cNvPr>
            <p:cNvSpPr/>
            <p:nvPr/>
          </p:nvSpPr>
          <p:spPr>
            <a:xfrm>
              <a:off x="2608009" y="1515496"/>
              <a:ext cx="89240" cy="89271"/>
            </a:xfrm>
            <a:custGeom>
              <a:avLst/>
              <a:gdLst/>
              <a:ahLst/>
              <a:cxnLst/>
              <a:rect l="l" t="t" r="r" b="b"/>
              <a:pathLst>
                <a:path w="2896" h="2897" extrusionOk="0">
                  <a:moveTo>
                    <a:pt x="1448" y="1"/>
                  </a:moveTo>
                  <a:lnTo>
                    <a:pt x="0" y="1448"/>
                  </a:lnTo>
                  <a:lnTo>
                    <a:pt x="1448" y="2896"/>
                  </a:lnTo>
                  <a:lnTo>
                    <a:pt x="2896" y="1448"/>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4" name="Google Shape;505;p35">
              <a:extLst>
                <a:ext uri="{FF2B5EF4-FFF2-40B4-BE49-F238E27FC236}">
                  <a16:creationId xmlns:a16="http://schemas.microsoft.com/office/drawing/2014/main" xmlns="" id="{F5684F3C-8482-8782-5CE9-30B67BBCD092}"/>
                </a:ext>
              </a:extLst>
            </p:cNvPr>
            <p:cNvSpPr/>
            <p:nvPr/>
          </p:nvSpPr>
          <p:spPr>
            <a:xfrm>
              <a:off x="2701379" y="1515496"/>
              <a:ext cx="89271" cy="89271"/>
            </a:xfrm>
            <a:custGeom>
              <a:avLst/>
              <a:gdLst/>
              <a:ahLst/>
              <a:cxnLst/>
              <a:rect l="l" t="t" r="r" b="b"/>
              <a:pathLst>
                <a:path w="2897" h="2897" extrusionOk="0">
                  <a:moveTo>
                    <a:pt x="1448" y="1"/>
                  </a:moveTo>
                  <a:lnTo>
                    <a:pt x="1" y="1448"/>
                  </a:lnTo>
                  <a:lnTo>
                    <a:pt x="1448" y="2896"/>
                  </a:lnTo>
                  <a:lnTo>
                    <a:pt x="2896" y="1448"/>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5" name="Google Shape;506;p35">
              <a:extLst>
                <a:ext uri="{FF2B5EF4-FFF2-40B4-BE49-F238E27FC236}">
                  <a16:creationId xmlns:a16="http://schemas.microsoft.com/office/drawing/2014/main" xmlns="" id="{5CA6E047-4BAD-41E1-5CB6-D2955BCB3406}"/>
                </a:ext>
              </a:extLst>
            </p:cNvPr>
            <p:cNvSpPr/>
            <p:nvPr/>
          </p:nvSpPr>
          <p:spPr>
            <a:xfrm>
              <a:off x="2327870" y="1605846"/>
              <a:ext cx="89610" cy="89271"/>
            </a:xfrm>
            <a:custGeom>
              <a:avLst/>
              <a:gdLst/>
              <a:ahLst/>
              <a:cxnLst/>
              <a:rect l="l" t="t" r="r" b="b"/>
              <a:pathLst>
                <a:path w="2908" h="2897" extrusionOk="0">
                  <a:moveTo>
                    <a:pt x="1448" y="1"/>
                  </a:moveTo>
                  <a:lnTo>
                    <a:pt x="0" y="1449"/>
                  </a:lnTo>
                  <a:lnTo>
                    <a:pt x="1448" y="2896"/>
                  </a:lnTo>
                  <a:lnTo>
                    <a:pt x="2908" y="1449"/>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6" name="Google Shape;507;p35">
              <a:extLst>
                <a:ext uri="{FF2B5EF4-FFF2-40B4-BE49-F238E27FC236}">
                  <a16:creationId xmlns:a16="http://schemas.microsoft.com/office/drawing/2014/main" xmlns="" id="{92FEB00C-D79F-234D-D944-B9A6A6D9AA6B}"/>
                </a:ext>
              </a:extLst>
            </p:cNvPr>
            <p:cNvSpPr/>
            <p:nvPr/>
          </p:nvSpPr>
          <p:spPr>
            <a:xfrm>
              <a:off x="2421239" y="1605846"/>
              <a:ext cx="89641" cy="89271"/>
            </a:xfrm>
            <a:custGeom>
              <a:avLst/>
              <a:gdLst/>
              <a:ahLst/>
              <a:cxnLst/>
              <a:rect l="l" t="t" r="r" b="b"/>
              <a:pathLst>
                <a:path w="2909" h="2897" extrusionOk="0">
                  <a:moveTo>
                    <a:pt x="1448" y="1"/>
                  </a:moveTo>
                  <a:lnTo>
                    <a:pt x="1" y="1449"/>
                  </a:lnTo>
                  <a:lnTo>
                    <a:pt x="1448" y="2896"/>
                  </a:lnTo>
                  <a:lnTo>
                    <a:pt x="2908" y="1449"/>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7" name="Google Shape;508;p35">
              <a:extLst>
                <a:ext uri="{FF2B5EF4-FFF2-40B4-BE49-F238E27FC236}">
                  <a16:creationId xmlns:a16="http://schemas.microsoft.com/office/drawing/2014/main" xmlns="" id="{8240327A-F482-BBA7-52DE-4FC7804D34F2}"/>
                </a:ext>
              </a:extLst>
            </p:cNvPr>
            <p:cNvSpPr/>
            <p:nvPr/>
          </p:nvSpPr>
          <p:spPr>
            <a:xfrm>
              <a:off x="2514640" y="1605846"/>
              <a:ext cx="89610" cy="89271"/>
            </a:xfrm>
            <a:custGeom>
              <a:avLst/>
              <a:gdLst/>
              <a:ahLst/>
              <a:cxnLst/>
              <a:rect l="l" t="t" r="r" b="b"/>
              <a:pathLst>
                <a:path w="2908" h="2897" extrusionOk="0">
                  <a:moveTo>
                    <a:pt x="1448" y="1"/>
                  </a:moveTo>
                  <a:lnTo>
                    <a:pt x="0" y="1449"/>
                  </a:lnTo>
                  <a:lnTo>
                    <a:pt x="1448" y="2896"/>
                  </a:lnTo>
                  <a:lnTo>
                    <a:pt x="2908" y="1449"/>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8" name="Google Shape;509;p35">
              <a:extLst>
                <a:ext uri="{FF2B5EF4-FFF2-40B4-BE49-F238E27FC236}">
                  <a16:creationId xmlns:a16="http://schemas.microsoft.com/office/drawing/2014/main" xmlns="" id="{3FA7EC92-D16D-78BA-944D-54917235981F}"/>
                </a:ext>
              </a:extLst>
            </p:cNvPr>
            <p:cNvSpPr/>
            <p:nvPr/>
          </p:nvSpPr>
          <p:spPr>
            <a:xfrm>
              <a:off x="2608009" y="1605846"/>
              <a:ext cx="89240" cy="89271"/>
            </a:xfrm>
            <a:custGeom>
              <a:avLst/>
              <a:gdLst/>
              <a:ahLst/>
              <a:cxnLst/>
              <a:rect l="l" t="t" r="r" b="b"/>
              <a:pathLst>
                <a:path w="2896" h="2897" extrusionOk="0">
                  <a:moveTo>
                    <a:pt x="1448" y="1"/>
                  </a:moveTo>
                  <a:lnTo>
                    <a:pt x="0" y="1449"/>
                  </a:lnTo>
                  <a:lnTo>
                    <a:pt x="1448" y="2896"/>
                  </a:lnTo>
                  <a:lnTo>
                    <a:pt x="2896" y="1449"/>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299" name="Google Shape;510;p35">
              <a:extLst>
                <a:ext uri="{FF2B5EF4-FFF2-40B4-BE49-F238E27FC236}">
                  <a16:creationId xmlns:a16="http://schemas.microsoft.com/office/drawing/2014/main" xmlns="" id="{21DCA32A-EB3B-F882-01AB-2DE6D0984212}"/>
                </a:ext>
              </a:extLst>
            </p:cNvPr>
            <p:cNvSpPr/>
            <p:nvPr/>
          </p:nvSpPr>
          <p:spPr>
            <a:xfrm>
              <a:off x="2701379" y="1605846"/>
              <a:ext cx="89271" cy="89271"/>
            </a:xfrm>
            <a:custGeom>
              <a:avLst/>
              <a:gdLst/>
              <a:ahLst/>
              <a:cxnLst/>
              <a:rect l="l" t="t" r="r" b="b"/>
              <a:pathLst>
                <a:path w="2897" h="2897" extrusionOk="0">
                  <a:moveTo>
                    <a:pt x="1448" y="1"/>
                  </a:moveTo>
                  <a:lnTo>
                    <a:pt x="1" y="1449"/>
                  </a:lnTo>
                  <a:lnTo>
                    <a:pt x="1448" y="2896"/>
                  </a:lnTo>
                  <a:lnTo>
                    <a:pt x="2896" y="1449"/>
                  </a:lnTo>
                  <a:lnTo>
                    <a:pt x="1448"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0" name="Google Shape;511;p35">
              <a:extLst>
                <a:ext uri="{FF2B5EF4-FFF2-40B4-BE49-F238E27FC236}">
                  <a16:creationId xmlns:a16="http://schemas.microsoft.com/office/drawing/2014/main" xmlns="" id="{778DC4CF-365C-C285-3D21-FC361AC51B08}"/>
                </a:ext>
              </a:extLst>
            </p:cNvPr>
            <p:cNvSpPr/>
            <p:nvPr/>
          </p:nvSpPr>
          <p:spPr>
            <a:xfrm>
              <a:off x="2327870" y="1696226"/>
              <a:ext cx="89610" cy="89240"/>
            </a:xfrm>
            <a:custGeom>
              <a:avLst/>
              <a:gdLst/>
              <a:ahLst/>
              <a:cxnLst/>
              <a:rect l="l" t="t" r="r" b="b"/>
              <a:pathLst>
                <a:path w="2908" h="2896" extrusionOk="0">
                  <a:moveTo>
                    <a:pt x="1448" y="0"/>
                  </a:moveTo>
                  <a:lnTo>
                    <a:pt x="0"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1" name="Google Shape;512;p35">
              <a:extLst>
                <a:ext uri="{FF2B5EF4-FFF2-40B4-BE49-F238E27FC236}">
                  <a16:creationId xmlns:a16="http://schemas.microsoft.com/office/drawing/2014/main" xmlns="" id="{8BF06D36-193C-A7BE-1860-07E1C35813A6}"/>
                </a:ext>
              </a:extLst>
            </p:cNvPr>
            <p:cNvSpPr/>
            <p:nvPr/>
          </p:nvSpPr>
          <p:spPr>
            <a:xfrm>
              <a:off x="2421239" y="1696226"/>
              <a:ext cx="89641" cy="89240"/>
            </a:xfrm>
            <a:custGeom>
              <a:avLst/>
              <a:gdLst/>
              <a:ahLst/>
              <a:cxnLst/>
              <a:rect l="l" t="t" r="r" b="b"/>
              <a:pathLst>
                <a:path w="2909" h="2896" extrusionOk="0">
                  <a:moveTo>
                    <a:pt x="1448" y="0"/>
                  </a:moveTo>
                  <a:lnTo>
                    <a:pt x="1"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2" name="Google Shape;513;p35">
              <a:extLst>
                <a:ext uri="{FF2B5EF4-FFF2-40B4-BE49-F238E27FC236}">
                  <a16:creationId xmlns:a16="http://schemas.microsoft.com/office/drawing/2014/main" xmlns="" id="{798598C5-2F99-D506-6CCB-A8F9C86F912D}"/>
                </a:ext>
              </a:extLst>
            </p:cNvPr>
            <p:cNvSpPr/>
            <p:nvPr/>
          </p:nvSpPr>
          <p:spPr>
            <a:xfrm>
              <a:off x="2514640" y="1696226"/>
              <a:ext cx="89240" cy="89240"/>
            </a:xfrm>
            <a:custGeom>
              <a:avLst/>
              <a:gdLst/>
              <a:ahLst/>
              <a:cxnLst/>
              <a:rect l="l" t="t" r="r" b="b"/>
              <a:pathLst>
                <a:path w="2896" h="2896" extrusionOk="0">
                  <a:moveTo>
                    <a:pt x="1448" y="0"/>
                  </a:moveTo>
                  <a:lnTo>
                    <a:pt x="0" y="1448"/>
                  </a:lnTo>
                  <a:lnTo>
                    <a:pt x="1448" y="2896"/>
                  </a:lnTo>
                  <a:lnTo>
                    <a:pt x="2895"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3" name="Google Shape;514;p35">
              <a:extLst>
                <a:ext uri="{FF2B5EF4-FFF2-40B4-BE49-F238E27FC236}">
                  <a16:creationId xmlns:a16="http://schemas.microsoft.com/office/drawing/2014/main" xmlns="" id="{2C6C3A5D-0A9F-EDCB-9966-CF00808AEAE7}"/>
                </a:ext>
              </a:extLst>
            </p:cNvPr>
            <p:cNvSpPr/>
            <p:nvPr/>
          </p:nvSpPr>
          <p:spPr>
            <a:xfrm>
              <a:off x="2608009" y="1696226"/>
              <a:ext cx="89240" cy="89240"/>
            </a:xfrm>
            <a:custGeom>
              <a:avLst/>
              <a:gdLst/>
              <a:ahLst/>
              <a:cxnLst/>
              <a:rect l="l" t="t" r="r" b="b"/>
              <a:pathLst>
                <a:path w="2896" h="2896" extrusionOk="0">
                  <a:moveTo>
                    <a:pt x="1448" y="0"/>
                  </a:moveTo>
                  <a:lnTo>
                    <a:pt x="0"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4" name="Google Shape;515;p35">
              <a:extLst>
                <a:ext uri="{FF2B5EF4-FFF2-40B4-BE49-F238E27FC236}">
                  <a16:creationId xmlns:a16="http://schemas.microsoft.com/office/drawing/2014/main" xmlns="" id="{1AE4192B-F544-AE22-FA2D-79C3BF08CB33}"/>
                </a:ext>
              </a:extLst>
            </p:cNvPr>
            <p:cNvSpPr/>
            <p:nvPr/>
          </p:nvSpPr>
          <p:spPr>
            <a:xfrm>
              <a:off x="2701379" y="1696226"/>
              <a:ext cx="89271" cy="89240"/>
            </a:xfrm>
            <a:custGeom>
              <a:avLst/>
              <a:gdLst/>
              <a:ahLst/>
              <a:cxnLst/>
              <a:rect l="l" t="t" r="r" b="b"/>
              <a:pathLst>
                <a:path w="2897" h="2896" extrusionOk="0">
                  <a:moveTo>
                    <a:pt x="1448" y="0"/>
                  </a:moveTo>
                  <a:lnTo>
                    <a:pt x="1"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5" name="Google Shape;516;p35">
              <a:extLst>
                <a:ext uri="{FF2B5EF4-FFF2-40B4-BE49-F238E27FC236}">
                  <a16:creationId xmlns:a16="http://schemas.microsoft.com/office/drawing/2014/main" xmlns="" id="{E0EB2B31-0F41-A8EF-B7AB-05AD7C36D8BF}"/>
                </a:ext>
              </a:extLst>
            </p:cNvPr>
            <p:cNvSpPr/>
            <p:nvPr/>
          </p:nvSpPr>
          <p:spPr>
            <a:xfrm>
              <a:off x="2327870" y="1786576"/>
              <a:ext cx="89610" cy="89240"/>
            </a:xfrm>
            <a:custGeom>
              <a:avLst/>
              <a:gdLst/>
              <a:ahLst/>
              <a:cxnLst/>
              <a:rect l="l" t="t" r="r" b="b"/>
              <a:pathLst>
                <a:path w="2908" h="2896" extrusionOk="0">
                  <a:moveTo>
                    <a:pt x="1448" y="0"/>
                  </a:moveTo>
                  <a:lnTo>
                    <a:pt x="0"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6" name="Google Shape;517;p35">
              <a:extLst>
                <a:ext uri="{FF2B5EF4-FFF2-40B4-BE49-F238E27FC236}">
                  <a16:creationId xmlns:a16="http://schemas.microsoft.com/office/drawing/2014/main" xmlns="" id="{1880F863-6051-D27F-5B2E-6CA3255F9A2B}"/>
                </a:ext>
              </a:extLst>
            </p:cNvPr>
            <p:cNvSpPr/>
            <p:nvPr/>
          </p:nvSpPr>
          <p:spPr>
            <a:xfrm>
              <a:off x="2421239" y="1786576"/>
              <a:ext cx="89641" cy="89240"/>
            </a:xfrm>
            <a:custGeom>
              <a:avLst/>
              <a:gdLst/>
              <a:ahLst/>
              <a:cxnLst/>
              <a:rect l="l" t="t" r="r" b="b"/>
              <a:pathLst>
                <a:path w="2909" h="2896" extrusionOk="0">
                  <a:moveTo>
                    <a:pt x="1448" y="0"/>
                  </a:moveTo>
                  <a:lnTo>
                    <a:pt x="1" y="1448"/>
                  </a:lnTo>
                  <a:lnTo>
                    <a:pt x="1448" y="2896"/>
                  </a:lnTo>
                  <a:lnTo>
                    <a:pt x="2908"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7" name="Google Shape;518;p35">
              <a:extLst>
                <a:ext uri="{FF2B5EF4-FFF2-40B4-BE49-F238E27FC236}">
                  <a16:creationId xmlns:a16="http://schemas.microsoft.com/office/drawing/2014/main" xmlns="" id="{2BCB2FA6-ABC7-4815-A041-1077DD0B8DF2}"/>
                </a:ext>
              </a:extLst>
            </p:cNvPr>
            <p:cNvSpPr/>
            <p:nvPr/>
          </p:nvSpPr>
          <p:spPr>
            <a:xfrm>
              <a:off x="2514640" y="1786576"/>
              <a:ext cx="89240" cy="89240"/>
            </a:xfrm>
            <a:custGeom>
              <a:avLst/>
              <a:gdLst/>
              <a:ahLst/>
              <a:cxnLst/>
              <a:rect l="l" t="t" r="r" b="b"/>
              <a:pathLst>
                <a:path w="2896" h="2896" extrusionOk="0">
                  <a:moveTo>
                    <a:pt x="1448" y="0"/>
                  </a:moveTo>
                  <a:lnTo>
                    <a:pt x="0" y="1448"/>
                  </a:lnTo>
                  <a:lnTo>
                    <a:pt x="1448" y="2896"/>
                  </a:lnTo>
                  <a:lnTo>
                    <a:pt x="2895"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8" name="Google Shape;519;p35">
              <a:extLst>
                <a:ext uri="{FF2B5EF4-FFF2-40B4-BE49-F238E27FC236}">
                  <a16:creationId xmlns:a16="http://schemas.microsoft.com/office/drawing/2014/main" xmlns="" id="{A1E1D0A9-99FC-27B0-B261-D2BE801720ED}"/>
                </a:ext>
              </a:extLst>
            </p:cNvPr>
            <p:cNvSpPr/>
            <p:nvPr/>
          </p:nvSpPr>
          <p:spPr>
            <a:xfrm>
              <a:off x="2608009" y="1786576"/>
              <a:ext cx="89240" cy="89240"/>
            </a:xfrm>
            <a:custGeom>
              <a:avLst/>
              <a:gdLst/>
              <a:ahLst/>
              <a:cxnLst/>
              <a:rect l="l" t="t" r="r" b="b"/>
              <a:pathLst>
                <a:path w="2896" h="2896" extrusionOk="0">
                  <a:moveTo>
                    <a:pt x="1448" y="0"/>
                  </a:moveTo>
                  <a:lnTo>
                    <a:pt x="0"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09" name="Google Shape;520;p35">
              <a:extLst>
                <a:ext uri="{FF2B5EF4-FFF2-40B4-BE49-F238E27FC236}">
                  <a16:creationId xmlns:a16="http://schemas.microsoft.com/office/drawing/2014/main" xmlns="" id="{496366C8-1549-3313-9209-AE754ED5BE03}"/>
                </a:ext>
              </a:extLst>
            </p:cNvPr>
            <p:cNvSpPr/>
            <p:nvPr/>
          </p:nvSpPr>
          <p:spPr>
            <a:xfrm>
              <a:off x="2701379" y="1786576"/>
              <a:ext cx="89271" cy="89240"/>
            </a:xfrm>
            <a:custGeom>
              <a:avLst/>
              <a:gdLst/>
              <a:ahLst/>
              <a:cxnLst/>
              <a:rect l="l" t="t" r="r" b="b"/>
              <a:pathLst>
                <a:path w="2897" h="2896" extrusionOk="0">
                  <a:moveTo>
                    <a:pt x="1448" y="0"/>
                  </a:moveTo>
                  <a:lnTo>
                    <a:pt x="1" y="1448"/>
                  </a:lnTo>
                  <a:lnTo>
                    <a:pt x="1448" y="2896"/>
                  </a:lnTo>
                  <a:lnTo>
                    <a:pt x="2896" y="1448"/>
                  </a:lnTo>
                  <a:lnTo>
                    <a:pt x="1448" y="0"/>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grpSp>
      <p:sp>
        <p:nvSpPr>
          <p:cNvPr id="310" name="Google Shape;521;p35">
            <a:extLst>
              <a:ext uri="{FF2B5EF4-FFF2-40B4-BE49-F238E27FC236}">
                <a16:creationId xmlns:a16="http://schemas.microsoft.com/office/drawing/2014/main" xmlns="" id="{5D1F1121-C5E5-807F-BFF3-78D9768AE6E4}"/>
              </a:ext>
            </a:extLst>
          </p:cNvPr>
          <p:cNvSpPr/>
          <p:nvPr/>
        </p:nvSpPr>
        <p:spPr>
          <a:xfrm>
            <a:off x="7463939" y="3605725"/>
            <a:ext cx="177225" cy="237565"/>
          </a:xfrm>
          <a:custGeom>
            <a:avLst/>
            <a:gdLst/>
            <a:ahLst/>
            <a:cxnLst/>
            <a:rect l="l" t="t" r="r" b="b"/>
            <a:pathLst>
              <a:path w="4565" h="4565" extrusionOk="0">
                <a:moveTo>
                  <a:pt x="2282" y="1"/>
                </a:moveTo>
                <a:cubicBezTo>
                  <a:pt x="1877" y="1"/>
                  <a:pt x="1988" y="1571"/>
                  <a:pt x="1988" y="1571"/>
                </a:cubicBezTo>
                <a:cubicBezTo>
                  <a:pt x="1988" y="1571"/>
                  <a:pt x="1154" y="620"/>
                  <a:pt x="776" y="620"/>
                </a:cubicBezTo>
                <a:cubicBezTo>
                  <a:pt x="731" y="620"/>
                  <a:pt x="693" y="633"/>
                  <a:pt x="663" y="663"/>
                </a:cubicBezTo>
                <a:cubicBezTo>
                  <a:pt x="381" y="945"/>
                  <a:pt x="1571" y="1988"/>
                  <a:pt x="1571" y="1988"/>
                </a:cubicBezTo>
                <a:cubicBezTo>
                  <a:pt x="1571" y="1988"/>
                  <a:pt x="1375" y="1974"/>
                  <a:pt x="1122" y="1974"/>
                </a:cubicBezTo>
                <a:cubicBezTo>
                  <a:pt x="658" y="1974"/>
                  <a:pt x="0" y="2021"/>
                  <a:pt x="0" y="2283"/>
                </a:cubicBezTo>
                <a:cubicBezTo>
                  <a:pt x="0" y="2544"/>
                  <a:pt x="698" y="2588"/>
                  <a:pt x="1164" y="2588"/>
                </a:cubicBezTo>
                <a:cubicBezTo>
                  <a:pt x="1396" y="2588"/>
                  <a:pt x="1571" y="2577"/>
                  <a:pt x="1571" y="2577"/>
                </a:cubicBezTo>
                <a:lnTo>
                  <a:pt x="1571" y="2577"/>
                </a:lnTo>
                <a:cubicBezTo>
                  <a:pt x="1571" y="2577"/>
                  <a:pt x="381" y="3608"/>
                  <a:pt x="663" y="3890"/>
                </a:cubicBezTo>
                <a:cubicBezTo>
                  <a:pt x="693" y="3920"/>
                  <a:pt x="732" y="3934"/>
                  <a:pt x="777" y="3934"/>
                </a:cubicBezTo>
                <a:cubicBezTo>
                  <a:pt x="1156" y="3934"/>
                  <a:pt x="1988" y="2994"/>
                  <a:pt x="1988" y="2994"/>
                </a:cubicBezTo>
                <a:lnTo>
                  <a:pt x="1988" y="2994"/>
                </a:lnTo>
                <a:cubicBezTo>
                  <a:pt x="1988" y="2994"/>
                  <a:pt x="1878" y="4565"/>
                  <a:pt x="2282" y="4565"/>
                </a:cubicBezTo>
                <a:cubicBezTo>
                  <a:pt x="2675" y="4565"/>
                  <a:pt x="2577" y="2994"/>
                  <a:pt x="2577" y="2994"/>
                </a:cubicBezTo>
                <a:lnTo>
                  <a:pt x="2577" y="2994"/>
                </a:lnTo>
                <a:cubicBezTo>
                  <a:pt x="2577" y="2994"/>
                  <a:pt x="3399" y="3934"/>
                  <a:pt x="3775" y="3934"/>
                </a:cubicBezTo>
                <a:cubicBezTo>
                  <a:pt x="3821" y="3934"/>
                  <a:pt x="3859" y="3920"/>
                  <a:pt x="3890" y="3890"/>
                </a:cubicBezTo>
                <a:cubicBezTo>
                  <a:pt x="4172" y="3608"/>
                  <a:pt x="2994" y="2577"/>
                  <a:pt x="2994" y="2577"/>
                </a:cubicBezTo>
                <a:lnTo>
                  <a:pt x="2994" y="2577"/>
                </a:lnTo>
                <a:cubicBezTo>
                  <a:pt x="2994" y="2577"/>
                  <a:pt x="3168" y="2588"/>
                  <a:pt x="3401" y="2588"/>
                </a:cubicBezTo>
                <a:cubicBezTo>
                  <a:pt x="3866" y="2588"/>
                  <a:pt x="4564" y="2544"/>
                  <a:pt x="4564" y="2283"/>
                </a:cubicBezTo>
                <a:cubicBezTo>
                  <a:pt x="4564" y="2021"/>
                  <a:pt x="3907" y="1974"/>
                  <a:pt x="3443" y="1974"/>
                </a:cubicBezTo>
                <a:cubicBezTo>
                  <a:pt x="3190" y="1974"/>
                  <a:pt x="2994" y="1988"/>
                  <a:pt x="2994" y="1988"/>
                </a:cubicBezTo>
                <a:cubicBezTo>
                  <a:pt x="2994" y="1988"/>
                  <a:pt x="4172" y="945"/>
                  <a:pt x="3890" y="663"/>
                </a:cubicBezTo>
                <a:cubicBezTo>
                  <a:pt x="3860" y="633"/>
                  <a:pt x="3821" y="620"/>
                  <a:pt x="3777" y="620"/>
                </a:cubicBezTo>
                <a:cubicBezTo>
                  <a:pt x="3400" y="620"/>
                  <a:pt x="2577" y="1571"/>
                  <a:pt x="2577" y="1571"/>
                </a:cubicBezTo>
                <a:cubicBezTo>
                  <a:pt x="2577" y="1571"/>
                  <a:pt x="2675" y="1"/>
                  <a:pt x="228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11" name="Google Shape;522;p35">
            <a:extLst>
              <a:ext uri="{FF2B5EF4-FFF2-40B4-BE49-F238E27FC236}">
                <a16:creationId xmlns:a16="http://schemas.microsoft.com/office/drawing/2014/main" xmlns="" id="{2BF902C9-8F58-CB8D-BEE0-D478CFD467CE}"/>
              </a:ext>
            </a:extLst>
          </p:cNvPr>
          <p:cNvSpPr/>
          <p:nvPr/>
        </p:nvSpPr>
        <p:spPr>
          <a:xfrm>
            <a:off x="3820902" y="1617453"/>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sz="1400"/>
          </a:p>
        </p:txBody>
      </p:sp>
      <p:sp>
        <p:nvSpPr>
          <p:cNvPr id="312" name="Google Shape;523;p35">
            <a:extLst>
              <a:ext uri="{FF2B5EF4-FFF2-40B4-BE49-F238E27FC236}">
                <a16:creationId xmlns:a16="http://schemas.microsoft.com/office/drawing/2014/main" xmlns="" id="{A1B1B0CE-DD21-4974-C020-E8B4D20CC1A4}"/>
              </a:ext>
            </a:extLst>
          </p:cNvPr>
          <p:cNvSpPr/>
          <p:nvPr/>
        </p:nvSpPr>
        <p:spPr>
          <a:xfrm>
            <a:off x="8115288" y="689161"/>
            <a:ext cx="1028700" cy="1391817"/>
          </a:xfrm>
          <a:prstGeom prst="rect">
            <a:avLst/>
          </a:prstGeom>
          <a:solidFill>
            <a:schemeClr val="accent2"/>
          </a:solidFill>
          <a:ln>
            <a:noFill/>
          </a:ln>
        </p:spPr>
        <p:txBody>
          <a:bodyPr spcFirstLastPara="1" wrap="square" lIns="91425" tIns="91425" rIns="91425" bIns="91425" anchor="ctr" anchorCtr="0">
            <a:noAutofit/>
          </a:bodyPr>
          <a:lstStyle/>
          <a:p>
            <a:pPr defTabSz="914378">
              <a:defRPr/>
            </a:pPr>
            <a:endParaRPr sz="1400"/>
          </a:p>
        </p:txBody>
      </p:sp>
      <p:grpSp>
        <p:nvGrpSpPr>
          <p:cNvPr id="313" name="Google Shape;524;p35">
            <a:extLst>
              <a:ext uri="{FF2B5EF4-FFF2-40B4-BE49-F238E27FC236}">
                <a16:creationId xmlns:a16="http://schemas.microsoft.com/office/drawing/2014/main" xmlns="" id="{BAE745B5-871D-C9DB-37FB-F07390663D4F}"/>
              </a:ext>
            </a:extLst>
          </p:cNvPr>
          <p:cNvGrpSpPr/>
          <p:nvPr/>
        </p:nvGrpSpPr>
        <p:grpSpPr>
          <a:xfrm>
            <a:off x="8215321" y="827942"/>
            <a:ext cx="828635" cy="1110755"/>
            <a:chOff x="2181560" y="549169"/>
            <a:chExt cx="381859" cy="381890"/>
          </a:xfrm>
        </p:grpSpPr>
        <p:sp>
          <p:nvSpPr>
            <p:cNvPr id="314" name="Google Shape;525;p35">
              <a:extLst>
                <a:ext uri="{FF2B5EF4-FFF2-40B4-BE49-F238E27FC236}">
                  <a16:creationId xmlns:a16="http://schemas.microsoft.com/office/drawing/2014/main" xmlns="" id="{77429C1D-02C9-1ABC-6B17-765113CAC4F1}"/>
                </a:ext>
              </a:extLst>
            </p:cNvPr>
            <p:cNvSpPr/>
            <p:nvPr/>
          </p:nvSpPr>
          <p:spPr>
            <a:xfrm>
              <a:off x="2353940" y="549169"/>
              <a:ext cx="37841" cy="35961"/>
            </a:xfrm>
            <a:custGeom>
              <a:avLst/>
              <a:gdLst/>
              <a:ahLst/>
              <a:cxnLst/>
              <a:rect l="l" t="t" r="r" b="b"/>
              <a:pathLst>
                <a:path w="1228" h="1167" extrusionOk="0">
                  <a:moveTo>
                    <a:pt x="614" y="1"/>
                  </a:moveTo>
                  <a:lnTo>
                    <a:pt x="479" y="467"/>
                  </a:lnTo>
                  <a:lnTo>
                    <a:pt x="1" y="443"/>
                  </a:lnTo>
                  <a:lnTo>
                    <a:pt x="406" y="713"/>
                  </a:lnTo>
                  <a:lnTo>
                    <a:pt x="234" y="1166"/>
                  </a:lnTo>
                  <a:lnTo>
                    <a:pt x="614" y="872"/>
                  </a:lnTo>
                  <a:lnTo>
                    <a:pt x="995" y="1166"/>
                  </a:lnTo>
                  <a:lnTo>
                    <a:pt x="823" y="713"/>
                  </a:lnTo>
                  <a:lnTo>
                    <a:pt x="1228" y="443"/>
                  </a:lnTo>
                  <a:lnTo>
                    <a:pt x="749" y="467"/>
                  </a:lnTo>
                  <a:lnTo>
                    <a:pt x="61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15" name="Google Shape;526;p35">
              <a:extLst>
                <a:ext uri="{FF2B5EF4-FFF2-40B4-BE49-F238E27FC236}">
                  <a16:creationId xmlns:a16="http://schemas.microsoft.com/office/drawing/2014/main" xmlns="" id="{B32C1BEF-CA2A-E72D-7623-EA574571B8FD}"/>
                </a:ext>
              </a:extLst>
            </p:cNvPr>
            <p:cNvSpPr/>
            <p:nvPr/>
          </p:nvSpPr>
          <p:spPr>
            <a:xfrm>
              <a:off x="2357360" y="613819"/>
              <a:ext cx="31031" cy="30661"/>
            </a:xfrm>
            <a:custGeom>
              <a:avLst/>
              <a:gdLst/>
              <a:ahLst/>
              <a:cxnLst/>
              <a:rect l="l" t="t" r="r" b="b"/>
              <a:pathLst>
                <a:path w="1007" h="995" extrusionOk="0">
                  <a:moveTo>
                    <a:pt x="503" y="1"/>
                  </a:moveTo>
                  <a:lnTo>
                    <a:pt x="381" y="381"/>
                  </a:lnTo>
                  <a:lnTo>
                    <a:pt x="0" y="492"/>
                  </a:lnTo>
                  <a:lnTo>
                    <a:pt x="381" y="614"/>
                  </a:lnTo>
                  <a:lnTo>
                    <a:pt x="503" y="995"/>
                  </a:lnTo>
                  <a:lnTo>
                    <a:pt x="626" y="614"/>
                  </a:lnTo>
                  <a:lnTo>
                    <a:pt x="1006" y="492"/>
                  </a:lnTo>
                  <a:lnTo>
                    <a:pt x="626" y="381"/>
                  </a:lnTo>
                  <a:lnTo>
                    <a:pt x="50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16" name="Google Shape;527;p35">
              <a:extLst>
                <a:ext uri="{FF2B5EF4-FFF2-40B4-BE49-F238E27FC236}">
                  <a16:creationId xmlns:a16="http://schemas.microsoft.com/office/drawing/2014/main" xmlns="" id="{AFF1F98C-6147-1D84-1855-1368C6B45F44}"/>
                </a:ext>
              </a:extLst>
            </p:cNvPr>
            <p:cNvSpPr/>
            <p:nvPr/>
          </p:nvSpPr>
          <p:spPr>
            <a:xfrm>
              <a:off x="2353940" y="895098"/>
              <a:ext cx="37841" cy="35961"/>
            </a:xfrm>
            <a:custGeom>
              <a:avLst/>
              <a:gdLst/>
              <a:ahLst/>
              <a:cxnLst/>
              <a:rect l="l" t="t" r="r" b="b"/>
              <a:pathLst>
                <a:path w="1228" h="1167" extrusionOk="0">
                  <a:moveTo>
                    <a:pt x="234" y="1"/>
                  </a:moveTo>
                  <a:lnTo>
                    <a:pt x="406" y="455"/>
                  </a:lnTo>
                  <a:lnTo>
                    <a:pt x="1" y="725"/>
                  </a:lnTo>
                  <a:lnTo>
                    <a:pt x="479" y="700"/>
                  </a:lnTo>
                  <a:lnTo>
                    <a:pt x="614" y="1166"/>
                  </a:lnTo>
                  <a:lnTo>
                    <a:pt x="749" y="700"/>
                  </a:lnTo>
                  <a:lnTo>
                    <a:pt x="1228" y="725"/>
                  </a:lnTo>
                  <a:lnTo>
                    <a:pt x="823" y="455"/>
                  </a:lnTo>
                  <a:lnTo>
                    <a:pt x="995" y="1"/>
                  </a:lnTo>
                  <a:lnTo>
                    <a:pt x="614" y="295"/>
                  </a:lnTo>
                  <a:lnTo>
                    <a:pt x="23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17" name="Google Shape;528;p35">
              <a:extLst>
                <a:ext uri="{FF2B5EF4-FFF2-40B4-BE49-F238E27FC236}">
                  <a16:creationId xmlns:a16="http://schemas.microsoft.com/office/drawing/2014/main" xmlns="" id="{DBD121B8-FE55-B7E9-D4BB-97D5F36FCFB6}"/>
                </a:ext>
              </a:extLst>
            </p:cNvPr>
            <p:cNvSpPr/>
            <p:nvPr/>
          </p:nvSpPr>
          <p:spPr>
            <a:xfrm>
              <a:off x="2357360" y="835748"/>
              <a:ext cx="31031" cy="30661"/>
            </a:xfrm>
            <a:custGeom>
              <a:avLst/>
              <a:gdLst/>
              <a:ahLst/>
              <a:cxnLst/>
              <a:rect l="l" t="t" r="r" b="b"/>
              <a:pathLst>
                <a:path w="1007" h="995" extrusionOk="0">
                  <a:moveTo>
                    <a:pt x="503" y="1"/>
                  </a:moveTo>
                  <a:lnTo>
                    <a:pt x="381" y="381"/>
                  </a:lnTo>
                  <a:lnTo>
                    <a:pt x="0" y="491"/>
                  </a:lnTo>
                  <a:lnTo>
                    <a:pt x="381" y="614"/>
                  </a:lnTo>
                  <a:lnTo>
                    <a:pt x="503" y="994"/>
                  </a:lnTo>
                  <a:lnTo>
                    <a:pt x="626" y="614"/>
                  </a:lnTo>
                  <a:lnTo>
                    <a:pt x="1006" y="491"/>
                  </a:lnTo>
                  <a:lnTo>
                    <a:pt x="626" y="381"/>
                  </a:lnTo>
                  <a:lnTo>
                    <a:pt x="50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18" name="Google Shape;529;p35">
              <a:extLst>
                <a:ext uri="{FF2B5EF4-FFF2-40B4-BE49-F238E27FC236}">
                  <a16:creationId xmlns:a16="http://schemas.microsoft.com/office/drawing/2014/main" xmlns="" id="{FC161FAE-A5E4-2A92-FEC1-0B4F2282EE97}"/>
                </a:ext>
              </a:extLst>
            </p:cNvPr>
            <p:cNvSpPr/>
            <p:nvPr/>
          </p:nvSpPr>
          <p:spPr>
            <a:xfrm>
              <a:off x="2234100" y="600599"/>
              <a:ext cx="37471" cy="37471"/>
            </a:xfrm>
            <a:custGeom>
              <a:avLst/>
              <a:gdLst/>
              <a:ahLst/>
              <a:cxnLst/>
              <a:rect l="l" t="t" r="r" b="b"/>
              <a:pathLst>
                <a:path w="1216" h="1216" extrusionOk="0">
                  <a:moveTo>
                    <a:pt x="859" y="0"/>
                  </a:moveTo>
                  <a:lnTo>
                    <a:pt x="540" y="369"/>
                  </a:lnTo>
                  <a:lnTo>
                    <a:pt x="111" y="123"/>
                  </a:lnTo>
                  <a:lnTo>
                    <a:pt x="356" y="553"/>
                  </a:lnTo>
                  <a:lnTo>
                    <a:pt x="1" y="872"/>
                  </a:lnTo>
                  <a:lnTo>
                    <a:pt x="467" y="773"/>
                  </a:lnTo>
                  <a:lnTo>
                    <a:pt x="675" y="1215"/>
                  </a:lnTo>
                  <a:lnTo>
                    <a:pt x="725" y="737"/>
                  </a:lnTo>
                  <a:lnTo>
                    <a:pt x="1215" y="688"/>
                  </a:lnTo>
                  <a:lnTo>
                    <a:pt x="774" y="479"/>
                  </a:lnTo>
                  <a:lnTo>
                    <a:pt x="85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19" name="Google Shape;530;p35">
              <a:extLst>
                <a:ext uri="{FF2B5EF4-FFF2-40B4-BE49-F238E27FC236}">
                  <a16:creationId xmlns:a16="http://schemas.microsoft.com/office/drawing/2014/main" xmlns="" id="{FCC8A44A-36D4-6A72-86A1-29F887288DB1}"/>
                </a:ext>
              </a:extLst>
            </p:cNvPr>
            <p:cNvSpPr/>
            <p:nvPr/>
          </p:nvSpPr>
          <p:spPr>
            <a:xfrm>
              <a:off x="2283250" y="650119"/>
              <a:ext cx="21971" cy="21570"/>
            </a:xfrm>
            <a:custGeom>
              <a:avLst/>
              <a:gdLst/>
              <a:ahLst/>
              <a:cxnLst/>
              <a:rect l="l" t="t" r="r" b="b"/>
              <a:pathLst>
                <a:path w="713" h="700" extrusionOk="0">
                  <a:moveTo>
                    <a:pt x="1" y="1"/>
                  </a:moveTo>
                  <a:lnTo>
                    <a:pt x="185" y="356"/>
                  </a:lnTo>
                  <a:lnTo>
                    <a:pt x="1" y="700"/>
                  </a:lnTo>
                  <a:lnTo>
                    <a:pt x="356" y="528"/>
                  </a:lnTo>
                  <a:lnTo>
                    <a:pt x="712" y="700"/>
                  </a:lnTo>
                  <a:lnTo>
                    <a:pt x="528" y="356"/>
                  </a:lnTo>
                  <a:lnTo>
                    <a:pt x="712" y="1"/>
                  </a:lnTo>
                  <a:lnTo>
                    <a:pt x="356" y="185"/>
                  </a:lnTo>
                  <a:lnTo>
                    <a:pt x="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0" name="Google Shape;531;p35">
              <a:extLst>
                <a:ext uri="{FF2B5EF4-FFF2-40B4-BE49-F238E27FC236}">
                  <a16:creationId xmlns:a16="http://schemas.microsoft.com/office/drawing/2014/main" xmlns="" id="{E704512B-FB6B-FFA6-BB2A-EA290B620B43}"/>
                </a:ext>
              </a:extLst>
            </p:cNvPr>
            <p:cNvSpPr/>
            <p:nvPr/>
          </p:nvSpPr>
          <p:spPr>
            <a:xfrm>
              <a:off x="2265870" y="632369"/>
              <a:ext cx="9090" cy="9460"/>
            </a:xfrm>
            <a:custGeom>
              <a:avLst/>
              <a:gdLst/>
              <a:ahLst/>
              <a:cxnLst/>
              <a:rect l="l" t="t" r="r" b="b"/>
              <a:pathLst>
                <a:path w="295" h="307" extrusionOk="0">
                  <a:moveTo>
                    <a:pt x="295" y="307"/>
                  </a:moveTo>
                  <a:lnTo>
                    <a:pt x="0"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1" name="Google Shape;532;p35">
              <a:extLst>
                <a:ext uri="{FF2B5EF4-FFF2-40B4-BE49-F238E27FC236}">
                  <a16:creationId xmlns:a16="http://schemas.microsoft.com/office/drawing/2014/main" xmlns="" id="{875D9AAF-6BA4-0712-DA51-D59115A2DC45}"/>
                </a:ext>
              </a:extLst>
            </p:cNvPr>
            <p:cNvSpPr/>
            <p:nvPr/>
          </p:nvSpPr>
          <p:spPr>
            <a:xfrm>
              <a:off x="2314250" y="681118"/>
              <a:ext cx="20061" cy="20061"/>
            </a:xfrm>
            <a:custGeom>
              <a:avLst/>
              <a:gdLst/>
              <a:ahLst/>
              <a:cxnLst/>
              <a:rect l="l" t="t" r="r" b="b"/>
              <a:pathLst>
                <a:path w="651" h="651" extrusionOk="0">
                  <a:moveTo>
                    <a:pt x="1" y="1"/>
                  </a:moveTo>
                  <a:lnTo>
                    <a:pt x="651" y="65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2" name="Google Shape;533;p35">
              <a:extLst>
                <a:ext uri="{FF2B5EF4-FFF2-40B4-BE49-F238E27FC236}">
                  <a16:creationId xmlns:a16="http://schemas.microsoft.com/office/drawing/2014/main" xmlns="" id="{C9DD5510-27D7-8628-5DB7-479A3922D76A}"/>
                </a:ext>
              </a:extLst>
            </p:cNvPr>
            <p:cNvSpPr/>
            <p:nvPr/>
          </p:nvSpPr>
          <p:spPr>
            <a:xfrm>
              <a:off x="2342230" y="708729"/>
              <a:ext cx="4561" cy="4930"/>
            </a:xfrm>
            <a:custGeom>
              <a:avLst/>
              <a:gdLst/>
              <a:ahLst/>
              <a:cxnLst/>
              <a:rect l="l" t="t" r="r" b="b"/>
              <a:pathLst>
                <a:path w="148" h="160" extrusionOk="0">
                  <a:moveTo>
                    <a:pt x="1" y="0"/>
                  </a:moveTo>
                  <a:lnTo>
                    <a:pt x="148" y="16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3" name="Google Shape;534;p35">
              <a:extLst>
                <a:ext uri="{FF2B5EF4-FFF2-40B4-BE49-F238E27FC236}">
                  <a16:creationId xmlns:a16="http://schemas.microsoft.com/office/drawing/2014/main" xmlns="" id="{D8D10462-FF51-DA67-C1EC-18CD1A2AADD1}"/>
                </a:ext>
              </a:extLst>
            </p:cNvPr>
            <p:cNvSpPr/>
            <p:nvPr/>
          </p:nvSpPr>
          <p:spPr>
            <a:xfrm>
              <a:off x="2355449" y="721948"/>
              <a:ext cx="4591" cy="4961"/>
            </a:xfrm>
            <a:custGeom>
              <a:avLst/>
              <a:gdLst/>
              <a:ahLst/>
              <a:cxnLst/>
              <a:rect l="l" t="t" r="r" b="b"/>
              <a:pathLst>
                <a:path w="149" h="161" extrusionOk="0">
                  <a:moveTo>
                    <a:pt x="1" y="1"/>
                  </a:moveTo>
                  <a:lnTo>
                    <a:pt x="148" y="16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4" name="Google Shape;535;p35">
              <a:extLst>
                <a:ext uri="{FF2B5EF4-FFF2-40B4-BE49-F238E27FC236}">
                  <a16:creationId xmlns:a16="http://schemas.microsoft.com/office/drawing/2014/main" xmlns="" id="{CCDC74D6-BE35-2B10-46CA-1BB2AE4FC1E7}"/>
                </a:ext>
              </a:extLst>
            </p:cNvPr>
            <p:cNvSpPr/>
            <p:nvPr/>
          </p:nvSpPr>
          <p:spPr>
            <a:xfrm>
              <a:off x="2473810" y="840679"/>
              <a:ext cx="37440" cy="37440"/>
            </a:xfrm>
            <a:custGeom>
              <a:avLst/>
              <a:gdLst/>
              <a:ahLst/>
              <a:cxnLst/>
              <a:rect l="l" t="t" r="r" b="b"/>
              <a:pathLst>
                <a:path w="1215" h="1215" extrusionOk="0">
                  <a:moveTo>
                    <a:pt x="540" y="0"/>
                  </a:moveTo>
                  <a:lnTo>
                    <a:pt x="479" y="479"/>
                  </a:lnTo>
                  <a:lnTo>
                    <a:pt x="0" y="540"/>
                  </a:lnTo>
                  <a:lnTo>
                    <a:pt x="442" y="736"/>
                  </a:lnTo>
                  <a:lnTo>
                    <a:pt x="344" y="1215"/>
                  </a:lnTo>
                  <a:lnTo>
                    <a:pt x="675" y="859"/>
                  </a:lnTo>
                  <a:lnTo>
                    <a:pt x="1092" y="1092"/>
                  </a:lnTo>
                  <a:lnTo>
                    <a:pt x="859" y="675"/>
                  </a:lnTo>
                  <a:lnTo>
                    <a:pt x="1215" y="344"/>
                  </a:lnTo>
                  <a:lnTo>
                    <a:pt x="1215" y="344"/>
                  </a:lnTo>
                  <a:lnTo>
                    <a:pt x="736" y="442"/>
                  </a:lnTo>
                  <a:lnTo>
                    <a:pt x="54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5" name="Google Shape;536;p35">
              <a:extLst>
                <a:ext uri="{FF2B5EF4-FFF2-40B4-BE49-F238E27FC236}">
                  <a16:creationId xmlns:a16="http://schemas.microsoft.com/office/drawing/2014/main" xmlns="" id="{2B481AC9-0EC0-E108-3E20-9C7CACAF62A4}"/>
                </a:ext>
              </a:extLst>
            </p:cNvPr>
            <p:cNvSpPr/>
            <p:nvPr/>
          </p:nvSpPr>
          <p:spPr>
            <a:xfrm>
              <a:off x="2440160" y="807029"/>
              <a:ext cx="21940" cy="21940"/>
            </a:xfrm>
            <a:custGeom>
              <a:avLst/>
              <a:gdLst/>
              <a:ahLst/>
              <a:cxnLst/>
              <a:rect l="l" t="t" r="r" b="b"/>
              <a:pathLst>
                <a:path w="712" h="712" extrusionOk="0">
                  <a:moveTo>
                    <a:pt x="0" y="0"/>
                  </a:moveTo>
                  <a:lnTo>
                    <a:pt x="184" y="356"/>
                  </a:lnTo>
                  <a:lnTo>
                    <a:pt x="0" y="712"/>
                  </a:lnTo>
                  <a:lnTo>
                    <a:pt x="356" y="528"/>
                  </a:lnTo>
                  <a:lnTo>
                    <a:pt x="712" y="712"/>
                  </a:lnTo>
                  <a:lnTo>
                    <a:pt x="528" y="356"/>
                  </a:lnTo>
                  <a:lnTo>
                    <a:pt x="712" y="0"/>
                  </a:lnTo>
                  <a:lnTo>
                    <a:pt x="356" y="184"/>
                  </a:lnTo>
                  <a:lnTo>
                    <a:pt x="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6" name="Google Shape;537;p35">
              <a:extLst>
                <a:ext uri="{FF2B5EF4-FFF2-40B4-BE49-F238E27FC236}">
                  <a16:creationId xmlns:a16="http://schemas.microsoft.com/office/drawing/2014/main" xmlns="" id="{628F8930-485F-553A-8AB7-0286899388D7}"/>
                </a:ext>
              </a:extLst>
            </p:cNvPr>
            <p:cNvSpPr/>
            <p:nvPr/>
          </p:nvSpPr>
          <p:spPr>
            <a:xfrm>
              <a:off x="2470020" y="836888"/>
              <a:ext cx="9491" cy="9491"/>
            </a:xfrm>
            <a:custGeom>
              <a:avLst/>
              <a:gdLst/>
              <a:ahLst/>
              <a:cxnLst/>
              <a:rect l="l" t="t" r="r" b="b"/>
              <a:pathLst>
                <a:path w="308" h="308" extrusionOk="0">
                  <a:moveTo>
                    <a:pt x="0" y="0"/>
                  </a:moveTo>
                  <a:lnTo>
                    <a:pt x="307" y="307"/>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7" name="Google Shape;538;p35">
              <a:extLst>
                <a:ext uri="{FF2B5EF4-FFF2-40B4-BE49-F238E27FC236}">
                  <a16:creationId xmlns:a16="http://schemas.microsoft.com/office/drawing/2014/main" xmlns="" id="{D13E0EE4-9F69-28BD-0B01-252F5E059E7D}"/>
                </a:ext>
              </a:extLst>
            </p:cNvPr>
            <p:cNvSpPr/>
            <p:nvPr/>
          </p:nvSpPr>
          <p:spPr>
            <a:xfrm>
              <a:off x="2410670" y="777539"/>
              <a:ext cx="20061" cy="20061"/>
            </a:xfrm>
            <a:custGeom>
              <a:avLst/>
              <a:gdLst/>
              <a:ahLst/>
              <a:cxnLst/>
              <a:rect l="l" t="t" r="r" b="b"/>
              <a:pathLst>
                <a:path w="651" h="651" extrusionOk="0">
                  <a:moveTo>
                    <a:pt x="650" y="650"/>
                  </a:moveTo>
                  <a:lnTo>
                    <a:pt x="0"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8" name="Google Shape;539;p35">
              <a:extLst>
                <a:ext uri="{FF2B5EF4-FFF2-40B4-BE49-F238E27FC236}">
                  <a16:creationId xmlns:a16="http://schemas.microsoft.com/office/drawing/2014/main" xmlns="" id="{23E87659-644D-F5F9-1CE9-92DA881022FE}"/>
                </a:ext>
              </a:extLst>
            </p:cNvPr>
            <p:cNvSpPr/>
            <p:nvPr/>
          </p:nvSpPr>
          <p:spPr>
            <a:xfrm>
              <a:off x="2398560" y="765059"/>
              <a:ext cx="4561" cy="4930"/>
            </a:xfrm>
            <a:custGeom>
              <a:avLst/>
              <a:gdLst/>
              <a:ahLst/>
              <a:cxnLst/>
              <a:rect l="l" t="t" r="r" b="b"/>
              <a:pathLst>
                <a:path w="148" h="160" extrusionOk="0">
                  <a:moveTo>
                    <a:pt x="148" y="160"/>
                  </a:moveTo>
                  <a:lnTo>
                    <a:pt x="1"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29" name="Google Shape;540;p35">
              <a:extLst>
                <a:ext uri="{FF2B5EF4-FFF2-40B4-BE49-F238E27FC236}">
                  <a16:creationId xmlns:a16="http://schemas.microsoft.com/office/drawing/2014/main" xmlns="" id="{19515BFD-BADB-6432-3877-FB5A0602530D}"/>
                </a:ext>
              </a:extLst>
            </p:cNvPr>
            <p:cNvSpPr/>
            <p:nvPr/>
          </p:nvSpPr>
          <p:spPr>
            <a:xfrm>
              <a:off x="2385340" y="752209"/>
              <a:ext cx="4561" cy="4561"/>
            </a:xfrm>
            <a:custGeom>
              <a:avLst/>
              <a:gdLst/>
              <a:ahLst/>
              <a:cxnLst/>
              <a:rect l="l" t="t" r="r" b="b"/>
              <a:pathLst>
                <a:path w="148" h="148" extrusionOk="0">
                  <a:moveTo>
                    <a:pt x="147" y="147"/>
                  </a:moveTo>
                  <a:lnTo>
                    <a:pt x="0"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0" name="Google Shape;541;p35">
              <a:extLst>
                <a:ext uri="{FF2B5EF4-FFF2-40B4-BE49-F238E27FC236}">
                  <a16:creationId xmlns:a16="http://schemas.microsoft.com/office/drawing/2014/main" xmlns="" id="{4BDC3308-C48B-7DFE-3419-A0E759C6A74A}"/>
                </a:ext>
              </a:extLst>
            </p:cNvPr>
            <p:cNvSpPr/>
            <p:nvPr/>
          </p:nvSpPr>
          <p:spPr>
            <a:xfrm>
              <a:off x="2473810" y="600599"/>
              <a:ext cx="37440" cy="37471"/>
            </a:xfrm>
            <a:custGeom>
              <a:avLst/>
              <a:gdLst/>
              <a:ahLst/>
              <a:cxnLst/>
              <a:rect l="l" t="t" r="r" b="b"/>
              <a:pathLst>
                <a:path w="1215" h="1216" extrusionOk="0">
                  <a:moveTo>
                    <a:pt x="344" y="0"/>
                  </a:moveTo>
                  <a:lnTo>
                    <a:pt x="442" y="479"/>
                  </a:lnTo>
                  <a:lnTo>
                    <a:pt x="0" y="688"/>
                  </a:lnTo>
                  <a:lnTo>
                    <a:pt x="479" y="737"/>
                  </a:lnTo>
                  <a:lnTo>
                    <a:pt x="540" y="1215"/>
                  </a:lnTo>
                  <a:lnTo>
                    <a:pt x="736" y="773"/>
                  </a:lnTo>
                  <a:lnTo>
                    <a:pt x="1215" y="872"/>
                  </a:lnTo>
                  <a:lnTo>
                    <a:pt x="859" y="553"/>
                  </a:lnTo>
                  <a:lnTo>
                    <a:pt x="1092" y="123"/>
                  </a:lnTo>
                  <a:lnTo>
                    <a:pt x="675" y="369"/>
                  </a:lnTo>
                  <a:lnTo>
                    <a:pt x="34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1" name="Google Shape;542;p35">
              <a:extLst>
                <a:ext uri="{FF2B5EF4-FFF2-40B4-BE49-F238E27FC236}">
                  <a16:creationId xmlns:a16="http://schemas.microsoft.com/office/drawing/2014/main" xmlns="" id="{D7C1611A-732F-3A53-ADC4-23834C6B9183}"/>
                </a:ext>
              </a:extLst>
            </p:cNvPr>
            <p:cNvSpPr/>
            <p:nvPr/>
          </p:nvSpPr>
          <p:spPr>
            <a:xfrm>
              <a:off x="2440160" y="650119"/>
              <a:ext cx="21940" cy="21570"/>
            </a:xfrm>
            <a:custGeom>
              <a:avLst/>
              <a:gdLst/>
              <a:ahLst/>
              <a:cxnLst/>
              <a:rect l="l" t="t" r="r" b="b"/>
              <a:pathLst>
                <a:path w="712" h="700" extrusionOk="0">
                  <a:moveTo>
                    <a:pt x="0" y="1"/>
                  </a:moveTo>
                  <a:lnTo>
                    <a:pt x="184" y="356"/>
                  </a:lnTo>
                  <a:lnTo>
                    <a:pt x="0" y="700"/>
                  </a:lnTo>
                  <a:lnTo>
                    <a:pt x="0" y="700"/>
                  </a:lnTo>
                  <a:lnTo>
                    <a:pt x="356" y="528"/>
                  </a:lnTo>
                  <a:lnTo>
                    <a:pt x="712" y="700"/>
                  </a:lnTo>
                  <a:lnTo>
                    <a:pt x="528" y="356"/>
                  </a:lnTo>
                  <a:lnTo>
                    <a:pt x="712" y="1"/>
                  </a:lnTo>
                  <a:lnTo>
                    <a:pt x="356" y="185"/>
                  </a:lnTo>
                  <a:lnTo>
                    <a:pt x="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2" name="Google Shape;543;p35">
              <a:extLst>
                <a:ext uri="{FF2B5EF4-FFF2-40B4-BE49-F238E27FC236}">
                  <a16:creationId xmlns:a16="http://schemas.microsoft.com/office/drawing/2014/main" xmlns="" id="{368C072A-149E-FBE0-4E16-0B97E4B2E44E}"/>
                </a:ext>
              </a:extLst>
            </p:cNvPr>
            <p:cNvSpPr/>
            <p:nvPr/>
          </p:nvSpPr>
          <p:spPr>
            <a:xfrm>
              <a:off x="2470020" y="632369"/>
              <a:ext cx="9491" cy="9460"/>
            </a:xfrm>
            <a:custGeom>
              <a:avLst/>
              <a:gdLst/>
              <a:ahLst/>
              <a:cxnLst/>
              <a:rect l="l" t="t" r="r" b="b"/>
              <a:pathLst>
                <a:path w="308" h="307" extrusionOk="0">
                  <a:moveTo>
                    <a:pt x="0" y="307"/>
                  </a:moveTo>
                  <a:lnTo>
                    <a:pt x="307"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3" name="Google Shape;544;p35">
              <a:extLst>
                <a:ext uri="{FF2B5EF4-FFF2-40B4-BE49-F238E27FC236}">
                  <a16:creationId xmlns:a16="http://schemas.microsoft.com/office/drawing/2014/main" xmlns="" id="{4595DC14-ED08-8FBD-E57F-5A0884902666}"/>
                </a:ext>
              </a:extLst>
            </p:cNvPr>
            <p:cNvSpPr/>
            <p:nvPr/>
          </p:nvSpPr>
          <p:spPr>
            <a:xfrm>
              <a:off x="2410670" y="681118"/>
              <a:ext cx="20061" cy="20061"/>
            </a:xfrm>
            <a:custGeom>
              <a:avLst/>
              <a:gdLst/>
              <a:ahLst/>
              <a:cxnLst/>
              <a:rect l="l" t="t" r="r" b="b"/>
              <a:pathLst>
                <a:path w="651" h="651" extrusionOk="0">
                  <a:moveTo>
                    <a:pt x="650" y="1"/>
                  </a:moveTo>
                  <a:lnTo>
                    <a:pt x="0" y="651"/>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4" name="Google Shape;545;p35">
              <a:extLst>
                <a:ext uri="{FF2B5EF4-FFF2-40B4-BE49-F238E27FC236}">
                  <a16:creationId xmlns:a16="http://schemas.microsoft.com/office/drawing/2014/main" xmlns="" id="{41E34A48-5375-804B-E11E-FA4C4BE2BA1C}"/>
                </a:ext>
              </a:extLst>
            </p:cNvPr>
            <p:cNvSpPr/>
            <p:nvPr/>
          </p:nvSpPr>
          <p:spPr>
            <a:xfrm>
              <a:off x="2398560" y="708729"/>
              <a:ext cx="4561" cy="4930"/>
            </a:xfrm>
            <a:custGeom>
              <a:avLst/>
              <a:gdLst/>
              <a:ahLst/>
              <a:cxnLst/>
              <a:rect l="l" t="t" r="r" b="b"/>
              <a:pathLst>
                <a:path w="148" h="160" extrusionOk="0">
                  <a:moveTo>
                    <a:pt x="148" y="0"/>
                  </a:moveTo>
                  <a:lnTo>
                    <a:pt x="1" y="16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5" name="Google Shape;546;p35">
              <a:extLst>
                <a:ext uri="{FF2B5EF4-FFF2-40B4-BE49-F238E27FC236}">
                  <a16:creationId xmlns:a16="http://schemas.microsoft.com/office/drawing/2014/main" xmlns="" id="{18D0BB34-FFA1-29B1-B421-3EE1A03ADAD1}"/>
                </a:ext>
              </a:extLst>
            </p:cNvPr>
            <p:cNvSpPr/>
            <p:nvPr/>
          </p:nvSpPr>
          <p:spPr>
            <a:xfrm>
              <a:off x="2385340" y="721948"/>
              <a:ext cx="4561" cy="4961"/>
            </a:xfrm>
            <a:custGeom>
              <a:avLst/>
              <a:gdLst/>
              <a:ahLst/>
              <a:cxnLst/>
              <a:rect l="l" t="t" r="r" b="b"/>
              <a:pathLst>
                <a:path w="148" h="161" extrusionOk="0">
                  <a:moveTo>
                    <a:pt x="147" y="1"/>
                  </a:moveTo>
                  <a:lnTo>
                    <a:pt x="0" y="16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6" name="Google Shape;547;p35">
              <a:extLst>
                <a:ext uri="{FF2B5EF4-FFF2-40B4-BE49-F238E27FC236}">
                  <a16:creationId xmlns:a16="http://schemas.microsoft.com/office/drawing/2014/main" xmlns="" id="{D10C79D2-D759-F0D6-0145-06BBABA65A83}"/>
                </a:ext>
              </a:extLst>
            </p:cNvPr>
            <p:cNvSpPr/>
            <p:nvPr/>
          </p:nvSpPr>
          <p:spPr>
            <a:xfrm>
              <a:off x="2234100" y="840679"/>
              <a:ext cx="37471" cy="37440"/>
            </a:xfrm>
            <a:custGeom>
              <a:avLst/>
              <a:gdLst/>
              <a:ahLst/>
              <a:cxnLst/>
              <a:rect l="l" t="t" r="r" b="b"/>
              <a:pathLst>
                <a:path w="1216" h="1215" extrusionOk="0">
                  <a:moveTo>
                    <a:pt x="675" y="0"/>
                  </a:moveTo>
                  <a:lnTo>
                    <a:pt x="467" y="442"/>
                  </a:lnTo>
                  <a:lnTo>
                    <a:pt x="1" y="344"/>
                  </a:lnTo>
                  <a:lnTo>
                    <a:pt x="356" y="675"/>
                  </a:lnTo>
                  <a:lnTo>
                    <a:pt x="111" y="1092"/>
                  </a:lnTo>
                  <a:lnTo>
                    <a:pt x="540" y="859"/>
                  </a:lnTo>
                  <a:lnTo>
                    <a:pt x="859" y="1215"/>
                  </a:lnTo>
                  <a:lnTo>
                    <a:pt x="859" y="1215"/>
                  </a:lnTo>
                  <a:lnTo>
                    <a:pt x="774" y="736"/>
                  </a:lnTo>
                  <a:lnTo>
                    <a:pt x="1215" y="540"/>
                  </a:lnTo>
                  <a:lnTo>
                    <a:pt x="725" y="479"/>
                  </a:lnTo>
                  <a:lnTo>
                    <a:pt x="67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7" name="Google Shape;548;p35">
              <a:extLst>
                <a:ext uri="{FF2B5EF4-FFF2-40B4-BE49-F238E27FC236}">
                  <a16:creationId xmlns:a16="http://schemas.microsoft.com/office/drawing/2014/main" xmlns="" id="{6A140261-D61B-D233-1C75-26AEFFED8E63}"/>
                </a:ext>
              </a:extLst>
            </p:cNvPr>
            <p:cNvSpPr/>
            <p:nvPr/>
          </p:nvSpPr>
          <p:spPr>
            <a:xfrm>
              <a:off x="2283250" y="807029"/>
              <a:ext cx="21971" cy="21940"/>
            </a:xfrm>
            <a:custGeom>
              <a:avLst/>
              <a:gdLst/>
              <a:ahLst/>
              <a:cxnLst/>
              <a:rect l="l" t="t" r="r" b="b"/>
              <a:pathLst>
                <a:path w="713" h="712" extrusionOk="0">
                  <a:moveTo>
                    <a:pt x="1" y="0"/>
                  </a:moveTo>
                  <a:lnTo>
                    <a:pt x="185" y="356"/>
                  </a:lnTo>
                  <a:lnTo>
                    <a:pt x="1" y="712"/>
                  </a:lnTo>
                  <a:lnTo>
                    <a:pt x="1" y="712"/>
                  </a:lnTo>
                  <a:lnTo>
                    <a:pt x="356" y="528"/>
                  </a:lnTo>
                  <a:lnTo>
                    <a:pt x="712" y="712"/>
                  </a:lnTo>
                  <a:lnTo>
                    <a:pt x="528" y="356"/>
                  </a:lnTo>
                  <a:lnTo>
                    <a:pt x="712" y="0"/>
                  </a:lnTo>
                  <a:lnTo>
                    <a:pt x="356" y="184"/>
                  </a:lnTo>
                  <a:lnTo>
                    <a:pt x="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8" name="Google Shape;549;p35">
              <a:extLst>
                <a:ext uri="{FF2B5EF4-FFF2-40B4-BE49-F238E27FC236}">
                  <a16:creationId xmlns:a16="http://schemas.microsoft.com/office/drawing/2014/main" xmlns="" id="{95FD470A-0300-0415-9E93-78A74C37A5B9}"/>
                </a:ext>
              </a:extLst>
            </p:cNvPr>
            <p:cNvSpPr/>
            <p:nvPr/>
          </p:nvSpPr>
          <p:spPr>
            <a:xfrm>
              <a:off x="2265870" y="836888"/>
              <a:ext cx="9090" cy="9491"/>
            </a:xfrm>
            <a:custGeom>
              <a:avLst/>
              <a:gdLst/>
              <a:ahLst/>
              <a:cxnLst/>
              <a:rect l="l" t="t" r="r" b="b"/>
              <a:pathLst>
                <a:path w="295" h="308" extrusionOk="0">
                  <a:moveTo>
                    <a:pt x="295" y="0"/>
                  </a:moveTo>
                  <a:lnTo>
                    <a:pt x="0" y="307"/>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39" name="Google Shape;550;p35">
              <a:extLst>
                <a:ext uri="{FF2B5EF4-FFF2-40B4-BE49-F238E27FC236}">
                  <a16:creationId xmlns:a16="http://schemas.microsoft.com/office/drawing/2014/main" xmlns="" id="{0BE5665C-B4C9-344B-9EA9-43352857DFED}"/>
                </a:ext>
              </a:extLst>
            </p:cNvPr>
            <p:cNvSpPr/>
            <p:nvPr/>
          </p:nvSpPr>
          <p:spPr>
            <a:xfrm>
              <a:off x="2314250" y="777539"/>
              <a:ext cx="20061" cy="20061"/>
            </a:xfrm>
            <a:custGeom>
              <a:avLst/>
              <a:gdLst/>
              <a:ahLst/>
              <a:cxnLst/>
              <a:rect l="l" t="t" r="r" b="b"/>
              <a:pathLst>
                <a:path w="651" h="651" extrusionOk="0">
                  <a:moveTo>
                    <a:pt x="1" y="650"/>
                  </a:moveTo>
                  <a:lnTo>
                    <a:pt x="651"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0" name="Google Shape;551;p35">
              <a:extLst>
                <a:ext uri="{FF2B5EF4-FFF2-40B4-BE49-F238E27FC236}">
                  <a16:creationId xmlns:a16="http://schemas.microsoft.com/office/drawing/2014/main" xmlns="" id="{480F92A2-4DD8-8678-F569-FE2ADAE264A9}"/>
                </a:ext>
              </a:extLst>
            </p:cNvPr>
            <p:cNvSpPr/>
            <p:nvPr/>
          </p:nvSpPr>
          <p:spPr>
            <a:xfrm>
              <a:off x="2342230" y="765059"/>
              <a:ext cx="4561" cy="4930"/>
            </a:xfrm>
            <a:custGeom>
              <a:avLst/>
              <a:gdLst/>
              <a:ahLst/>
              <a:cxnLst/>
              <a:rect l="l" t="t" r="r" b="b"/>
              <a:pathLst>
                <a:path w="148" h="160" extrusionOk="0">
                  <a:moveTo>
                    <a:pt x="1" y="160"/>
                  </a:moveTo>
                  <a:lnTo>
                    <a:pt x="148"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1" name="Google Shape;552;p35">
              <a:extLst>
                <a:ext uri="{FF2B5EF4-FFF2-40B4-BE49-F238E27FC236}">
                  <a16:creationId xmlns:a16="http://schemas.microsoft.com/office/drawing/2014/main" xmlns="" id="{186E9E04-0511-ABE8-F4EB-D6A4A1FCD839}"/>
                </a:ext>
              </a:extLst>
            </p:cNvPr>
            <p:cNvSpPr/>
            <p:nvPr/>
          </p:nvSpPr>
          <p:spPr>
            <a:xfrm>
              <a:off x="2355449" y="752209"/>
              <a:ext cx="4591" cy="4561"/>
            </a:xfrm>
            <a:custGeom>
              <a:avLst/>
              <a:gdLst/>
              <a:ahLst/>
              <a:cxnLst/>
              <a:rect l="l" t="t" r="r" b="b"/>
              <a:pathLst>
                <a:path w="149" h="148" extrusionOk="0">
                  <a:moveTo>
                    <a:pt x="1" y="147"/>
                  </a:moveTo>
                  <a:lnTo>
                    <a:pt x="148" y="0"/>
                  </a:ln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2" name="Google Shape;553;p35">
              <a:extLst>
                <a:ext uri="{FF2B5EF4-FFF2-40B4-BE49-F238E27FC236}">
                  <a16:creationId xmlns:a16="http://schemas.microsoft.com/office/drawing/2014/main" xmlns="" id="{C1937369-E83C-72D1-E697-E6805518EAD4}"/>
                </a:ext>
              </a:extLst>
            </p:cNvPr>
            <p:cNvSpPr/>
            <p:nvPr/>
          </p:nvSpPr>
          <p:spPr>
            <a:xfrm>
              <a:off x="2181560" y="720438"/>
              <a:ext cx="36331" cy="37841"/>
            </a:xfrm>
            <a:custGeom>
              <a:avLst/>
              <a:gdLst/>
              <a:ahLst/>
              <a:cxnLst/>
              <a:rect l="l" t="t" r="r" b="b"/>
              <a:pathLst>
                <a:path w="1179" h="1228" extrusionOk="0">
                  <a:moveTo>
                    <a:pt x="454" y="1"/>
                  </a:moveTo>
                  <a:lnTo>
                    <a:pt x="467" y="491"/>
                  </a:lnTo>
                  <a:lnTo>
                    <a:pt x="0" y="614"/>
                  </a:lnTo>
                  <a:lnTo>
                    <a:pt x="467" y="749"/>
                  </a:lnTo>
                  <a:lnTo>
                    <a:pt x="454" y="1228"/>
                  </a:lnTo>
                  <a:lnTo>
                    <a:pt x="724" y="823"/>
                  </a:lnTo>
                  <a:lnTo>
                    <a:pt x="1178" y="994"/>
                  </a:lnTo>
                  <a:lnTo>
                    <a:pt x="871" y="614"/>
                  </a:lnTo>
                  <a:lnTo>
                    <a:pt x="1178" y="234"/>
                  </a:lnTo>
                  <a:lnTo>
                    <a:pt x="1178" y="234"/>
                  </a:lnTo>
                  <a:lnTo>
                    <a:pt x="724" y="406"/>
                  </a:lnTo>
                  <a:lnTo>
                    <a:pt x="45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3" name="Google Shape;554;p35">
              <a:extLst>
                <a:ext uri="{FF2B5EF4-FFF2-40B4-BE49-F238E27FC236}">
                  <a16:creationId xmlns:a16="http://schemas.microsoft.com/office/drawing/2014/main" xmlns="" id="{3CC181E5-DB8C-83B6-E75C-F8ADCBE64121}"/>
                </a:ext>
              </a:extLst>
            </p:cNvPr>
            <p:cNvSpPr/>
            <p:nvPr/>
          </p:nvSpPr>
          <p:spPr>
            <a:xfrm>
              <a:off x="2246210" y="724229"/>
              <a:ext cx="31031" cy="30661"/>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4" name="Google Shape;555;p35">
              <a:extLst>
                <a:ext uri="{FF2B5EF4-FFF2-40B4-BE49-F238E27FC236}">
                  <a16:creationId xmlns:a16="http://schemas.microsoft.com/office/drawing/2014/main" xmlns="" id="{C2A8460A-95E7-6E96-F4F8-11D1B1A41F9A}"/>
                </a:ext>
              </a:extLst>
            </p:cNvPr>
            <p:cNvSpPr/>
            <p:nvPr/>
          </p:nvSpPr>
          <p:spPr>
            <a:xfrm>
              <a:off x="2527490" y="720438"/>
              <a:ext cx="35930" cy="37841"/>
            </a:xfrm>
            <a:custGeom>
              <a:avLst/>
              <a:gdLst/>
              <a:ahLst/>
              <a:cxnLst/>
              <a:rect l="l" t="t" r="r" b="b"/>
              <a:pathLst>
                <a:path w="1166" h="1228" extrusionOk="0">
                  <a:moveTo>
                    <a:pt x="724" y="1"/>
                  </a:moveTo>
                  <a:lnTo>
                    <a:pt x="454" y="406"/>
                  </a:lnTo>
                  <a:lnTo>
                    <a:pt x="0" y="234"/>
                  </a:lnTo>
                  <a:lnTo>
                    <a:pt x="307" y="614"/>
                  </a:lnTo>
                  <a:lnTo>
                    <a:pt x="0" y="994"/>
                  </a:lnTo>
                  <a:lnTo>
                    <a:pt x="454" y="823"/>
                  </a:lnTo>
                  <a:lnTo>
                    <a:pt x="724" y="1228"/>
                  </a:lnTo>
                  <a:lnTo>
                    <a:pt x="699" y="749"/>
                  </a:lnTo>
                  <a:lnTo>
                    <a:pt x="1166" y="614"/>
                  </a:lnTo>
                  <a:lnTo>
                    <a:pt x="699" y="491"/>
                  </a:lnTo>
                  <a:lnTo>
                    <a:pt x="72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5" name="Google Shape;556;p35">
              <a:extLst>
                <a:ext uri="{FF2B5EF4-FFF2-40B4-BE49-F238E27FC236}">
                  <a16:creationId xmlns:a16="http://schemas.microsoft.com/office/drawing/2014/main" xmlns="" id="{B275E6C6-C591-3F1B-566A-A0F64CE8E20B}"/>
                </a:ext>
              </a:extLst>
            </p:cNvPr>
            <p:cNvSpPr/>
            <p:nvPr/>
          </p:nvSpPr>
          <p:spPr>
            <a:xfrm>
              <a:off x="2468109" y="724229"/>
              <a:ext cx="31062" cy="30661"/>
            </a:xfrm>
            <a:custGeom>
              <a:avLst/>
              <a:gdLst/>
              <a:ahLst/>
              <a:cxnLst/>
              <a:rect l="l" t="t" r="r" b="b"/>
              <a:pathLst>
                <a:path w="1008" h="995" extrusionOk="0">
                  <a:moveTo>
                    <a:pt x="504" y="0"/>
                  </a:moveTo>
                  <a:lnTo>
                    <a:pt x="381" y="368"/>
                  </a:lnTo>
                  <a:lnTo>
                    <a:pt x="1" y="491"/>
                  </a:lnTo>
                  <a:lnTo>
                    <a:pt x="381" y="614"/>
                  </a:lnTo>
                  <a:lnTo>
                    <a:pt x="504" y="994"/>
                  </a:lnTo>
                  <a:lnTo>
                    <a:pt x="627" y="614"/>
                  </a:lnTo>
                  <a:lnTo>
                    <a:pt x="1007" y="491"/>
                  </a:lnTo>
                  <a:lnTo>
                    <a:pt x="627" y="368"/>
                  </a:lnTo>
                  <a:lnTo>
                    <a:pt x="50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sp>
          <p:nvSpPr>
            <p:cNvPr id="346" name="Google Shape;557;p35">
              <a:extLst>
                <a:ext uri="{FF2B5EF4-FFF2-40B4-BE49-F238E27FC236}">
                  <a16:creationId xmlns:a16="http://schemas.microsoft.com/office/drawing/2014/main" xmlns="" id="{D9569139-0A88-51F9-0F87-FFB7C8EA226D}"/>
                </a:ext>
              </a:extLst>
            </p:cNvPr>
            <p:cNvSpPr/>
            <p:nvPr/>
          </p:nvSpPr>
          <p:spPr>
            <a:xfrm>
              <a:off x="2364910" y="731778"/>
              <a:ext cx="15531" cy="15161"/>
            </a:xfrm>
            <a:custGeom>
              <a:avLst/>
              <a:gdLst/>
              <a:ahLst/>
              <a:cxnLst/>
              <a:rect l="l" t="t" r="r" b="b"/>
              <a:pathLst>
                <a:path w="504" h="492" extrusionOk="0">
                  <a:moveTo>
                    <a:pt x="246" y="1"/>
                  </a:moveTo>
                  <a:cubicBezTo>
                    <a:pt x="111" y="1"/>
                    <a:pt x="1" y="111"/>
                    <a:pt x="1" y="246"/>
                  </a:cubicBezTo>
                  <a:cubicBezTo>
                    <a:pt x="1" y="381"/>
                    <a:pt x="111" y="491"/>
                    <a:pt x="246" y="491"/>
                  </a:cubicBezTo>
                  <a:cubicBezTo>
                    <a:pt x="393" y="491"/>
                    <a:pt x="504" y="381"/>
                    <a:pt x="504" y="246"/>
                  </a:cubicBezTo>
                  <a:cubicBezTo>
                    <a:pt x="504" y="111"/>
                    <a:pt x="393" y="1"/>
                    <a:pt x="246"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grpSp>
      <p:grpSp>
        <p:nvGrpSpPr>
          <p:cNvPr id="347" name="Google Shape;558;p35">
            <a:extLst>
              <a:ext uri="{FF2B5EF4-FFF2-40B4-BE49-F238E27FC236}">
                <a16:creationId xmlns:a16="http://schemas.microsoft.com/office/drawing/2014/main" xmlns="" id="{91FBC565-E6AC-663A-CC9F-FC05085FEE77}"/>
              </a:ext>
            </a:extLst>
          </p:cNvPr>
          <p:cNvGrpSpPr/>
          <p:nvPr/>
        </p:nvGrpSpPr>
        <p:grpSpPr>
          <a:xfrm>
            <a:off x="8215270" y="2976632"/>
            <a:ext cx="828662" cy="1940704"/>
            <a:chOff x="-1802900" y="1105884"/>
            <a:chExt cx="374587" cy="654449"/>
          </a:xfrm>
        </p:grpSpPr>
        <p:sp>
          <p:nvSpPr>
            <p:cNvPr id="348" name="Google Shape;559;p35">
              <a:extLst>
                <a:ext uri="{FF2B5EF4-FFF2-40B4-BE49-F238E27FC236}">
                  <a16:creationId xmlns:a16="http://schemas.microsoft.com/office/drawing/2014/main" xmlns="" id="{A6DD0A2B-3750-D4F3-01C5-ECFD2FBD87D0}"/>
                </a:ext>
              </a:extLst>
            </p:cNvPr>
            <p:cNvSpPr/>
            <p:nvPr/>
          </p:nvSpPr>
          <p:spPr>
            <a:xfrm>
              <a:off x="-1793687" y="1105884"/>
              <a:ext cx="354280" cy="654449"/>
            </a:xfrm>
            <a:custGeom>
              <a:avLst/>
              <a:gdLst/>
              <a:ahLst/>
              <a:cxnLst/>
              <a:rect l="l" t="t" r="r" b="b"/>
              <a:pathLst>
                <a:path w="11497" h="21238" extrusionOk="0">
                  <a:moveTo>
                    <a:pt x="5755" y="0"/>
                  </a:moveTo>
                  <a:cubicBezTo>
                    <a:pt x="3804" y="0"/>
                    <a:pt x="2209" y="258"/>
                    <a:pt x="2209" y="577"/>
                  </a:cubicBezTo>
                  <a:cubicBezTo>
                    <a:pt x="2209" y="577"/>
                    <a:pt x="1" y="6675"/>
                    <a:pt x="908" y="9815"/>
                  </a:cubicBezTo>
                  <a:cubicBezTo>
                    <a:pt x="1861" y="13117"/>
                    <a:pt x="4535" y="13277"/>
                    <a:pt x="5044" y="13277"/>
                  </a:cubicBezTo>
                  <a:cubicBezTo>
                    <a:pt x="5099" y="13277"/>
                    <a:pt x="5129" y="13275"/>
                    <a:pt x="5129" y="13275"/>
                  </a:cubicBezTo>
                  <a:lnTo>
                    <a:pt x="5129" y="19802"/>
                  </a:lnTo>
                  <a:cubicBezTo>
                    <a:pt x="5129" y="19802"/>
                    <a:pt x="4368" y="20305"/>
                    <a:pt x="3767" y="20722"/>
                  </a:cubicBezTo>
                  <a:cubicBezTo>
                    <a:pt x="3644" y="20796"/>
                    <a:pt x="3620" y="20919"/>
                    <a:pt x="3644" y="21029"/>
                  </a:cubicBezTo>
                  <a:cubicBezTo>
                    <a:pt x="3681" y="21139"/>
                    <a:pt x="3779" y="21238"/>
                    <a:pt x="3914" y="21238"/>
                  </a:cubicBezTo>
                  <a:lnTo>
                    <a:pt x="7583" y="21238"/>
                  </a:lnTo>
                  <a:cubicBezTo>
                    <a:pt x="7730" y="21238"/>
                    <a:pt x="7828" y="21127"/>
                    <a:pt x="7865" y="21017"/>
                  </a:cubicBezTo>
                  <a:cubicBezTo>
                    <a:pt x="7889" y="20906"/>
                    <a:pt x="7853" y="20784"/>
                    <a:pt x="7742" y="20722"/>
                  </a:cubicBezTo>
                  <a:lnTo>
                    <a:pt x="6368" y="19802"/>
                  </a:lnTo>
                  <a:lnTo>
                    <a:pt x="6368" y="13275"/>
                  </a:lnTo>
                  <a:cubicBezTo>
                    <a:pt x="6368" y="13275"/>
                    <a:pt x="6398" y="13277"/>
                    <a:pt x="6452" y="13277"/>
                  </a:cubicBezTo>
                  <a:cubicBezTo>
                    <a:pt x="6962" y="13277"/>
                    <a:pt x="9636" y="13117"/>
                    <a:pt x="10588" y="9815"/>
                  </a:cubicBezTo>
                  <a:cubicBezTo>
                    <a:pt x="11496" y="6675"/>
                    <a:pt x="9288" y="577"/>
                    <a:pt x="9288" y="577"/>
                  </a:cubicBezTo>
                  <a:cubicBezTo>
                    <a:pt x="9288" y="258"/>
                    <a:pt x="7705" y="0"/>
                    <a:pt x="5755"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sz="1400"/>
            </a:p>
          </p:txBody>
        </p:sp>
        <p:sp>
          <p:nvSpPr>
            <p:cNvPr id="349" name="Google Shape;560;p35">
              <a:extLst>
                <a:ext uri="{FF2B5EF4-FFF2-40B4-BE49-F238E27FC236}">
                  <a16:creationId xmlns:a16="http://schemas.microsoft.com/office/drawing/2014/main" xmlns="" id="{BDB81236-15BF-EF96-B671-D16AEAE9ADDD}"/>
                </a:ext>
              </a:extLst>
            </p:cNvPr>
            <p:cNvSpPr/>
            <p:nvPr/>
          </p:nvSpPr>
          <p:spPr>
            <a:xfrm>
              <a:off x="-1729037" y="1119874"/>
              <a:ext cx="225350" cy="24991"/>
            </a:xfrm>
            <a:custGeom>
              <a:avLst/>
              <a:gdLst/>
              <a:ahLst/>
              <a:cxnLst/>
              <a:rect l="l" t="t" r="r" b="b"/>
              <a:pathLst>
                <a:path w="7313" h="811" extrusionOk="0">
                  <a:moveTo>
                    <a:pt x="111" y="0"/>
                  </a:moveTo>
                  <a:cubicBezTo>
                    <a:pt x="50" y="0"/>
                    <a:pt x="1" y="50"/>
                    <a:pt x="1" y="111"/>
                  </a:cubicBezTo>
                  <a:cubicBezTo>
                    <a:pt x="1" y="798"/>
                    <a:pt x="3509" y="810"/>
                    <a:pt x="3657" y="810"/>
                  </a:cubicBezTo>
                  <a:lnTo>
                    <a:pt x="3657" y="798"/>
                  </a:lnTo>
                  <a:cubicBezTo>
                    <a:pt x="3804" y="798"/>
                    <a:pt x="7313" y="798"/>
                    <a:pt x="7313" y="111"/>
                  </a:cubicBezTo>
                  <a:cubicBezTo>
                    <a:pt x="7313" y="50"/>
                    <a:pt x="7251" y="0"/>
                    <a:pt x="7190" y="0"/>
                  </a:cubicBezTo>
                  <a:cubicBezTo>
                    <a:pt x="7129" y="0"/>
                    <a:pt x="7080" y="50"/>
                    <a:pt x="7080" y="111"/>
                  </a:cubicBezTo>
                  <a:cubicBezTo>
                    <a:pt x="7018" y="283"/>
                    <a:pt x="5804" y="577"/>
                    <a:pt x="3657" y="577"/>
                  </a:cubicBezTo>
                  <a:cubicBezTo>
                    <a:pt x="1497" y="577"/>
                    <a:pt x="307" y="283"/>
                    <a:pt x="234" y="111"/>
                  </a:cubicBezTo>
                  <a:cubicBezTo>
                    <a:pt x="234" y="50"/>
                    <a:pt x="172" y="0"/>
                    <a:pt x="1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0" name="Google Shape;561;p35">
              <a:extLst>
                <a:ext uri="{FF2B5EF4-FFF2-40B4-BE49-F238E27FC236}">
                  <a16:creationId xmlns:a16="http://schemas.microsoft.com/office/drawing/2014/main" xmlns="" id="{4EB794CA-9A26-F789-9174-747167B0E486}"/>
                </a:ext>
              </a:extLst>
            </p:cNvPr>
            <p:cNvSpPr/>
            <p:nvPr/>
          </p:nvSpPr>
          <p:spPr>
            <a:xfrm>
              <a:off x="-1612217" y="1560313"/>
              <a:ext cx="7211" cy="108900"/>
            </a:xfrm>
            <a:custGeom>
              <a:avLst/>
              <a:gdLst/>
              <a:ahLst/>
              <a:cxnLst/>
              <a:rect l="l" t="t" r="r" b="b"/>
              <a:pathLst>
                <a:path w="234" h="3534" extrusionOk="0">
                  <a:moveTo>
                    <a:pt x="111" y="0"/>
                  </a:moveTo>
                  <a:cubicBezTo>
                    <a:pt x="50" y="0"/>
                    <a:pt x="1" y="50"/>
                    <a:pt x="1" y="111"/>
                  </a:cubicBezTo>
                  <a:lnTo>
                    <a:pt x="1" y="3423"/>
                  </a:lnTo>
                  <a:cubicBezTo>
                    <a:pt x="1" y="3485"/>
                    <a:pt x="50" y="3534"/>
                    <a:pt x="111" y="3534"/>
                  </a:cubicBezTo>
                  <a:cubicBezTo>
                    <a:pt x="172" y="3534"/>
                    <a:pt x="234" y="3485"/>
                    <a:pt x="234" y="3423"/>
                  </a:cubicBezTo>
                  <a:lnTo>
                    <a:pt x="234" y="111"/>
                  </a:lnTo>
                  <a:cubicBezTo>
                    <a:pt x="234" y="50"/>
                    <a:pt x="172" y="0"/>
                    <a:pt x="1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1" name="Google Shape;562;p35">
              <a:extLst>
                <a:ext uri="{FF2B5EF4-FFF2-40B4-BE49-F238E27FC236}">
                  <a16:creationId xmlns:a16="http://schemas.microsoft.com/office/drawing/2014/main" xmlns="" id="{466A5CB7-F907-E989-12F2-3EB88B9D9806}"/>
                </a:ext>
              </a:extLst>
            </p:cNvPr>
            <p:cNvSpPr/>
            <p:nvPr/>
          </p:nvSpPr>
          <p:spPr>
            <a:xfrm>
              <a:off x="-1750576" y="1405622"/>
              <a:ext cx="32541" cy="55683"/>
            </a:xfrm>
            <a:custGeom>
              <a:avLst/>
              <a:gdLst/>
              <a:ahLst/>
              <a:cxnLst/>
              <a:rect l="l" t="t" r="r" b="b"/>
              <a:pathLst>
                <a:path w="1056" h="1807" extrusionOk="0">
                  <a:moveTo>
                    <a:pt x="117" y="1"/>
                  </a:moveTo>
                  <a:cubicBezTo>
                    <a:pt x="111" y="1"/>
                    <a:pt x="105" y="1"/>
                    <a:pt x="98" y="3"/>
                  </a:cubicBezTo>
                  <a:cubicBezTo>
                    <a:pt x="37" y="15"/>
                    <a:pt x="0" y="76"/>
                    <a:pt x="12" y="138"/>
                  </a:cubicBezTo>
                  <a:cubicBezTo>
                    <a:pt x="12" y="187"/>
                    <a:pt x="221" y="1168"/>
                    <a:pt x="847" y="1782"/>
                  </a:cubicBezTo>
                  <a:cubicBezTo>
                    <a:pt x="871" y="1794"/>
                    <a:pt x="896" y="1806"/>
                    <a:pt x="933" y="1806"/>
                  </a:cubicBezTo>
                  <a:cubicBezTo>
                    <a:pt x="957" y="1806"/>
                    <a:pt x="982" y="1794"/>
                    <a:pt x="1006" y="1769"/>
                  </a:cubicBezTo>
                  <a:cubicBezTo>
                    <a:pt x="1055" y="1732"/>
                    <a:pt x="1055" y="1659"/>
                    <a:pt x="1006" y="1610"/>
                  </a:cubicBezTo>
                  <a:cubicBezTo>
                    <a:pt x="430" y="1058"/>
                    <a:pt x="233" y="101"/>
                    <a:pt x="233" y="101"/>
                  </a:cubicBezTo>
                  <a:cubicBezTo>
                    <a:pt x="222" y="46"/>
                    <a:pt x="172" y="1"/>
                    <a:pt x="11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2" name="Google Shape;563;p35">
              <a:extLst>
                <a:ext uri="{FF2B5EF4-FFF2-40B4-BE49-F238E27FC236}">
                  <a16:creationId xmlns:a16="http://schemas.microsoft.com/office/drawing/2014/main" xmlns="" id="{43FE7CF2-763A-5F65-6E86-353F82ED8968}"/>
                </a:ext>
              </a:extLst>
            </p:cNvPr>
            <p:cNvSpPr/>
            <p:nvPr/>
          </p:nvSpPr>
          <p:spPr>
            <a:xfrm>
              <a:off x="-1521097" y="1153432"/>
              <a:ext cx="20430" cy="56453"/>
            </a:xfrm>
            <a:custGeom>
              <a:avLst/>
              <a:gdLst/>
              <a:ahLst/>
              <a:cxnLst/>
              <a:rect l="l" t="t" r="r" b="b"/>
              <a:pathLst>
                <a:path w="663" h="1832" extrusionOk="0">
                  <a:moveTo>
                    <a:pt x="122" y="1"/>
                  </a:moveTo>
                  <a:cubicBezTo>
                    <a:pt x="114" y="1"/>
                    <a:pt x="106" y="2"/>
                    <a:pt x="98" y="3"/>
                  </a:cubicBezTo>
                  <a:cubicBezTo>
                    <a:pt x="37" y="28"/>
                    <a:pt x="0" y="89"/>
                    <a:pt x="13" y="151"/>
                  </a:cubicBezTo>
                  <a:lnTo>
                    <a:pt x="417" y="1745"/>
                  </a:lnTo>
                  <a:cubicBezTo>
                    <a:pt x="430" y="1795"/>
                    <a:pt x="479" y="1831"/>
                    <a:pt x="528" y="1831"/>
                  </a:cubicBezTo>
                  <a:lnTo>
                    <a:pt x="565" y="1831"/>
                  </a:lnTo>
                  <a:cubicBezTo>
                    <a:pt x="626" y="1807"/>
                    <a:pt x="663" y="1745"/>
                    <a:pt x="638" y="1684"/>
                  </a:cubicBezTo>
                  <a:lnTo>
                    <a:pt x="233" y="89"/>
                  </a:lnTo>
                  <a:cubicBezTo>
                    <a:pt x="223" y="36"/>
                    <a:pt x="175" y="1"/>
                    <a:pt x="12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3" name="Google Shape;564;p35">
              <a:extLst>
                <a:ext uri="{FF2B5EF4-FFF2-40B4-BE49-F238E27FC236}">
                  <a16:creationId xmlns:a16="http://schemas.microsoft.com/office/drawing/2014/main" xmlns="" id="{CC31B30D-EE59-5DDD-3425-7F21A8CCE306}"/>
                </a:ext>
              </a:extLst>
            </p:cNvPr>
            <p:cNvSpPr/>
            <p:nvPr/>
          </p:nvSpPr>
          <p:spPr>
            <a:xfrm>
              <a:off x="-1612217" y="1678643"/>
              <a:ext cx="7211" cy="12881"/>
            </a:xfrm>
            <a:custGeom>
              <a:avLst/>
              <a:gdLst/>
              <a:ahLst/>
              <a:cxnLst/>
              <a:rect l="l" t="t" r="r" b="b"/>
              <a:pathLst>
                <a:path w="234" h="418" extrusionOk="0">
                  <a:moveTo>
                    <a:pt x="111" y="1"/>
                  </a:moveTo>
                  <a:cubicBezTo>
                    <a:pt x="50" y="1"/>
                    <a:pt x="1" y="62"/>
                    <a:pt x="1" y="123"/>
                  </a:cubicBezTo>
                  <a:lnTo>
                    <a:pt x="1" y="307"/>
                  </a:lnTo>
                  <a:cubicBezTo>
                    <a:pt x="1" y="369"/>
                    <a:pt x="50" y="418"/>
                    <a:pt x="111" y="418"/>
                  </a:cubicBezTo>
                  <a:cubicBezTo>
                    <a:pt x="172" y="418"/>
                    <a:pt x="234" y="369"/>
                    <a:pt x="234" y="307"/>
                  </a:cubicBezTo>
                  <a:lnTo>
                    <a:pt x="234" y="123"/>
                  </a:lnTo>
                  <a:cubicBezTo>
                    <a:pt x="234" y="62"/>
                    <a:pt x="172" y="1"/>
                    <a:pt x="11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4" name="Google Shape;565;p35">
              <a:extLst>
                <a:ext uri="{FF2B5EF4-FFF2-40B4-BE49-F238E27FC236}">
                  <a16:creationId xmlns:a16="http://schemas.microsoft.com/office/drawing/2014/main" xmlns="" id="{9C62F3D4-E348-AE92-15F9-022F524E0FC9}"/>
                </a:ext>
              </a:extLst>
            </p:cNvPr>
            <p:cNvSpPr/>
            <p:nvPr/>
          </p:nvSpPr>
          <p:spPr>
            <a:xfrm>
              <a:off x="-1802900" y="1223074"/>
              <a:ext cx="374587" cy="262421"/>
            </a:xfrm>
            <a:custGeom>
              <a:avLst/>
              <a:gdLst/>
              <a:ahLst/>
              <a:cxnLst/>
              <a:rect l="l" t="t" r="r" b="b"/>
              <a:pathLst>
                <a:path w="12156" h="8516" extrusionOk="0">
                  <a:moveTo>
                    <a:pt x="6078" y="1"/>
                  </a:moveTo>
                  <a:cubicBezTo>
                    <a:pt x="4091" y="1"/>
                    <a:pt x="2483" y="246"/>
                    <a:pt x="2483" y="565"/>
                  </a:cubicBezTo>
                  <a:cubicBezTo>
                    <a:pt x="2483" y="565"/>
                    <a:pt x="0" y="8515"/>
                    <a:pt x="6050" y="8515"/>
                  </a:cubicBezTo>
                  <a:cubicBezTo>
                    <a:pt x="6059" y="8515"/>
                    <a:pt x="6069" y="8515"/>
                    <a:pt x="6078" y="8515"/>
                  </a:cubicBezTo>
                  <a:cubicBezTo>
                    <a:pt x="6087" y="8515"/>
                    <a:pt x="6097" y="8515"/>
                    <a:pt x="6106" y="8515"/>
                  </a:cubicBezTo>
                  <a:cubicBezTo>
                    <a:pt x="12156" y="8515"/>
                    <a:pt x="9673" y="565"/>
                    <a:pt x="9673" y="565"/>
                  </a:cubicBezTo>
                  <a:cubicBezTo>
                    <a:pt x="9673" y="246"/>
                    <a:pt x="8066" y="1"/>
                    <a:pt x="6078" y="1"/>
                  </a:cubicBez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355" name="Google Shape;566;p35">
              <a:extLst>
                <a:ext uri="{FF2B5EF4-FFF2-40B4-BE49-F238E27FC236}">
                  <a16:creationId xmlns:a16="http://schemas.microsoft.com/office/drawing/2014/main" xmlns="" id="{2CC7798F-B9F3-847C-B392-A9B1A55AB6E4}"/>
                </a:ext>
              </a:extLst>
            </p:cNvPr>
            <p:cNvSpPr/>
            <p:nvPr/>
          </p:nvSpPr>
          <p:spPr>
            <a:xfrm>
              <a:off x="-1729807" y="1237064"/>
              <a:ext cx="228771" cy="24621"/>
            </a:xfrm>
            <a:custGeom>
              <a:avLst/>
              <a:gdLst/>
              <a:ahLst/>
              <a:cxnLst/>
              <a:rect l="l" t="t" r="r" b="b"/>
              <a:pathLst>
                <a:path w="7424" h="799" extrusionOk="0">
                  <a:moveTo>
                    <a:pt x="111" y="1"/>
                  </a:moveTo>
                  <a:cubicBezTo>
                    <a:pt x="50" y="1"/>
                    <a:pt x="1" y="50"/>
                    <a:pt x="1" y="111"/>
                  </a:cubicBezTo>
                  <a:cubicBezTo>
                    <a:pt x="1" y="798"/>
                    <a:pt x="3559" y="798"/>
                    <a:pt x="3706" y="798"/>
                  </a:cubicBezTo>
                  <a:cubicBezTo>
                    <a:pt x="3853" y="798"/>
                    <a:pt x="7424" y="798"/>
                    <a:pt x="7424" y="111"/>
                  </a:cubicBezTo>
                  <a:cubicBezTo>
                    <a:pt x="7424" y="50"/>
                    <a:pt x="7374" y="1"/>
                    <a:pt x="7301" y="1"/>
                  </a:cubicBezTo>
                  <a:cubicBezTo>
                    <a:pt x="7239" y="1"/>
                    <a:pt x="7190" y="38"/>
                    <a:pt x="7190" y="111"/>
                  </a:cubicBezTo>
                  <a:cubicBezTo>
                    <a:pt x="7117" y="271"/>
                    <a:pt x="5890" y="565"/>
                    <a:pt x="3706" y="565"/>
                  </a:cubicBezTo>
                  <a:cubicBezTo>
                    <a:pt x="1522" y="565"/>
                    <a:pt x="308" y="283"/>
                    <a:pt x="222" y="111"/>
                  </a:cubicBezTo>
                  <a:cubicBezTo>
                    <a:pt x="222" y="50"/>
                    <a:pt x="173" y="1"/>
                    <a:pt x="11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6" name="Google Shape;567;p35">
              <a:extLst>
                <a:ext uri="{FF2B5EF4-FFF2-40B4-BE49-F238E27FC236}">
                  <a16:creationId xmlns:a16="http://schemas.microsoft.com/office/drawing/2014/main" xmlns="" id="{82FCC441-7EA7-CC45-FCC7-857D41749A68}"/>
                </a:ext>
              </a:extLst>
            </p:cNvPr>
            <p:cNvSpPr/>
            <p:nvPr/>
          </p:nvSpPr>
          <p:spPr>
            <a:xfrm>
              <a:off x="-1690087" y="1336504"/>
              <a:ext cx="34051" cy="34051"/>
            </a:xfrm>
            <a:custGeom>
              <a:avLst/>
              <a:gdLst/>
              <a:ahLst/>
              <a:cxnLst/>
              <a:rect l="l" t="t" r="r" b="b"/>
              <a:pathLst>
                <a:path w="1105" h="1105" extrusionOk="0">
                  <a:moveTo>
                    <a:pt x="552" y="233"/>
                  </a:moveTo>
                  <a:cubicBezTo>
                    <a:pt x="736" y="233"/>
                    <a:pt x="871" y="381"/>
                    <a:pt x="871" y="552"/>
                  </a:cubicBezTo>
                  <a:cubicBezTo>
                    <a:pt x="871" y="724"/>
                    <a:pt x="736" y="871"/>
                    <a:pt x="552" y="871"/>
                  </a:cubicBezTo>
                  <a:cubicBezTo>
                    <a:pt x="381" y="871"/>
                    <a:pt x="233" y="724"/>
                    <a:pt x="233" y="552"/>
                  </a:cubicBezTo>
                  <a:cubicBezTo>
                    <a:pt x="233" y="381"/>
                    <a:pt x="381" y="233"/>
                    <a:pt x="552" y="233"/>
                  </a:cubicBezTo>
                  <a:close/>
                  <a:moveTo>
                    <a:pt x="552" y="0"/>
                  </a:moveTo>
                  <a:cubicBezTo>
                    <a:pt x="246" y="0"/>
                    <a:pt x="0" y="246"/>
                    <a:pt x="0" y="552"/>
                  </a:cubicBezTo>
                  <a:cubicBezTo>
                    <a:pt x="0" y="859"/>
                    <a:pt x="258" y="1105"/>
                    <a:pt x="552" y="1105"/>
                  </a:cubicBezTo>
                  <a:cubicBezTo>
                    <a:pt x="859" y="1105"/>
                    <a:pt x="1104" y="859"/>
                    <a:pt x="1104" y="552"/>
                  </a:cubicBezTo>
                  <a:cubicBezTo>
                    <a:pt x="1104" y="246"/>
                    <a:pt x="859" y="0"/>
                    <a:pt x="55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7" name="Google Shape;568;p35">
              <a:extLst>
                <a:ext uri="{FF2B5EF4-FFF2-40B4-BE49-F238E27FC236}">
                  <a16:creationId xmlns:a16="http://schemas.microsoft.com/office/drawing/2014/main" xmlns="" id="{379AEDD6-4ECC-B472-772C-BBFFA1D779C8}"/>
                </a:ext>
              </a:extLst>
            </p:cNvPr>
            <p:cNvSpPr/>
            <p:nvPr/>
          </p:nvSpPr>
          <p:spPr>
            <a:xfrm>
              <a:off x="-1563067" y="1392464"/>
              <a:ext cx="34051" cy="34051"/>
            </a:xfrm>
            <a:custGeom>
              <a:avLst/>
              <a:gdLst/>
              <a:ahLst/>
              <a:cxnLst/>
              <a:rect l="l" t="t" r="r" b="b"/>
              <a:pathLst>
                <a:path w="1105" h="1105" extrusionOk="0">
                  <a:moveTo>
                    <a:pt x="553" y="233"/>
                  </a:moveTo>
                  <a:cubicBezTo>
                    <a:pt x="724" y="233"/>
                    <a:pt x="872" y="380"/>
                    <a:pt x="872" y="552"/>
                  </a:cubicBezTo>
                  <a:cubicBezTo>
                    <a:pt x="872" y="724"/>
                    <a:pt x="724" y="871"/>
                    <a:pt x="553" y="871"/>
                  </a:cubicBezTo>
                  <a:cubicBezTo>
                    <a:pt x="381" y="871"/>
                    <a:pt x="234" y="724"/>
                    <a:pt x="234" y="552"/>
                  </a:cubicBezTo>
                  <a:cubicBezTo>
                    <a:pt x="234" y="380"/>
                    <a:pt x="381" y="233"/>
                    <a:pt x="553" y="233"/>
                  </a:cubicBezTo>
                  <a:close/>
                  <a:moveTo>
                    <a:pt x="553" y="0"/>
                  </a:moveTo>
                  <a:cubicBezTo>
                    <a:pt x="246" y="0"/>
                    <a:pt x="0" y="246"/>
                    <a:pt x="0" y="552"/>
                  </a:cubicBezTo>
                  <a:cubicBezTo>
                    <a:pt x="0" y="859"/>
                    <a:pt x="246" y="1104"/>
                    <a:pt x="553" y="1104"/>
                  </a:cubicBezTo>
                  <a:cubicBezTo>
                    <a:pt x="859" y="1104"/>
                    <a:pt x="1105" y="859"/>
                    <a:pt x="1105" y="552"/>
                  </a:cubicBezTo>
                  <a:cubicBezTo>
                    <a:pt x="1105" y="246"/>
                    <a:pt x="859" y="0"/>
                    <a:pt x="55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8" name="Google Shape;569;p35">
              <a:extLst>
                <a:ext uri="{FF2B5EF4-FFF2-40B4-BE49-F238E27FC236}">
                  <a16:creationId xmlns:a16="http://schemas.microsoft.com/office/drawing/2014/main" xmlns="" id="{596D882D-4342-FD00-B510-1C0476187082}"/>
                </a:ext>
              </a:extLst>
            </p:cNvPr>
            <p:cNvSpPr/>
            <p:nvPr/>
          </p:nvSpPr>
          <p:spPr>
            <a:xfrm>
              <a:off x="-1685927" y="1307014"/>
              <a:ext cx="34051" cy="34051"/>
            </a:xfrm>
            <a:custGeom>
              <a:avLst/>
              <a:gdLst/>
              <a:ahLst/>
              <a:cxnLst/>
              <a:rect l="l" t="t" r="r" b="b"/>
              <a:pathLst>
                <a:path w="1105" h="1105" extrusionOk="0">
                  <a:moveTo>
                    <a:pt x="552" y="246"/>
                  </a:moveTo>
                  <a:cubicBezTo>
                    <a:pt x="724" y="246"/>
                    <a:pt x="871" y="381"/>
                    <a:pt x="871" y="553"/>
                  </a:cubicBezTo>
                  <a:cubicBezTo>
                    <a:pt x="871" y="737"/>
                    <a:pt x="724" y="872"/>
                    <a:pt x="552" y="872"/>
                  </a:cubicBezTo>
                  <a:cubicBezTo>
                    <a:pt x="380" y="872"/>
                    <a:pt x="233" y="737"/>
                    <a:pt x="233" y="553"/>
                  </a:cubicBezTo>
                  <a:cubicBezTo>
                    <a:pt x="233" y="381"/>
                    <a:pt x="380" y="246"/>
                    <a:pt x="552" y="246"/>
                  </a:cubicBezTo>
                  <a:close/>
                  <a:moveTo>
                    <a:pt x="552" y="0"/>
                  </a:moveTo>
                  <a:cubicBezTo>
                    <a:pt x="246" y="0"/>
                    <a:pt x="0" y="246"/>
                    <a:pt x="0" y="553"/>
                  </a:cubicBezTo>
                  <a:cubicBezTo>
                    <a:pt x="0" y="859"/>
                    <a:pt x="246" y="1105"/>
                    <a:pt x="552" y="1105"/>
                  </a:cubicBezTo>
                  <a:cubicBezTo>
                    <a:pt x="859" y="1105"/>
                    <a:pt x="1104" y="859"/>
                    <a:pt x="1104" y="553"/>
                  </a:cubicBezTo>
                  <a:cubicBezTo>
                    <a:pt x="1104" y="246"/>
                    <a:pt x="859" y="0"/>
                    <a:pt x="55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59" name="Google Shape;570;p35">
              <a:extLst>
                <a:ext uri="{FF2B5EF4-FFF2-40B4-BE49-F238E27FC236}">
                  <a16:creationId xmlns:a16="http://schemas.microsoft.com/office/drawing/2014/main" xmlns="" id="{0F7EE120-AFEF-D9B6-94F7-CF64AE00FBCB}"/>
                </a:ext>
              </a:extLst>
            </p:cNvPr>
            <p:cNvSpPr/>
            <p:nvPr/>
          </p:nvSpPr>
          <p:spPr>
            <a:xfrm>
              <a:off x="-1665157" y="1399243"/>
              <a:ext cx="55621" cy="55621"/>
            </a:xfrm>
            <a:custGeom>
              <a:avLst/>
              <a:gdLst/>
              <a:ahLst/>
              <a:cxnLst/>
              <a:rect l="l" t="t" r="r" b="b"/>
              <a:pathLst>
                <a:path w="1805" h="1805" extrusionOk="0">
                  <a:moveTo>
                    <a:pt x="909" y="234"/>
                  </a:moveTo>
                  <a:cubicBezTo>
                    <a:pt x="1277" y="234"/>
                    <a:pt x="1571" y="529"/>
                    <a:pt x="1571" y="909"/>
                  </a:cubicBezTo>
                  <a:cubicBezTo>
                    <a:pt x="1571" y="1277"/>
                    <a:pt x="1277" y="1571"/>
                    <a:pt x="909" y="1571"/>
                  </a:cubicBezTo>
                  <a:cubicBezTo>
                    <a:pt x="528" y="1571"/>
                    <a:pt x="234" y="1277"/>
                    <a:pt x="234" y="909"/>
                  </a:cubicBezTo>
                  <a:cubicBezTo>
                    <a:pt x="234" y="529"/>
                    <a:pt x="541" y="234"/>
                    <a:pt x="909" y="234"/>
                  </a:cubicBezTo>
                  <a:close/>
                  <a:moveTo>
                    <a:pt x="909" y="1"/>
                  </a:moveTo>
                  <a:cubicBezTo>
                    <a:pt x="406" y="1"/>
                    <a:pt x="1" y="406"/>
                    <a:pt x="1" y="909"/>
                  </a:cubicBezTo>
                  <a:cubicBezTo>
                    <a:pt x="1" y="1400"/>
                    <a:pt x="406" y="1804"/>
                    <a:pt x="909" y="1804"/>
                  </a:cubicBezTo>
                  <a:cubicBezTo>
                    <a:pt x="1400" y="1804"/>
                    <a:pt x="1804" y="1400"/>
                    <a:pt x="1804" y="909"/>
                  </a:cubicBezTo>
                  <a:cubicBezTo>
                    <a:pt x="1804" y="406"/>
                    <a:pt x="1400" y="1"/>
                    <a:pt x="90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0" name="Google Shape;571;p35">
              <a:extLst>
                <a:ext uri="{FF2B5EF4-FFF2-40B4-BE49-F238E27FC236}">
                  <a16:creationId xmlns:a16="http://schemas.microsoft.com/office/drawing/2014/main" xmlns="" id="{2838A1CC-D295-D671-9157-8D6D43455CD8}"/>
                </a:ext>
              </a:extLst>
            </p:cNvPr>
            <p:cNvSpPr/>
            <p:nvPr/>
          </p:nvSpPr>
          <p:spPr>
            <a:xfrm>
              <a:off x="-1603527" y="1279804"/>
              <a:ext cx="55621" cy="55590"/>
            </a:xfrm>
            <a:custGeom>
              <a:avLst/>
              <a:gdLst/>
              <a:ahLst/>
              <a:cxnLst/>
              <a:rect l="l" t="t" r="r" b="b"/>
              <a:pathLst>
                <a:path w="1805" h="1804" extrusionOk="0">
                  <a:moveTo>
                    <a:pt x="896" y="233"/>
                  </a:moveTo>
                  <a:cubicBezTo>
                    <a:pt x="1264" y="233"/>
                    <a:pt x="1571" y="528"/>
                    <a:pt x="1571" y="908"/>
                  </a:cubicBezTo>
                  <a:cubicBezTo>
                    <a:pt x="1571" y="1276"/>
                    <a:pt x="1264" y="1570"/>
                    <a:pt x="896" y="1570"/>
                  </a:cubicBezTo>
                  <a:cubicBezTo>
                    <a:pt x="528" y="1570"/>
                    <a:pt x="222" y="1276"/>
                    <a:pt x="222" y="908"/>
                  </a:cubicBezTo>
                  <a:cubicBezTo>
                    <a:pt x="222" y="528"/>
                    <a:pt x="528" y="233"/>
                    <a:pt x="896" y="233"/>
                  </a:cubicBezTo>
                  <a:close/>
                  <a:moveTo>
                    <a:pt x="896" y="0"/>
                  </a:moveTo>
                  <a:cubicBezTo>
                    <a:pt x="406" y="0"/>
                    <a:pt x="1" y="405"/>
                    <a:pt x="1" y="908"/>
                  </a:cubicBezTo>
                  <a:cubicBezTo>
                    <a:pt x="1" y="1399"/>
                    <a:pt x="393" y="1804"/>
                    <a:pt x="896" y="1804"/>
                  </a:cubicBezTo>
                  <a:cubicBezTo>
                    <a:pt x="1399" y="1804"/>
                    <a:pt x="1804" y="1399"/>
                    <a:pt x="1804" y="908"/>
                  </a:cubicBezTo>
                  <a:cubicBezTo>
                    <a:pt x="1804" y="405"/>
                    <a:pt x="1399" y="0"/>
                    <a:pt x="89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1" name="Google Shape;572;p35">
              <a:extLst>
                <a:ext uri="{FF2B5EF4-FFF2-40B4-BE49-F238E27FC236}">
                  <a16:creationId xmlns:a16="http://schemas.microsoft.com/office/drawing/2014/main" xmlns="" id="{34AA92AD-619D-AEDB-D921-005D9FC73CB3}"/>
                </a:ext>
              </a:extLst>
            </p:cNvPr>
            <p:cNvSpPr/>
            <p:nvPr/>
          </p:nvSpPr>
          <p:spPr>
            <a:xfrm>
              <a:off x="-1609197" y="1363344"/>
              <a:ext cx="21971" cy="20430"/>
            </a:xfrm>
            <a:custGeom>
              <a:avLst/>
              <a:gdLst/>
              <a:ahLst/>
              <a:cxnLst/>
              <a:rect l="l" t="t" r="r" b="b"/>
              <a:pathLst>
                <a:path w="713" h="663" extrusionOk="0">
                  <a:moveTo>
                    <a:pt x="344" y="234"/>
                  </a:moveTo>
                  <a:cubicBezTo>
                    <a:pt x="393" y="234"/>
                    <a:pt x="430" y="258"/>
                    <a:pt x="442" y="307"/>
                  </a:cubicBezTo>
                  <a:cubicBezTo>
                    <a:pt x="455" y="356"/>
                    <a:pt x="418" y="418"/>
                    <a:pt x="369" y="430"/>
                  </a:cubicBezTo>
                  <a:cubicBezTo>
                    <a:pt x="344" y="430"/>
                    <a:pt x="320" y="430"/>
                    <a:pt x="295" y="418"/>
                  </a:cubicBezTo>
                  <a:cubicBezTo>
                    <a:pt x="271" y="405"/>
                    <a:pt x="258" y="381"/>
                    <a:pt x="246" y="356"/>
                  </a:cubicBezTo>
                  <a:cubicBezTo>
                    <a:pt x="246" y="332"/>
                    <a:pt x="246" y="295"/>
                    <a:pt x="258" y="283"/>
                  </a:cubicBezTo>
                  <a:cubicBezTo>
                    <a:pt x="271" y="258"/>
                    <a:pt x="295" y="234"/>
                    <a:pt x="320" y="234"/>
                  </a:cubicBezTo>
                  <a:close/>
                  <a:moveTo>
                    <a:pt x="356" y="0"/>
                  </a:moveTo>
                  <a:cubicBezTo>
                    <a:pt x="328" y="0"/>
                    <a:pt x="299" y="5"/>
                    <a:pt x="271" y="13"/>
                  </a:cubicBezTo>
                  <a:cubicBezTo>
                    <a:pt x="185" y="25"/>
                    <a:pt x="111" y="74"/>
                    <a:pt x="62" y="160"/>
                  </a:cubicBezTo>
                  <a:cubicBezTo>
                    <a:pt x="25" y="234"/>
                    <a:pt x="1" y="319"/>
                    <a:pt x="25" y="405"/>
                  </a:cubicBezTo>
                  <a:cubicBezTo>
                    <a:pt x="50" y="491"/>
                    <a:pt x="99" y="565"/>
                    <a:pt x="172" y="614"/>
                  </a:cubicBezTo>
                  <a:cubicBezTo>
                    <a:pt x="222" y="651"/>
                    <a:pt x="283" y="663"/>
                    <a:pt x="344" y="663"/>
                  </a:cubicBezTo>
                  <a:cubicBezTo>
                    <a:pt x="369" y="663"/>
                    <a:pt x="393" y="663"/>
                    <a:pt x="418" y="651"/>
                  </a:cubicBezTo>
                  <a:cubicBezTo>
                    <a:pt x="602" y="614"/>
                    <a:pt x="712" y="430"/>
                    <a:pt x="675" y="258"/>
                  </a:cubicBezTo>
                  <a:cubicBezTo>
                    <a:pt x="651" y="172"/>
                    <a:pt x="602" y="99"/>
                    <a:pt x="528" y="50"/>
                  </a:cubicBezTo>
                  <a:cubicBezTo>
                    <a:pt x="471" y="17"/>
                    <a:pt x="414" y="0"/>
                    <a:pt x="35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2" name="Google Shape;573;p35">
              <a:extLst>
                <a:ext uri="{FF2B5EF4-FFF2-40B4-BE49-F238E27FC236}">
                  <a16:creationId xmlns:a16="http://schemas.microsoft.com/office/drawing/2014/main" xmlns="" id="{EBAA9E2D-1E0E-8EEA-3462-C7D97134FC31}"/>
                </a:ext>
              </a:extLst>
            </p:cNvPr>
            <p:cNvSpPr/>
            <p:nvPr/>
          </p:nvSpPr>
          <p:spPr>
            <a:xfrm>
              <a:off x="-1707497" y="1281684"/>
              <a:ext cx="20461" cy="20831"/>
            </a:xfrm>
            <a:custGeom>
              <a:avLst/>
              <a:gdLst/>
              <a:ahLst/>
              <a:cxnLst/>
              <a:rect l="l" t="t" r="r" b="b"/>
              <a:pathLst>
                <a:path w="664" h="676" extrusionOk="0">
                  <a:moveTo>
                    <a:pt x="332" y="234"/>
                  </a:moveTo>
                  <a:cubicBezTo>
                    <a:pt x="393" y="234"/>
                    <a:pt x="430" y="283"/>
                    <a:pt x="430" y="344"/>
                  </a:cubicBezTo>
                  <a:cubicBezTo>
                    <a:pt x="430" y="393"/>
                    <a:pt x="393" y="442"/>
                    <a:pt x="332" y="442"/>
                  </a:cubicBezTo>
                  <a:cubicBezTo>
                    <a:pt x="271" y="442"/>
                    <a:pt x="234" y="393"/>
                    <a:pt x="234" y="344"/>
                  </a:cubicBezTo>
                  <a:cubicBezTo>
                    <a:pt x="234" y="283"/>
                    <a:pt x="283" y="234"/>
                    <a:pt x="332" y="234"/>
                  </a:cubicBezTo>
                  <a:close/>
                  <a:moveTo>
                    <a:pt x="332" y="0"/>
                  </a:moveTo>
                  <a:cubicBezTo>
                    <a:pt x="148" y="0"/>
                    <a:pt x="1" y="148"/>
                    <a:pt x="1" y="332"/>
                  </a:cubicBezTo>
                  <a:cubicBezTo>
                    <a:pt x="1" y="516"/>
                    <a:pt x="148" y="675"/>
                    <a:pt x="332" y="675"/>
                  </a:cubicBezTo>
                  <a:cubicBezTo>
                    <a:pt x="516" y="675"/>
                    <a:pt x="663" y="516"/>
                    <a:pt x="663" y="332"/>
                  </a:cubicBezTo>
                  <a:cubicBezTo>
                    <a:pt x="663" y="148"/>
                    <a:pt x="516" y="0"/>
                    <a:pt x="3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3" name="Google Shape;574;p35">
              <a:extLst>
                <a:ext uri="{FF2B5EF4-FFF2-40B4-BE49-F238E27FC236}">
                  <a16:creationId xmlns:a16="http://schemas.microsoft.com/office/drawing/2014/main" xmlns="" id="{CE468B7F-7FE1-0961-721D-15CEE7BA71B1}"/>
                </a:ext>
              </a:extLst>
            </p:cNvPr>
            <p:cNvSpPr/>
            <p:nvPr/>
          </p:nvSpPr>
          <p:spPr>
            <a:xfrm>
              <a:off x="-1623557" y="1351018"/>
              <a:ext cx="22341" cy="20307"/>
            </a:xfrm>
            <a:custGeom>
              <a:avLst/>
              <a:gdLst/>
              <a:ahLst/>
              <a:cxnLst/>
              <a:rect l="l" t="t" r="r" b="b"/>
              <a:pathLst>
                <a:path w="725" h="659" extrusionOk="0">
                  <a:moveTo>
                    <a:pt x="356" y="229"/>
                  </a:moveTo>
                  <a:cubicBezTo>
                    <a:pt x="405" y="229"/>
                    <a:pt x="442" y="266"/>
                    <a:pt x="454" y="315"/>
                  </a:cubicBezTo>
                  <a:cubicBezTo>
                    <a:pt x="467" y="364"/>
                    <a:pt x="442" y="413"/>
                    <a:pt x="381" y="425"/>
                  </a:cubicBezTo>
                  <a:cubicBezTo>
                    <a:pt x="373" y="427"/>
                    <a:pt x="364" y="428"/>
                    <a:pt x="356" y="428"/>
                  </a:cubicBezTo>
                  <a:cubicBezTo>
                    <a:pt x="313" y="428"/>
                    <a:pt x="268" y="403"/>
                    <a:pt x="258" y="351"/>
                  </a:cubicBezTo>
                  <a:cubicBezTo>
                    <a:pt x="246" y="302"/>
                    <a:pt x="283" y="241"/>
                    <a:pt x="332" y="229"/>
                  </a:cubicBezTo>
                  <a:close/>
                  <a:moveTo>
                    <a:pt x="354" y="1"/>
                  </a:moveTo>
                  <a:cubicBezTo>
                    <a:pt x="330" y="1"/>
                    <a:pt x="307" y="3"/>
                    <a:pt x="283" y="8"/>
                  </a:cubicBezTo>
                  <a:cubicBezTo>
                    <a:pt x="111" y="45"/>
                    <a:pt x="0" y="229"/>
                    <a:pt x="37" y="400"/>
                  </a:cubicBezTo>
                  <a:cubicBezTo>
                    <a:pt x="74" y="560"/>
                    <a:pt x="209" y="658"/>
                    <a:pt x="356" y="658"/>
                  </a:cubicBezTo>
                  <a:lnTo>
                    <a:pt x="430" y="658"/>
                  </a:lnTo>
                  <a:cubicBezTo>
                    <a:pt x="614" y="609"/>
                    <a:pt x="724" y="437"/>
                    <a:pt x="688" y="253"/>
                  </a:cubicBezTo>
                  <a:cubicBezTo>
                    <a:pt x="645" y="104"/>
                    <a:pt x="509" y="1"/>
                    <a:pt x="35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4" name="Google Shape;575;p35">
              <a:extLst>
                <a:ext uri="{FF2B5EF4-FFF2-40B4-BE49-F238E27FC236}">
                  <a16:creationId xmlns:a16="http://schemas.microsoft.com/office/drawing/2014/main" xmlns="" id="{EB7AAE81-9F7D-D6B8-10DB-995640B06DBA}"/>
                </a:ext>
              </a:extLst>
            </p:cNvPr>
            <p:cNvSpPr/>
            <p:nvPr/>
          </p:nvSpPr>
          <p:spPr>
            <a:xfrm>
              <a:off x="-1711657" y="1379213"/>
              <a:ext cx="20831" cy="20461"/>
            </a:xfrm>
            <a:custGeom>
              <a:avLst/>
              <a:gdLst/>
              <a:ahLst/>
              <a:cxnLst/>
              <a:rect l="l" t="t" r="r" b="b"/>
              <a:pathLst>
                <a:path w="676" h="664" extrusionOk="0">
                  <a:moveTo>
                    <a:pt x="344" y="234"/>
                  </a:moveTo>
                  <a:cubicBezTo>
                    <a:pt x="393" y="234"/>
                    <a:pt x="443" y="271"/>
                    <a:pt x="443" y="332"/>
                  </a:cubicBezTo>
                  <a:cubicBezTo>
                    <a:pt x="443" y="393"/>
                    <a:pt x="393" y="430"/>
                    <a:pt x="344" y="430"/>
                  </a:cubicBezTo>
                  <a:cubicBezTo>
                    <a:pt x="283" y="430"/>
                    <a:pt x="234" y="393"/>
                    <a:pt x="234" y="332"/>
                  </a:cubicBezTo>
                  <a:cubicBezTo>
                    <a:pt x="234" y="271"/>
                    <a:pt x="283" y="234"/>
                    <a:pt x="344" y="234"/>
                  </a:cubicBezTo>
                  <a:close/>
                  <a:moveTo>
                    <a:pt x="344" y="1"/>
                  </a:moveTo>
                  <a:cubicBezTo>
                    <a:pt x="160" y="1"/>
                    <a:pt x="1" y="148"/>
                    <a:pt x="1" y="332"/>
                  </a:cubicBezTo>
                  <a:cubicBezTo>
                    <a:pt x="1" y="516"/>
                    <a:pt x="160" y="663"/>
                    <a:pt x="344" y="663"/>
                  </a:cubicBezTo>
                  <a:cubicBezTo>
                    <a:pt x="528" y="663"/>
                    <a:pt x="676" y="516"/>
                    <a:pt x="676" y="332"/>
                  </a:cubicBezTo>
                  <a:cubicBezTo>
                    <a:pt x="676" y="148"/>
                    <a:pt x="528" y="1"/>
                    <a:pt x="34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65" name="Google Shape;576;p35">
              <a:extLst>
                <a:ext uri="{FF2B5EF4-FFF2-40B4-BE49-F238E27FC236}">
                  <a16:creationId xmlns:a16="http://schemas.microsoft.com/office/drawing/2014/main" xmlns="" id="{82FC0801-D369-9660-5CD8-751E25E8D442}"/>
                </a:ext>
              </a:extLst>
            </p:cNvPr>
            <p:cNvSpPr/>
            <p:nvPr/>
          </p:nvSpPr>
          <p:spPr>
            <a:xfrm>
              <a:off x="-1527907" y="1333484"/>
              <a:ext cx="20430" cy="20430"/>
            </a:xfrm>
            <a:custGeom>
              <a:avLst/>
              <a:gdLst/>
              <a:ahLst/>
              <a:cxnLst/>
              <a:rect l="l" t="t" r="r" b="b"/>
              <a:pathLst>
                <a:path w="663" h="663" extrusionOk="0">
                  <a:moveTo>
                    <a:pt x="332" y="233"/>
                  </a:moveTo>
                  <a:cubicBezTo>
                    <a:pt x="393" y="233"/>
                    <a:pt x="430" y="270"/>
                    <a:pt x="430" y="331"/>
                  </a:cubicBezTo>
                  <a:cubicBezTo>
                    <a:pt x="430" y="381"/>
                    <a:pt x="393" y="430"/>
                    <a:pt x="332" y="430"/>
                  </a:cubicBezTo>
                  <a:cubicBezTo>
                    <a:pt x="283" y="430"/>
                    <a:pt x="234" y="381"/>
                    <a:pt x="234" y="331"/>
                  </a:cubicBezTo>
                  <a:cubicBezTo>
                    <a:pt x="234" y="270"/>
                    <a:pt x="283" y="233"/>
                    <a:pt x="332" y="233"/>
                  </a:cubicBezTo>
                  <a:close/>
                  <a:moveTo>
                    <a:pt x="332" y="0"/>
                  </a:moveTo>
                  <a:cubicBezTo>
                    <a:pt x="148" y="0"/>
                    <a:pt x="0" y="147"/>
                    <a:pt x="0" y="331"/>
                  </a:cubicBezTo>
                  <a:cubicBezTo>
                    <a:pt x="0" y="516"/>
                    <a:pt x="148" y="663"/>
                    <a:pt x="332" y="663"/>
                  </a:cubicBezTo>
                  <a:cubicBezTo>
                    <a:pt x="516" y="663"/>
                    <a:pt x="663" y="516"/>
                    <a:pt x="663" y="331"/>
                  </a:cubicBezTo>
                  <a:cubicBezTo>
                    <a:pt x="663" y="147"/>
                    <a:pt x="516" y="0"/>
                    <a:pt x="33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grpSp>
      <p:sp>
        <p:nvSpPr>
          <p:cNvPr id="366" name="Google Shape;577;p35">
            <a:extLst>
              <a:ext uri="{FF2B5EF4-FFF2-40B4-BE49-F238E27FC236}">
                <a16:creationId xmlns:a16="http://schemas.microsoft.com/office/drawing/2014/main" xmlns="" id="{0278A1FA-72C6-DE33-7DF5-C12CB021C0FE}"/>
              </a:ext>
            </a:extLst>
          </p:cNvPr>
          <p:cNvSpPr/>
          <p:nvPr/>
        </p:nvSpPr>
        <p:spPr>
          <a:xfrm>
            <a:off x="6225164" y="3257761"/>
            <a:ext cx="266254" cy="356908"/>
          </a:xfrm>
          <a:custGeom>
            <a:avLst/>
            <a:gdLst/>
            <a:ahLst/>
            <a:cxnLst/>
            <a:rect l="l" t="t" r="r" b="b"/>
            <a:pathLst>
              <a:path w="4565" h="4565" extrusionOk="0">
                <a:moveTo>
                  <a:pt x="2282" y="1"/>
                </a:moveTo>
                <a:cubicBezTo>
                  <a:pt x="1877" y="1"/>
                  <a:pt x="1988" y="1571"/>
                  <a:pt x="1988" y="1571"/>
                </a:cubicBezTo>
                <a:cubicBezTo>
                  <a:pt x="1988" y="1571"/>
                  <a:pt x="1154" y="620"/>
                  <a:pt x="776" y="620"/>
                </a:cubicBezTo>
                <a:cubicBezTo>
                  <a:pt x="731" y="620"/>
                  <a:pt x="693" y="633"/>
                  <a:pt x="663" y="663"/>
                </a:cubicBezTo>
                <a:cubicBezTo>
                  <a:pt x="381" y="945"/>
                  <a:pt x="1571" y="1988"/>
                  <a:pt x="1571" y="1988"/>
                </a:cubicBezTo>
                <a:cubicBezTo>
                  <a:pt x="1571" y="1988"/>
                  <a:pt x="1375" y="1974"/>
                  <a:pt x="1122" y="1974"/>
                </a:cubicBezTo>
                <a:cubicBezTo>
                  <a:pt x="658" y="1974"/>
                  <a:pt x="0" y="2021"/>
                  <a:pt x="0" y="2283"/>
                </a:cubicBezTo>
                <a:cubicBezTo>
                  <a:pt x="0" y="2544"/>
                  <a:pt x="698" y="2588"/>
                  <a:pt x="1164" y="2588"/>
                </a:cubicBezTo>
                <a:cubicBezTo>
                  <a:pt x="1396" y="2588"/>
                  <a:pt x="1571" y="2577"/>
                  <a:pt x="1571" y="2577"/>
                </a:cubicBezTo>
                <a:lnTo>
                  <a:pt x="1571" y="2577"/>
                </a:lnTo>
                <a:cubicBezTo>
                  <a:pt x="1571" y="2577"/>
                  <a:pt x="381" y="3608"/>
                  <a:pt x="663" y="3890"/>
                </a:cubicBezTo>
                <a:cubicBezTo>
                  <a:pt x="693" y="3920"/>
                  <a:pt x="732" y="3934"/>
                  <a:pt x="777" y="3934"/>
                </a:cubicBezTo>
                <a:cubicBezTo>
                  <a:pt x="1156" y="3934"/>
                  <a:pt x="1988" y="2994"/>
                  <a:pt x="1988" y="2994"/>
                </a:cubicBezTo>
                <a:lnTo>
                  <a:pt x="1988" y="2994"/>
                </a:lnTo>
                <a:cubicBezTo>
                  <a:pt x="1988" y="2994"/>
                  <a:pt x="1878" y="4565"/>
                  <a:pt x="2282" y="4565"/>
                </a:cubicBezTo>
                <a:cubicBezTo>
                  <a:pt x="2675" y="4565"/>
                  <a:pt x="2577" y="2994"/>
                  <a:pt x="2577" y="2994"/>
                </a:cubicBezTo>
                <a:lnTo>
                  <a:pt x="2577" y="2994"/>
                </a:lnTo>
                <a:cubicBezTo>
                  <a:pt x="2577" y="2994"/>
                  <a:pt x="3399" y="3934"/>
                  <a:pt x="3775" y="3934"/>
                </a:cubicBezTo>
                <a:cubicBezTo>
                  <a:pt x="3821" y="3934"/>
                  <a:pt x="3859" y="3920"/>
                  <a:pt x="3890" y="3890"/>
                </a:cubicBezTo>
                <a:cubicBezTo>
                  <a:pt x="4172" y="3608"/>
                  <a:pt x="2994" y="2577"/>
                  <a:pt x="2994" y="2577"/>
                </a:cubicBezTo>
                <a:lnTo>
                  <a:pt x="2994" y="2577"/>
                </a:lnTo>
                <a:cubicBezTo>
                  <a:pt x="2994" y="2577"/>
                  <a:pt x="3168" y="2588"/>
                  <a:pt x="3401" y="2588"/>
                </a:cubicBezTo>
                <a:cubicBezTo>
                  <a:pt x="3866" y="2588"/>
                  <a:pt x="4564" y="2544"/>
                  <a:pt x="4564" y="2283"/>
                </a:cubicBezTo>
                <a:cubicBezTo>
                  <a:pt x="4564" y="2021"/>
                  <a:pt x="3907" y="1974"/>
                  <a:pt x="3443" y="1974"/>
                </a:cubicBezTo>
                <a:cubicBezTo>
                  <a:pt x="3190" y="1974"/>
                  <a:pt x="2994" y="1988"/>
                  <a:pt x="2994" y="1988"/>
                </a:cubicBezTo>
                <a:cubicBezTo>
                  <a:pt x="2994" y="1988"/>
                  <a:pt x="4172" y="945"/>
                  <a:pt x="3890" y="663"/>
                </a:cubicBezTo>
                <a:cubicBezTo>
                  <a:pt x="3860" y="633"/>
                  <a:pt x="3821" y="620"/>
                  <a:pt x="3777" y="620"/>
                </a:cubicBezTo>
                <a:cubicBezTo>
                  <a:pt x="3400" y="620"/>
                  <a:pt x="2577" y="1571"/>
                  <a:pt x="2577" y="1571"/>
                </a:cubicBezTo>
                <a:cubicBezTo>
                  <a:pt x="2577" y="1571"/>
                  <a:pt x="2675" y="1"/>
                  <a:pt x="2282" y="1"/>
                </a:cubicBezTo>
                <a:close/>
              </a:path>
            </a:pathLst>
          </a:custGeom>
          <a:solidFill>
            <a:schemeClr val="accent1"/>
          </a:solidFill>
          <a:ln>
            <a:noFill/>
          </a:ln>
        </p:spPr>
        <p:txBody>
          <a:bodyPr spcFirstLastPara="1" wrap="square" lIns="91425" tIns="91425" rIns="91425" bIns="91425" anchor="ctr" anchorCtr="0">
            <a:noAutofit/>
          </a:bodyPr>
          <a:lstStyle/>
          <a:p>
            <a:pPr defTabSz="914378">
              <a:defRPr/>
            </a:pPr>
            <a:endParaRPr sz="1400"/>
          </a:p>
        </p:txBody>
      </p:sp>
      <p:sp>
        <p:nvSpPr>
          <p:cNvPr id="367" name="Google Shape;578;p35">
            <a:extLst>
              <a:ext uri="{FF2B5EF4-FFF2-40B4-BE49-F238E27FC236}">
                <a16:creationId xmlns:a16="http://schemas.microsoft.com/office/drawing/2014/main" xmlns="" id="{16C47553-90BB-41A5-40AD-72E0B31DD193}"/>
              </a:ext>
            </a:extLst>
          </p:cNvPr>
          <p:cNvSpPr/>
          <p:nvPr/>
        </p:nvSpPr>
        <p:spPr>
          <a:xfrm>
            <a:off x="2911178" y="5277503"/>
            <a:ext cx="177232" cy="234754"/>
          </a:xfrm>
          <a:custGeom>
            <a:avLst/>
            <a:gdLst/>
            <a:ahLst/>
            <a:cxnLst/>
            <a:rect l="l" t="t" r="r" b="b"/>
            <a:pathLst>
              <a:path w="1007" h="995" extrusionOk="0">
                <a:moveTo>
                  <a:pt x="503" y="0"/>
                </a:moveTo>
                <a:lnTo>
                  <a:pt x="381" y="368"/>
                </a:lnTo>
                <a:lnTo>
                  <a:pt x="0" y="491"/>
                </a:lnTo>
                <a:lnTo>
                  <a:pt x="381" y="614"/>
                </a:lnTo>
                <a:lnTo>
                  <a:pt x="503" y="994"/>
                </a:lnTo>
                <a:lnTo>
                  <a:pt x="626" y="614"/>
                </a:lnTo>
                <a:lnTo>
                  <a:pt x="1006" y="491"/>
                </a:lnTo>
                <a:lnTo>
                  <a:pt x="626" y="368"/>
                </a:lnTo>
                <a:lnTo>
                  <a:pt x="503" y="0"/>
                </a:ln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368" name="Google Shape;579;p35">
            <a:extLst>
              <a:ext uri="{FF2B5EF4-FFF2-40B4-BE49-F238E27FC236}">
                <a16:creationId xmlns:a16="http://schemas.microsoft.com/office/drawing/2014/main" xmlns="" id="{2C440A12-3D29-A226-96E6-BC32F9AFAD6F}"/>
              </a:ext>
            </a:extLst>
          </p:cNvPr>
          <p:cNvSpPr/>
          <p:nvPr/>
        </p:nvSpPr>
        <p:spPr>
          <a:xfrm>
            <a:off x="1023050" y="666278"/>
            <a:ext cx="1218600" cy="1473049"/>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sz="1400"/>
          </a:p>
        </p:txBody>
      </p:sp>
      <p:grpSp>
        <p:nvGrpSpPr>
          <p:cNvPr id="369" name="Google Shape;580;p35">
            <a:extLst>
              <a:ext uri="{FF2B5EF4-FFF2-40B4-BE49-F238E27FC236}">
                <a16:creationId xmlns:a16="http://schemas.microsoft.com/office/drawing/2014/main" xmlns="" id="{614C4FF1-5E84-77A6-977A-93C80AFBF332}"/>
              </a:ext>
            </a:extLst>
          </p:cNvPr>
          <p:cNvGrpSpPr/>
          <p:nvPr/>
        </p:nvGrpSpPr>
        <p:grpSpPr>
          <a:xfrm>
            <a:off x="1231805" y="843933"/>
            <a:ext cx="794925" cy="830283"/>
            <a:chOff x="1237965" y="179688"/>
            <a:chExt cx="571478" cy="517801"/>
          </a:xfrm>
        </p:grpSpPr>
        <p:sp>
          <p:nvSpPr>
            <p:cNvPr id="370" name="Google Shape;581;p35">
              <a:extLst>
                <a:ext uri="{FF2B5EF4-FFF2-40B4-BE49-F238E27FC236}">
                  <a16:creationId xmlns:a16="http://schemas.microsoft.com/office/drawing/2014/main" xmlns="" id="{C92703C3-9FAA-16DF-9ED9-6D67E6D91F7D}"/>
                </a:ext>
              </a:extLst>
            </p:cNvPr>
            <p:cNvSpPr/>
            <p:nvPr/>
          </p:nvSpPr>
          <p:spPr>
            <a:xfrm>
              <a:off x="1237965" y="262585"/>
              <a:ext cx="571478" cy="137836"/>
            </a:xfrm>
            <a:custGeom>
              <a:avLst/>
              <a:gdLst/>
              <a:ahLst/>
              <a:cxnLst/>
              <a:rect l="l" t="t" r="r" b="b"/>
              <a:pathLst>
                <a:path w="11141" h="2687" extrusionOk="0">
                  <a:moveTo>
                    <a:pt x="1767" y="0"/>
                  </a:moveTo>
                  <a:cubicBezTo>
                    <a:pt x="1252" y="0"/>
                    <a:pt x="786" y="233"/>
                    <a:pt x="454" y="589"/>
                  </a:cubicBezTo>
                  <a:cubicBezTo>
                    <a:pt x="172" y="896"/>
                    <a:pt x="0" y="1313"/>
                    <a:pt x="0" y="1779"/>
                  </a:cubicBezTo>
                  <a:lnTo>
                    <a:pt x="0" y="2687"/>
                  </a:lnTo>
                  <a:lnTo>
                    <a:pt x="11128" y="2687"/>
                  </a:lnTo>
                  <a:lnTo>
                    <a:pt x="11128" y="1779"/>
                  </a:lnTo>
                  <a:lnTo>
                    <a:pt x="11140" y="1779"/>
                  </a:lnTo>
                  <a:cubicBezTo>
                    <a:pt x="11140" y="1288"/>
                    <a:pt x="10932" y="847"/>
                    <a:pt x="10613" y="515"/>
                  </a:cubicBezTo>
                  <a:cubicBezTo>
                    <a:pt x="10294" y="196"/>
                    <a:pt x="9852" y="0"/>
                    <a:pt x="9361"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sz="1400"/>
            </a:p>
          </p:txBody>
        </p:sp>
        <p:sp>
          <p:nvSpPr>
            <p:cNvPr id="371" name="Google Shape;582;p35">
              <a:extLst>
                <a:ext uri="{FF2B5EF4-FFF2-40B4-BE49-F238E27FC236}">
                  <a16:creationId xmlns:a16="http://schemas.microsoft.com/office/drawing/2014/main" xmlns="" id="{385340F6-780C-BB97-3888-B4423376AEE1}"/>
                </a:ext>
              </a:extLst>
            </p:cNvPr>
            <p:cNvSpPr/>
            <p:nvPr/>
          </p:nvSpPr>
          <p:spPr>
            <a:xfrm>
              <a:off x="1354404" y="434382"/>
              <a:ext cx="166811" cy="263105"/>
            </a:xfrm>
            <a:custGeom>
              <a:avLst/>
              <a:gdLst/>
              <a:ahLst/>
              <a:cxnLst/>
              <a:rect l="l" t="t" r="r" b="b"/>
              <a:pathLst>
                <a:path w="3252" h="5129" extrusionOk="0">
                  <a:moveTo>
                    <a:pt x="1632" y="430"/>
                  </a:moveTo>
                  <a:cubicBezTo>
                    <a:pt x="2282" y="430"/>
                    <a:pt x="2822" y="1411"/>
                    <a:pt x="2822" y="2565"/>
                  </a:cubicBezTo>
                  <a:cubicBezTo>
                    <a:pt x="2822" y="3730"/>
                    <a:pt x="2282" y="4699"/>
                    <a:pt x="1632" y="4699"/>
                  </a:cubicBezTo>
                  <a:cubicBezTo>
                    <a:pt x="969" y="4699"/>
                    <a:pt x="429" y="3730"/>
                    <a:pt x="429" y="2565"/>
                  </a:cubicBezTo>
                  <a:cubicBezTo>
                    <a:pt x="429" y="1411"/>
                    <a:pt x="982" y="430"/>
                    <a:pt x="1632" y="430"/>
                  </a:cubicBezTo>
                  <a:close/>
                  <a:moveTo>
                    <a:pt x="1632" y="1"/>
                  </a:moveTo>
                  <a:cubicBezTo>
                    <a:pt x="712" y="1"/>
                    <a:pt x="0" y="1129"/>
                    <a:pt x="0" y="2565"/>
                  </a:cubicBezTo>
                  <a:cubicBezTo>
                    <a:pt x="0" y="4000"/>
                    <a:pt x="712" y="5129"/>
                    <a:pt x="1632" y="5129"/>
                  </a:cubicBezTo>
                  <a:cubicBezTo>
                    <a:pt x="2540" y="5129"/>
                    <a:pt x="3251" y="4000"/>
                    <a:pt x="3251" y="2565"/>
                  </a:cubicBezTo>
                  <a:cubicBezTo>
                    <a:pt x="3251" y="1129"/>
                    <a:pt x="2540" y="1"/>
                    <a:pt x="163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72" name="Google Shape;583;p35">
              <a:extLst>
                <a:ext uri="{FF2B5EF4-FFF2-40B4-BE49-F238E27FC236}">
                  <a16:creationId xmlns:a16="http://schemas.microsoft.com/office/drawing/2014/main" xmlns="" id="{0EA6D955-76D7-32BE-F4FD-E9A33A6E1F28}"/>
                </a:ext>
              </a:extLst>
            </p:cNvPr>
            <p:cNvSpPr/>
            <p:nvPr/>
          </p:nvSpPr>
          <p:spPr>
            <a:xfrm>
              <a:off x="1539425" y="434125"/>
              <a:ext cx="91305" cy="256436"/>
            </a:xfrm>
            <a:custGeom>
              <a:avLst/>
              <a:gdLst/>
              <a:ahLst/>
              <a:cxnLst/>
              <a:rect l="l" t="t" r="r" b="b"/>
              <a:pathLst>
                <a:path w="1780" h="4999" extrusionOk="0">
                  <a:moveTo>
                    <a:pt x="1559" y="0"/>
                  </a:moveTo>
                  <a:cubicBezTo>
                    <a:pt x="1469" y="0"/>
                    <a:pt x="1393" y="57"/>
                    <a:pt x="1362" y="140"/>
                  </a:cubicBezTo>
                  <a:cubicBezTo>
                    <a:pt x="1006" y="1159"/>
                    <a:pt x="258" y="1159"/>
                    <a:pt x="221" y="1159"/>
                  </a:cubicBezTo>
                  <a:cubicBezTo>
                    <a:pt x="215" y="1158"/>
                    <a:pt x="208" y="1158"/>
                    <a:pt x="202" y="1158"/>
                  </a:cubicBezTo>
                  <a:cubicBezTo>
                    <a:pt x="100" y="1158"/>
                    <a:pt x="12" y="1251"/>
                    <a:pt x="0" y="1355"/>
                  </a:cubicBezTo>
                  <a:cubicBezTo>
                    <a:pt x="0" y="1478"/>
                    <a:pt x="86" y="1576"/>
                    <a:pt x="209" y="1588"/>
                  </a:cubicBezTo>
                  <a:cubicBezTo>
                    <a:pt x="212" y="1588"/>
                    <a:pt x="218" y="1588"/>
                    <a:pt x="228" y="1588"/>
                  </a:cubicBezTo>
                  <a:cubicBezTo>
                    <a:pt x="341" y="1588"/>
                    <a:pt x="897" y="1567"/>
                    <a:pt x="1350" y="1036"/>
                  </a:cubicBezTo>
                  <a:lnTo>
                    <a:pt x="1350" y="4778"/>
                  </a:lnTo>
                  <a:cubicBezTo>
                    <a:pt x="1350" y="4901"/>
                    <a:pt x="1448" y="4999"/>
                    <a:pt x="1570" y="4999"/>
                  </a:cubicBezTo>
                  <a:lnTo>
                    <a:pt x="1570" y="4987"/>
                  </a:lnTo>
                  <a:cubicBezTo>
                    <a:pt x="1681" y="4987"/>
                    <a:pt x="1779" y="4901"/>
                    <a:pt x="1779" y="4778"/>
                  </a:cubicBezTo>
                  <a:lnTo>
                    <a:pt x="1779" y="214"/>
                  </a:lnTo>
                  <a:cubicBezTo>
                    <a:pt x="1779" y="104"/>
                    <a:pt x="1705" y="18"/>
                    <a:pt x="1607" y="6"/>
                  </a:cubicBezTo>
                  <a:cubicBezTo>
                    <a:pt x="1591" y="2"/>
                    <a:pt x="1575" y="0"/>
                    <a:pt x="155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73" name="Google Shape;584;p35">
              <a:extLst>
                <a:ext uri="{FF2B5EF4-FFF2-40B4-BE49-F238E27FC236}">
                  <a16:creationId xmlns:a16="http://schemas.microsoft.com/office/drawing/2014/main" xmlns="" id="{D3F491BF-BA6A-8944-D46C-12A4B932D7FA}"/>
                </a:ext>
              </a:extLst>
            </p:cNvPr>
            <p:cNvSpPr/>
            <p:nvPr/>
          </p:nvSpPr>
          <p:spPr>
            <a:xfrm>
              <a:off x="1548863" y="675431"/>
              <a:ext cx="132187" cy="22058"/>
            </a:xfrm>
            <a:custGeom>
              <a:avLst/>
              <a:gdLst/>
              <a:ahLst/>
              <a:cxnLst/>
              <a:rect l="l" t="t" r="r" b="b"/>
              <a:pathLst>
                <a:path w="2577" h="430" extrusionOk="0">
                  <a:moveTo>
                    <a:pt x="221" y="0"/>
                  </a:moveTo>
                  <a:cubicBezTo>
                    <a:pt x="98" y="0"/>
                    <a:pt x="0" y="99"/>
                    <a:pt x="0" y="221"/>
                  </a:cubicBezTo>
                  <a:cubicBezTo>
                    <a:pt x="0" y="344"/>
                    <a:pt x="98" y="430"/>
                    <a:pt x="221" y="430"/>
                  </a:cubicBezTo>
                  <a:lnTo>
                    <a:pt x="2356" y="430"/>
                  </a:lnTo>
                  <a:cubicBezTo>
                    <a:pt x="2478" y="430"/>
                    <a:pt x="2577" y="344"/>
                    <a:pt x="2577" y="221"/>
                  </a:cubicBezTo>
                  <a:cubicBezTo>
                    <a:pt x="2577" y="99"/>
                    <a:pt x="2478" y="0"/>
                    <a:pt x="235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sp>
          <p:nvSpPr>
            <p:cNvPr id="374" name="Google Shape;585;p35">
              <a:extLst>
                <a:ext uri="{FF2B5EF4-FFF2-40B4-BE49-F238E27FC236}">
                  <a16:creationId xmlns:a16="http://schemas.microsoft.com/office/drawing/2014/main" xmlns="" id="{96D21700-F0D5-8EA2-7711-B0C7269B39C2}"/>
                </a:ext>
              </a:extLst>
            </p:cNvPr>
            <p:cNvSpPr/>
            <p:nvPr/>
          </p:nvSpPr>
          <p:spPr>
            <a:xfrm>
              <a:off x="1297108" y="179688"/>
              <a:ext cx="460732" cy="165332"/>
            </a:xfrm>
            <a:custGeom>
              <a:avLst/>
              <a:gdLst/>
              <a:ahLst/>
              <a:cxnLst/>
              <a:rect l="l" t="t" r="r" b="b"/>
              <a:pathLst>
                <a:path w="8982" h="3223" extrusionOk="0">
                  <a:moveTo>
                    <a:pt x="1575" y="619"/>
                  </a:moveTo>
                  <a:lnTo>
                    <a:pt x="1575" y="619"/>
                  </a:lnTo>
                  <a:cubicBezTo>
                    <a:pt x="1705" y="735"/>
                    <a:pt x="1803" y="892"/>
                    <a:pt x="1865" y="1052"/>
                  </a:cubicBezTo>
                  <a:cubicBezTo>
                    <a:pt x="1988" y="1346"/>
                    <a:pt x="2050" y="1678"/>
                    <a:pt x="2050" y="1996"/>
                  </a:cubicBezTo>
                  <a:cubicBezTo>
                    <a:pt x="2050" y="2291"/>
                    <a:pt x="1976" y="2659"/>
                    <a:pt x="1718" y="2843"/>
                  </a:cubicBezTo>
                  <a:cubicBezTo>
                    <a:pt x="1657" y="2886"/>
                    <a:pt x="1599" y="2904"/>
                    <a:pt x="1546" y="2904"/>
                  </a:cubicBezTo>
                  <a:cubicBezTo>
                    <a:pt x="1356" y="2904"/>
                    <a:pt x="1224" y="2669"/>
                    <a:pt x="1166" y="2487"/>
                  </a:cubicBezTo>
                  <a:cubicBezTo>
                    <a:pt x="1007" y="1911"/>
                    <a:pt x="1068" y="1224"/>
                    <a:pt x="1448" y="757"/>
                  </a:cubicBezTo>
                  <a:cubicBezTo>
                    <a:pt x="1487" y="708"/>
                    <a:pt x="1530" y="662"/>
                    <a:pt x="1575" y="619"/>
                  </a:cubicBezTo>
                  <a:close/>
                  <a:moveTo>
                    <a:pt x="3564" y="800"/>
                  </a:moveTo>
                  <a:lnTo>
                    <a:pt x="3564" y="800"/>
                  </a:lnTo>
                  <a:cubicBezTo>
                    <a:pt x="3743" y="1057"/>
                    <a:pt x="3863" y="1367"/>
                    <a:pt x="3939" y="1653"/>
                  </a:cubicBezTo>
                  <a:cubicBezTo>
                    <a:pt x="4013" y="1935"/>
                    <a:pt x="4062" y="2279"/>
                    <a:pt x="3963" y="2573"/>
                  </a:cubicBezTo>
                  <a:cubicBezTo>
                    <a:pt x="3916" y="2740"/>
                    <a:pt x="3753" y="2929"/>
                    <a:pt x="3564" y="2929"/>
                  </a:cubicBezTo>
                  <a:cubicBezTo>
                    <a:pt x="3558" y="2929"/>
                    <a:pt x="3552" y="2929"/>
                    <a:pt x="3546" y="2929"/>
                  </a:cubicBezTo>
                  <a:cubicBezTo>
                    <a:pt x="3301" y="2929"/>
                    <a:pt x="3215" y="2610"/>
                    <a:pt x="3178" y="2426"/>
                  </a:cubicBezTo>
                  <a:cubicBezTo>
                    <a:pt x="3129" y="2144"/>
                    <a:pt x="3141" y="1837"/>
                    <a:pt x="3203" y="1555"/>
                  </a:cubicBezTo>
                  <a:cubicBezTo>
                    <a:pt x="3264" y="1297"/>
                    <a:pt x="3362" y="1040"/>
                    <a:pt x="3534" y="831"/>
                  </a:cubicBezTo>
                  <a:cubicBezTo>
                    <a:pt x="3544" y="820"/>
                    <a:pt x="3554" y="810"/>
                    <a:pt x="3564" y="800"/>
                  </a:cubicBezTo>
                  <a:close/>
                  <a:moveTo>
                    <a:pt x="7229" y="567"/>
                  </a:moveTo>
                  <a:lnTo>
                    <a:pt x="7229" y="567"/>
                  </a:lnTo>
                  <a:cubicBezTo>
                    <a:pt x="7545" y="871"/>
                    <a:pt x="7689" y="1373"/>
                    <a:pt x="7718" y="1788"/>
                  </a:cubicBezTo>
                  <a:cubicBezTo>
                    <a:pt x="7742" y="2107"/>
                    <a:pt x="7705" y="2475"/>
                    <a:pt x="7546" y="2757"/>
                  </a:cubicBezTo>
                  <a:cubicBezTo>
                    <a:pt x="7479" y="2874"/>
                    <a:pt x="7360" y="2992"/>
                    <a:pt x="7241" y="2992"/>
                  </a:cubicBezTo>
                  <a:cubicBezTo>
                    <a:pt x="7186" y="2992"/>
                    <a:pt x="7130" y="2967"/>
                    <a:pt x="7080" y="2904"/>
                  </a:cubicBezTo>
                  <a:cubicBezTo>
                    <a:pt x="6957" y="2757"/>
                    <a:pt x="6920" y="2536"/>
                    <a:pt x="6896" y="2365"/>
                  </a:cubicBezTo>
                  <a:cubicBezTo>
                    <a:pt x="6859" y="2082"/>
                    <a:pt x="6859" y="1800"/>
                    <a:pt x="6896" y="1518"/>
                  </a:cubicBezTo>
                  <a:cubicBezTo>
                    <a:pt x="6932" y="1199"/>
                    <a:pt x="7018" y="843"/>
                    <a:pt x="7215" y="586"/>
                  </a:cubicBezTo>
                  <a:cubicBezTo>
                    <a:pt x="7220" y="579"/>
                    <a:pt x="7224" y="573"/>
                    <a:pt x="7229" y="567"/>
                  </a:cubicBezTo>
                  <a:close/>
                  <a:moveTo>
                    <a:pt x="5549" y="689"/>
                  </a:moveTo>
                  <a:cubicBezTo>
                    <a:pt x="5569" y="711"/>
                    <a:pt x="5589" y="734"/>
                    <a:pt x="5607" y="757"/>
                  </a:cubicBezTo>
                  <a:cubicBezTo>
                    <a:pt x="5767" y="954"/>
                    <a:pt x="5865" y="1187"/>
                    <a:pt x="5926" y="1420"/>
                  </a:cubicBezTo>
                  <a:cubicBezTo>
                    <a:pt x="6012" y="1690"/>
                    <a:pt x="6061" y="1984"/>
                    <a:pt x="6049" y="2266"/>
                  </a:cubicBezTo>
                  <a:cubicBezTo>
                    <a:pt x="6049" y="2524"/>
                    <a:pt x="5975" y="2953"/>
                    <a:pt x="5657" y="3003"/>
                  </a:cubicBezTo>
                  <a:cubicBezTo>
                    <a:pt x="5633" y="3007"/>
                    <a:pt x="5610" y="3009"/>
                    <a:pt x="5588" y="3009"/>
                  </a:cubicBezTo>
                  <a:cubicBezTo>
                    <a:pt x="5292" y="3009"/>
                    <a:pt x="5153" y="2640"/>
                    <a:pt x="5141" y="2389"/>
                  </a:cubicBezTo>
                  <a:cubicBezTo>
                    <a:pt x="5117" y="2082"/>
                    <a:pt x="5141" y="1763"/>
                    <a:pt x="5203" y="1469"/>
                  </a:cubicBezTo>
                  <a:cubicBezTo>
                    <a:pt x="5272" y="1204"/>
                    <a:pt x="5374" y="916"/>
                    <a:pt x="5549" y="689"/>
                  </a:cubicBezTo>
                  <a:close/>
                  <a:moveTo>
                    <a:pt x="2539" y="1"/>
                  </a:moveTo>
                  <a:cubicBezTo>
                    <a:pt x="2267" y="1"/>
                    <a:pt x="1994" y="83"/>
                    <a:pt x="1755" y="218"/>
                  </a:cubicBezTo>
                  <a:cubicBezTo>
                    <a:pt x="1687" y="256"/>
                    <a:pt x="1622" y="298"/>
                    <a:pt x="1562" y="345"/>
                  </a:cubicBezTo>
                  <a:lnTo>
                    <a:pt x="1562" y="345"/>
                  </a:lnTo>
                  <a:cubicBezTo>
                    <a:pt x="1443" y="274"/>
                    <a:pt x="1309" y="228"/>
                    <a:pt x="1166" y="218"/>
                  </a:cubicBezTo>
                  <a:cubicBezTo>
                    <a:pt x="1146" y="216"/>
                    <a:pt x="1125" y="215"/>
                    <a:pt x="1104" y="215"/>
                  </a:cubicBezTo>
                  <a:cubicBezTo>
                    <a:pt x="782" y="215"/>
                    <a:pt x="467" y="393"/>
                    <a:pt x="283" y="647"/>
                  </a:cubicBezTo>
                  <a:cubicBezTo>
                    <a:pt x="62" y="929"/>
                    <a:pt x="1" y="1297"/>
                    <a:pt x="13" y="1653"/>
                  </a:cubicBezTo>
                  <a:cubicBezTo>
                    <a:pt x="13" y="1720"/>
                    <a:pt x="68" y="1754"/>
                    <a:pt x="122" y="1754"/>
                  </a:cubicBezTo>
                  <a:cubicBezTo>
                    <a:pt x="175" y="1754"/>
                    <a:pt x="228" y="1720"/>
                    <a:pt x="221" y="1653"/>
                  </a:cubicBezTo>
                  <a:lnTo>
                    <a:pt x="234" y="1653"/>
                  </a:lnTo>
                  <a:cubicBezTo>
                    <a:pt x="209" y="1346"/>
                    <a:pt x="271" y="1027"/>
                    <a:pt x="455" y="770"/>
                  </a:cubicBezTo>
                  <a:cubicBezTo>
                    <a:pt x="605" y="576"/>
                    <a:pt x="860" y="429"/>
                    <a:pt x="1119" y="429"/>
                  </a:cubicBezTo>
                  <a:cubicBezTo>
                    <a:pt x="1155" y="429"/>
                    <a:pt x="1191" y="432"/>
                    <a:pt x="1228" y="438"/>
                  </a:cubicBezTo>
                  <a:cubicBezTo>
                    <a:pt x="1286" y="450"/>
                    <a:pt x="1342" y="469"/>
                    <a:pt x="1394" y="495"/>
                  </a:cubicBezTo>
                  <a:lnTo>
                    <a:pt x="1394" y="495"/>
                  </a:lnTo>
                  <a:cubicBezTo>
                    <a:pt x="1027" y="871"/>
                    <a:pt x="853" y="1413"/>
                    <a:pt x="872" y="1947"/>
                  </a:cubicBezTo>
                  <a:cubicBezTo>
                    <a:pt x="872" y="2266"/>
                    <a:pt x="933" y="2647"/>
                    <a:pt x="1142" y="2917"/>
                  </a:cubicBezTo>
                  <a:cubicBezTo>
                    <a:pt x="1253" y="3051"/>
                    <a:pt x="1395" y="3113"/>
                    <a:pt x="1537" y="3113"/>
                  </a:cubicBezTo>
                  <a:cubicBezTo>
                    <a:pt x="1693" y="3113"/>
                    <a:pt x="1848" y="3039"/>
                    <a:pt x="1964" y="2904"/>
                  </a:cubicBezTo>
                  <a:cubicBezTo>
                    <a:pt x="2209" y="2622"/>
                    <a:pt x="2270" y="2230"/>
                    <a:pt x="2258" y="1874"/>
                  </a:cubicBezTo>
                  <a:cubicBezTo>
                    <a:pt x="2234" y="1506"/>
                    <a:pt x="2148" y="1101"/>
                    <a:pt x="1964" y="770"/>
                  </a:cubicBezTo>
                  <a:cubicBezTo>
                    <a:pt x="1906" y="664"/>
                    <a:pt x="1832" y="566"/>
                    <a:pt x="1744" y="483"/>
                  </a:cubicBezTo>
                  <a:lnTo>
                    <a:pt x="1744" y="483"/>
                  </a:lnTo>
                  <a:cubicBezTo>
                    <a:pt x="1978" y="321"/>
                    <a:pt x="2262" y="227"/>
                    <a:pt x="2545" y="227"/>
                  </a:cubicBezTo>
                  <a:cubicBezTo>
                    <a:pt x="2664" y="227"/>
                    <a:pt x="2782" y="244"/>
                    <a:pt x="2896" y="279"/>
                  </a:cubicBezTo>
                  <a:cubicBezTo>
                    <a:pt x="3109" y="345"/>
                    <a:pt x="3285" y="471"/>
                    <a:pt x="3430" y="631"/>
                  </a:cubicBezTo>
                  <a:lnTo>
                    <a:pt x="3430" y="631"/>
                  </a:lnTo>
                  <a:cubicBezTo>
                    <a:pt x="3330" y="735"/>
                    <a:pt x="3245" y="851"/>
                    <a:pt x="3178" y="978"/>
                  </a:cubicBezTo>
                  <a:cubicBezTo>
                    <a:pt x="3019" y="1260"/>
                    <a:pt x="2957" y="1604"/>
                    <a:pt x="2933" y="1923"/>
                  </a:cubicBezTo>
                  <a:cubicBezTo>
                    <a:pt x="2921" y="2242"/>
                    <a:pt x="2945" y="2598"/>
                    <a:pt x="3117" y="2880"/>
                  </a:cubicBezTo>
                  <a:cubicBezTo>
                    <a:pt x="3223" y="3048"/>
                    <a:pt x="3387" y="3146"/>
                    <a:pt x="3567" y="3146"/>
                  </a:cubicBezTo>
                  <a:cubicBezTo>
                    <a:pt x="3636" y="3146"/>
                    <a:pt x="3708" y="3131"/>
                    <a:pt x="3779" y="3101"/>
                  </a:cubicBezTo>
                  <a:cubicBezTo>
                    <a:pt x="4013" y="2978"/>
                    <a:pt x="4172" y="2733"/>
                    <a:pt x="4209" y="2475"/>
                  </a:cubicBezTo>
                  <a:cubicBezTo>
                    <a:pt x="4258" y="2107"/>
                    <a:pt x="4197" y="1714"/>
                    <a:pt x="4074" y="1359"/>
                  </a:cubicBezTo>
                  <a:cubicBezTo>
                    <a:pt x="3992" y="1113"/>
                    <a:pt x="3883" y="868"/>
                    <a:pt x="3728" y="653"/>
                  </a:cubicBezTo>
                  <a:lnTo>
                    <a:pt x="3728" y="653"/>
                  </a:lnTo>
                  <a:cubicBezTo>
                    <a:pt x="3872" y="539"/>
                    <a:pt x="4035" y="447"/>
                    <a:pt x="4209" y="389"/>
                  </a:cubicBezTo>
                  <a:cubicBezTo>
                    <a:pt x="4355" y="343"/>
                    <a:pt x="4505" y="320"/>
                    <a:pt x="4654" y="320"/>
                  </a:cubicBezTo>
                  <a:cubicBezTo>
                    <a:pt x="4921" y="320"/>
                    <a:pt x="5181" y="395"/>
                    <a:pt x="5393" y="551"/>
                  </a:cubicBezTo>
                  <a:lnTo>
                    <a:pt x="5393" y="551"/>
                  </a:lnTo>
                  <a:cubicBezTo>
                    <a:pt x="5096" y="909"/>
                    <a:pt x="4968" y="1419"/>
                    <a:pt x="4933" y="1874"/>
                  </a:cubicBezTo>
                  <a:cubicBezTo>
                    <a:pt x="4908" y="2205"/>
                    <a:pt x="4884" y="2610"/>
                    <a:pt x="5080" y="2904"/>
                  </a:cubicBezTo>
                  <a:cubicBezTo>
                    <a:pt x="5198" y="3101"/>
                    <a:pt x="5407" y="3222"/>
                    <a:pt x="5619" y="3222"/>
                  </a:cubicBezTo>
                  <a:cubicBezTo>
                    <a:pt x="5738" y="3222"/>
                    <a:pt x="5858" y="3184"/>
                    <a:pt x="5963" y="3101"/>
                  </a:cubicBezTo>
                  <a:cubicBezTo>
                    <a:pt x="6245" y="2855"/>
                    <a:pt x="6294" y="2438"/>
                    <a:pt x="6270" y="2095"/>
                  </a:cubicBezTo>
                  <a:cubicBezTo>
                    <a:pt x="6245" y="1776"/>
                    <a:pt x="6184" y="1457"/>
                    <a:pt x="6074" y="1162"/>
                  </a:cubicBezTo>
                  <a:cubicBezTo>
                    <a:pt x="5981" y="935"/>
                    <a:pt x="5862" y="717"/>
                    <a:pt x="5696" y="537"/>
                  </a:cubicBezTo>
                  <a:lnTo>
                    <a:pt x="5696" y="537"/>
                  </a:lnTo>
                  <a:cubicBezTo>
                    <a:pt x="5905" y="365"/>
                    <a:pt x="6189" y="278"/>
                    <a:pt x="6467" y="278"/>
                  </a:cubicBezTo>
                  <a:cubicBezTo>
                    <a:pt x="6616" y="278"/>
                    <a:pt x="6763" y="303"/>
                    <a:pt x="6896" y="352"/>
                  </a:cubicBezTo>
                  <a:cubicBezTo>
                    <a:pt x="6954" y="375"/>
                    <a:pt x="7009" y="402"/>
                    <a:pt x="7060" y="434"/>
                  </a:cubicBezTo>
                  <a:lnTo>
                    <a:pt x="7060" y="434"/>
                  </a:lnTo>
                  <a:cubicBezTo>
                    <a:pt x="6968" y="549"/>
                    <a:pt x="6898" y="686"/>
                    <a:pt x="6847" y="819"/>
                  </a:cubicBezTo>
                  <a:cubicBezTo>
                    <a:pt x="6699" y="1199"/>
                    <a:pt x="6638" y="1616"/>
                    <a:pt x="6650" y="2021"/>
                  </a:cubicBezTo>
                  <a:cubicBezTo>
                    <a:pt x="6663" y="2266"/>
                    <a:pt x="6687" y="2524"/>
                    <a:pt x="6761" y="2757"/>
                  </a:cubicBezTo>
                  <a:cubicBezTo>
                    <a:pt x="6834" y="2978"/>
                    <a:pt x="6982" y="3199"/>
                    <a:pt x="7239" y="3211"/>
                  </a:cubicBezTo>
                  <a:cubicBezTo>
                    <a:pt x="7245" y="3211"/>
                    <a:pt x="7251" y="3211"/>
                    <a:pt x="7256" y="3211"/>
                  </a:cubicBezTo>
                  <a:cubicBezTo>
                    <a:pt x="7577" y="3211"/>
                    <a:pt x="7756" y="2875"/>
                    <a:pt x="7840" y="2610"/>
                  </a:cubicBezTo>
                  <a:cubicBezTo>
                    <a:pt x="8061" y="1923"/>
                    <a:pt x="7926" y="1052"/>
                    <a:pt x="7448" y="500"/>
                  </a:cubicBezTo>
                  <a:cubicBezTo>
                    <a:pt x="7427" y="475"/>
                    <a:pt x="7406" y="452"/>
                    <a:pt x="7384" y="430"/>
                  </a:cubicBezTo>
                  <a:lnTo>
                    <a:pt x="7384" y="430"/>
                  </a:lnTo>
                  <a:cubicBezTo>
                    <a:pt x="7392" y="424"/>
                    <a:pt x="7400" y="419"/>
                    <a:pt x="7411" y="414"/>
                  </a:cubicBezTo>
                  <a:cubicBezTo>
                    <a:pt x="7411" y="414"/>
                    <a:pt x="7423" y="402"/>
                    <a:pt x="7435" y="402"/>
                  </a:cubicBezTo>
                  <a:cubicBezTo>
                    <a:pt x="7448" y="395"/>
                    <a:pt x="7451" y="395"/>
                    <a:pt x="7452" y="395"/>
                  </a:cubicBezTo>
                  <a:cubicBezTo>
                    <a:pt x="7454" y="395"/>
                    <a:pt x="7454" y="395"/>
                    <a:pt x="7460" y="389"/>
                  </a:cubicBezTo>
                  <a:cubicBezTo>
                    <a:pt x="7576" y="341"/>
                    <a:pt x="7704" y="316"/>
                    <a:pt x="7832" y="316"/>
                  </a:cubicBezTo>
                  <a:cubicBezTo>
                    <a:pt x="7935" y="316"/>
                    <a:pt x="8037" y="332"/>
                    <a:pt x="8135" y="365"/>
                  </a:cubicBezTo>
                  <a:cubicBezTo>
                    <a:pt x="8429" y="463"/>
                    <a:pt x="8601" y="721"/>
                    <a:pt x="8687" y="1015"/>
                  </a:cubicBezTo>
                  <a:cubicBezTo>
                    <a:pt x="8748" y="1248"/>
                    <a:pt x="8748" y="1493"/>
                    <a:pt x="8736" y="1739"/>
                  </a:cubicBezTo>
                  <a:cubicBezTo>
                    <a:pt x="8730" y="1812"/>
                    <a:pt x="8782" y="1849"/>
                    <a:pt x="8836" y="1849"/>
                  </a:cubicBezTo>
                  <a:cubicBezTo>
                    <a:pt x="8889" y="1849"/>
                    <a:pt x="8945" y="1812"/>
                    <a:pt x="8945" y="1739"/>
                  </a:cubicBezTo>
                  <a:cubicBezTo>
                    <a:pt x="8981" y="1273"/>
                    <a:pt x="8932" y="696"/>
                    <a:pt x="8552" y="365"/>
                  </a:cubicBezTo>
                  <a:cubicBezTo>
                    <a:pt x="8345" y="187"/>
                    <a:pt x="8090" y="105"/>
                    <a:pt x="7826" y="105"/>
                  </a:cubicBezTo>
                  <a:cubicBezTo>
                    <a:pt x="7762" y="105"/>
                    <a:pt x="7697" y="110"/>
                    <a:pt x="7632" y="119"/>
                  </a:cubicBezTo>
                  <a:cubicBezTo>
                    <a:pt x="7509" y="144"/>
                    <a:pt x="7386" y="181"/>
                    <a:pt x="7276" y="242"/>
                  </a:cubicBezTo>
                  <a:cubicBezTo>
                    <a:pt x="7253" y="255"/>
                    <a:pt x="7232" y="270"/>
                    <a:pt x="7211" y="286"/>
                  </a:cubicBezTo>
                  <a:lnTo>
                    <a:pt x="7211" y="286"/>
                  </a:lnTo>
                  <a:cubicBezTo>
                    <a:pt x="6994" y="138"/>
                    <a:pt x="6735" y="68"/>
                    <a:pt x="6472" y="68"/>
                  </a:cubicBezTo>
                  <a:cubicBezTo>
                    <a:pt x="6257" y="68"/>
                    <a:pt x="6040" y="115"/>
                    <a:pt x="5841" y="205"/>
                  </a:cubicBezTo>
                  <a:cubicBezTo>
                    <a:pt x="5729" y="255"/>
                    <a:pt x="5631" y="320"/>
                    <a:pt x="5543" y="397"/>
                  </a:cubicBezTo>
                  <a:lnTo>
                    <a:pt x="5543" y="397"/>
                  </a:lnTo>
                  <a:cubicBezTo>
                    <a:pt x="5321" y="226"/>
                    <a:pt x="5057" y="130"/>
                    <a:pt x="4773" y="107"/>
                  </a:cubicBezTo>
                  <a:cubicBezTo>
                    <a:pt x="4735" y="104"/>
                    <a:pt x="4696" y="103"/>
                    <a:pt x="4657" y="103"/>
                  </a:cubicBezTo>
                  <a:cubicBezTo>
                    <a:pt x="4279" y="103"/>
                    <a:pt x="3893" y="244"/>
                    <a:pt x="3591" y="485"/>
                  </a:cubicBezTo>
                  <a:lnTo>
                    <a:pt x="3591" y="485"/>
                  </a:lnTo>
                  <a:cubicBezTo>
                    <a:pt x="3576" y="469"/>
                    <a:pt x="3562" y="454"/>
                    <a:pt x="3546" y="438"/>
                  </a:cubicBezTo>
                  <a:cubicBezTo>
                    <a:pt x="3313" y="205"/>
                    <a:pt x="3019" y="46"/>
                    <a:pt x="2687" y="9"/>
                  </a:cubicBezTo>
                  <a:cubicBezTo>
                    <a:pt x="2638" y="3"/>
                    <a:pt x="2588" y="1"/>
                    <a:pt x="253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sz="1400"/>
            </a:p>
          </p:txBody>
        </p:sp>
      </p:grpSp>
      <p:sp>
        <p:nvSpPr>
          <p:cNvPr id="375" name="Google Shape;586;p35">
            <a:extLst>
              <a:ext uri="{FF2B5EF4-FFF2-40B4-BE49-F238E27FC236}">
                <a16:creationId xmlns:a16="http://schemas.microsoft.com/office/drawing/2014/main" xmlns="" id="{C4F05C5E-D43F-E700-F52F-73D15BF35F68}"/>
              </a:ext>
            </a:extLst>
          </p:cNvPr>
          <p:cNvSpPr txBox="1">
            <a:spLocks/>
          </p:cNvSpPr>
          <p:nvPr/>
        </p:nvSpPr>
        <p:spPr>
          <a:xfrm>
            <a:off x="1023049" y="1499881"/>
            <a:ext cx="1218600" cy="527612"/>
          </a:xfrm>
          <a:prstGeom prst="rect">
            <a:avLst/>
          </a:prstGeom>
          <a:solidFill>
            <a:schemeClr val="accent1"/>
          </a:solidFill>
        </p:spPr>
        <p:txBody>
          <a:bodyPr spcFirstLastPara="1" vert="horz" wrap="square" lIns="91425" tIns="91425" rIns="91425" bIns="91425"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GB" b="1"/>
              <a:t>  December</a:t>
            </a:r>
          </a:p>
        </p:txBody>
      </p:sp>
      <p:sp>
        <p:nvSpPr>
          <p:cNvPr id="376" name="TextBox 375">
            <a:extLst>
              <a:ext uri="{FF2B5EF4-FFF2-40B4-BE49-F238E27FC236}">
                <a16:creationId xmlns:a16="http://schemas.microsoft.com/office/drawing/2014/main" xmlns="" id="{5136313F-E3B9-910A-1BF5-7D8F5C75B4E7}"/>
              </a:ext>
            </a:extLst>
          </p:cNvPr>
          <p:cNvSpPr txBox="1"/>
          <p:nvPr/>
        </p:nvSpPr>
        <p:spPr>
          <a:xfrm>
            <a:off x="-10824" y="851558"/>
            <a:ext cx="4977227" cy="492122"/>
          </a:xfrm>
          <a:prstGeom prst="rect">
            <a:avLst/>
          </a:prstGeom>
          <a:solidFill>
            <a:schemeClr val="accent6">
              <a:lumMod val="85000"/>
            </a:schemeClr>
          </a:solidFill>
        </p:spPr>
        <p:txBody>
          <a:bodyPr wrap="square">
            <a:spAutoFit/>
          </a:bodyPr>
          <a:lstStyle/>
          <a:p>
            <a:pPr algn="ctr">
              <a:lnSpc>
                <a:spcPct val="115000"/>
              </a:lnSpc>
            </a:pPr>
            <a:endParaRPr lang="en-US" sz="2400" dirty="0"/>
          </a:p>
        </p:txBody>
      </p:sp>
      <p:pic>
        <p:nvPicPr>
          <p:cNvPr id="377" name="Picture 4" descr="INTERNATIONAL ORGANISATIONS">
            <a:extLst>
              <a:ext uri="{FF2B5EF4-FFF2-40B4-BE49-F238E27FC236}">
                <a16:creationId xmlns:a16="http://schemas.microsoft.com/office/drawing/2014/main" xmlns="" id="{04CDA4AA-39D4-0C26-E708-FC53368C3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1" y="0"/>
            <a:ext cx="9207458" cy="6934199"/>
          </a:xfrm>
          <a:prstGeom prst="rect">
            <a:avLst/>
          </a:prstGeom>
          <a:noFill/>
          <a:extLst>
            <a:ext uri="{909E8E84-426E-40DD-AFC4-6F175D3DCCD1}">
              <a14:hiddenFill xmlns:a14="http://schemas.microsoft.com/office/drawing/2010/main">
                <a:solidFill>
                  <a:srgbClr val="FFFFFF"/>
                </a:solidFill>
              </a14:hiddenFill>
            </a:ext>
          </a:extLst>
        </p:spPr>
      </p:pic>
      <p:sp>
        <p:nvSpPr>
          <p:cNvPr id="378" name="TextBox 377">
            <a:extLst>
              <a:ext uri="{FF2B5EF4-FFF2-40B4-BE49-F238E27FC236}">
                <a16:creationId xmlns:a16="http://schemas.microsoft.com/office/drawing/2014/main" xmlns="" id="{6296A7D9-78E3-6669-1D98-A3E824CA2005}"/>
              </a:ext>
            </a:extLst>
          </p:cNvPr>
          <p:cNvSpPr txBox="1"/>
          <p:nvPr/>
        </p:nvSpPr>
        <p:spPr>
          <a:xfrm>
            <a:off x="-46651" y="132622"/>
            <a:ext cx="9188353" cy="2403735"/>
          </a:xfrm>
          <a:prstGeom prst="rect">
            <a:avLst/>
          </a:prstGeom>
          <a:solidFill>
            <a:srgbClr val="E5ECC6"/>
          </a:solidFill>
        </p:spPr>
        <p:txBody>
          <a:bodyPr wrap="square">
            <a:spAutoFit/>
          </a:bodyPr>
          <a:lstStyle/>
          <a:p>
            <a:pPr algn="ctr">
              <a:lnSpc>
                <a:spcPct val="115000"/>
              </a:lnSpc>
            </a:pPr>
            <a:r>
              <a:rPr lang="en-US" sz="4800" b="1" dirty="0">
                <a:solidFill>
                  <a:schemeClr val="accent1">
                    <a:lumMod val="75000"/>
                  </a:schemeClr>
                </a:solidFill>
                <a:latin typeface="Rubik"/>
                <a:ea typeface="Rubik"/>
                <a:cs typeface="Rubik"/>
                <a:sym typeface="Rubik"/>
              </a:rPr>
              <a:t>Unit 7: </a:t>
            </a:r>
          </a:p>
          <a:p>
            <a:pPr algn="ctr">
              <a:lnSpc>
                <a:spcPct val="115000"/>
              </a:lnSpc>
            </a:pPr>
            <a:r>
              <a:rPr lang="en-US" sz="2900" b="1" dirty="0">
                <a:solidFill>
                  <a:schemeClr val="accent1">
                    <a:lumMod val="75000"/>
                  </a:schemeClr>
                </a:solidFill>
                <a:latin typeface="Rubik"/>
                <a:ea typeface="Rubik"/>
                <a:cs typeface="Rubik"/>
                <a:sym typeface="Rubik"/>
              </a:rPr>
              <a:t>VIETNAM AND INTERNATIONAL ORGANIZATIONS</a:t>
            </a:r>
          </a:p>
          <a:p>
            <a:pPr algn="ctr">
              <a:lnSpc>
                <a:spcPct val="115000"/>
              </a:lnSpc>
              <a:spcBef>
                <a:spcPts val="1200"/>
              </a:spcBef>
              <a:spcAft>
                <a:spcPts val="1200"/>
              </a:spcAft>
            </a:pPr>
            <a:r>
              <a:rPr lang="en-US" sz="4800" b="1" dirty="0">
                <a:solidFill>
                  <a:schemeClr val="accent1">
                    <a:lumMod val="75000"/>
                  </a:schemeClr>
                </a:solidFill>
                <a:latin typeface="Rubik"/>
                <a:ea typeface="Rubik"/>
                <a:cs typeface="Rubik"/>
                <a:sym typeface="Rubik"/>
              </a:rPr>
              <a:t>Lesson 1: Getting started</a:t>
            </a:r>
            <a:endParaRPr lang="en-US" sz="4800" dirty="0">
              <a:solidFill>
                <a:schemeClr val="accent1">
                  <a:lumMod val="75000"/>
                </a:schemeClr>
              </a:solidFill>
            </a:endParaRPr>
          </a:p>
        </p:txBody>
      </p:sp>
      <p:pic>
        <p:nvPicPr>
          <p:cNvPr id="379" name="Picture 378">
            <a:extLst>
              <a:ext uri="{FF2B5EF4-FFF2-40B4-BE49-F238E27FC236}">
                <a16:creationId xmlns:a16="http://schemas.microsoft.com/office/drawing/2014/main" xmlns="" id="{BCA9F4FE-0BBB-D302-B386-A7F10A08AF0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132" b="99413" l="2344" r="96094">
                        <a14:foregroundMark x1="8984" y1="69208" x2="4102" y2="85630"/>
                        <a14:foregroundMark x1="17578" y1="60704" x2="16602" y2="91789"/>
                        <a14:foregroundMark x1="16602" y1="91789" x2="16602" y2="91789"/>
                        <a14:foregroundMark x1="28125" y1="63636" x2="25391" y2="83871"/>
                        <a14:foregroundMark x1="35938" y1="63343" x2="32813" y2="92669"/>
                        <a14:foregroundMark x1="44531" y1="64809" x2="44727" y2="69501"/>
                        <a14:foregroundMark x1="44727" y1="69501" x2="44727" y2="69501"/>
                        <a14:foregroundMark x1="92969" y1="60411" x2="89844" y2="93548"/>
                        <a14:foregroundMark x1="5078" y1="58358" x2="8203" y2="64223"/>
                        <a14:foregroundMark x1="18555" y1="64516" x2="19141" y2="66276"/>
                        <a14:foregroundMark x1="21289" y1="64809" x2="21289" y2="64809"/>
                        <a14:foregroundMark x1="14844" y1="64809" x2="14844" y2="64809"/>
                        <a14:foregroundMark x1="14648" y1="65982" x2="14648" y2="65982"/>
                        <a14:foregroundMark x1="2539" y1="62757" x2="2539" y2="62757"/>
                        <a14:foregroundMark x1="80078" y1="61877" x2="80273" y2="76540"/>
                        <a14:foregroundMark x1="91211" y1="59531" x2="96484" y2="61584"/>
                        <a14:foregroundMark x1="24023" y1="95015" x2="23828" y2="98240"/>
                        <a14:foregroundMark x1="82617" y1="65982" x2="85156" y2="67155"/>
                        <a14:foregroundMark x1="50781" y1="99120" x2="50781" y2="99120"/>
                        <a14:foregroundMark x1="48242" y1="85337" x2="48242" y2="85337"/>
                        <a14:foregroundMark x1="78125" y1="99120" x2="78125" y2="99120"/>
                        <a14:foregroundMark x1="84375" y1="98827" x2="84375" y2="98827"/>
                        <a14:foregroundMark x1="68945" y1="99120" x2="68945" y2="99120"/>
                        <a14:foregroundMark x1="65820" y1="98827" x2="65820" y2="98827"/>
                        <a14:foregroundMark x1="36523" y1="95894" x2="36523" y2="95894"/>
                        <a14:foregroundMark x1="36719" y1="97947" x2="36719" y2="97947"/>
                        <a14:foregroundMark x1="36523" y1="97361" x2="36523" y2="97361"/>
                        <a14:foregroundMark x1="32617" y1="94428" x2="32617" y2="94428"/>
                        <a14:foregroundMark x1="32617" y1="95601" x2="32617" y2="95601"/>
                        <a14:foregroundMark x1="32031" y1="98827" x2="32031" y2="98827"/>
                        <a14:foregroundMark x1="36328" y1="98827" x2="36328" y2="98827"/>
                        <a14:foregroundMark x1="36523" y1="99413" x2="36523" y2="99413"/>
                        <a14:foregroundMark x1="36914" y1="99413" x2="36914" y2="99413"/>
                        <a14:foregroundMark x1="32617" y1="98534" x2="32617" y2="98534"/>
                        <a14:foregroundMark x1="55078" y1="98827" x2="55078" y2="98827"/>
                        <a14:foregroundMark x1="55078" y1="99413" x2="55078" y2="99413"/>
                      </a14:backgroundRemoval>
                    </a14:imgEffect>
                  </a14:imgLayer>
                </a14:imgProps>
              </a:ext>
            </a:extLst>
          </a:blip>
          <a:srcRect t="50958"/>
          <a:stretch/>
        </p:blipFill>
        <p:spPr>
          <a:xfrm>
            <a:off x="3523582" y="4271329"/>
            <a:ext cx="5313551" cy="2632782"/>
          </a:xfrm>
          <a:prstGeom prst="rect">
            <a:avLst/>
          </a:prstGeom>
        </p:spPr>
      </p:pic>
    </p:spTree>
    <p:extLst>
      <p:ext uri="{BB962C8B-B14F-4D97-AF65-F5344CB8AC3E}">
        <p14:creationId xmlns:p14="http://schemas.microsoft.com/office/powerpoint/2010/main" val="386031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24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24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957"/>
            <a:ext cx="9144000" cy="660209"/>
          </a:xfrm>
          <a:prstGeom prst="rect">
            <a:avLst/>
          </a:prstGeom>
          <a:noFill/>
          <a:ln>
            <a:noFill/>
          </a:ln>
        </p:spPr>
      </p:pic>
      <p:sp>
        <p:nvSpPr>
          <p:cNvPr id="182" name="Google Shape;182;p13"/>
          <p:cNvSpPr txBox="1"/>
          <p:nvPr/>
        </p:nvSpPr>
        <p:spPr>
          <a:xfrm>
            <a:off x="2457926" y="3886201"/>
            <a:ext cx="5009673" cy="1012037"/>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4000" b="1" dirty="0">
                <a:solidFill>
                  <a:srgbClr val="F26532"/>
                </a:solidFill>
                <a:latin typeface="Calibri" panose="020F0502020204030204" pitchFamily="34" charset="0"/>
                <a:ea typeface="Calibri"/>
                <a:cs typeface="Calibri" panose="020F0502020204030204" pitchFamily="34" charset="0"/>
                <a:sym typeface="Calibri"/>
              </a:rPr>
              <a:t>peacekeeping</a:t>
            </a:r>
            <a:r>
              <a:rPr lang="en-US" sz="3600" b="1" dirty="0">
                <a:solidFill>
                  <a:srgbClr val="F26532"/>
                </a:solidFill>
                <a:latin typeface="Calibri" panose="020F0502020204030204" pitchFamily="34" charset="0"/>
                <a:ea typeface="Calibri"/>
                <a:cs typeface="Calibri" panose="020F0502020204030204" pitchFamily="34" charset="0"/>
                <a:sym typeface="Calibri"/>
              </a:rPr>
              <a:t> (adj)</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866900" y="5165192"/>
            <a:ext cx="6591300" cy="807883"/>
          </a:xfrm>
          <a:prstGeom prst="rect">
            <a:avLst/>
          </a:prstGeom>
          <a:noFill/>
          <a:ln>
            <a:noFill/>
          </a:ln>
        </p:spPr>
        <p:txBody>
          <a:bodyPr spcFirstLastPara="1" wrap="square" lIns="68569" tIns="34275" rIns="68569" bIns="34275" anchor="t" anchorCtr="0">
            <a:spAutoFit/>
          </a:bodyPr>
          <a:lstStyle/>
          <a:p>
            <a:pPr lvl="0" algn="ctr">
              <a:buSzPts val="2800"/>
            </a:pPr>
            <a:r>
              <a:rPr lang="en-US" sz="2400" dirty="0">
                <a:solidFill>
                  <a:srgbClr val="1D2A57"/>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3373871" y="4590803"/>
            <a:ext cx="1955103" cy="500107"/>
          </a:xfrm>
          <a:prstGeom prst="rect">
            <a:avLst/>
          </a:prstGeom>
          <a:noFill/>
          <a:ln>
            <a:noFill/>
          </a:ln>
        </p:spPr>
        <p:txBody>
          <a:bodyPr spcFirstLastPara="1" wrap="square" lIns="68569" tIns="34275" rIns="68569" bIns="34275" anchor="t" anchorCtr="0">
            <a:spAutoFit/>
          </a:bodyPr>
          <a:lstStyle/>
          <a:p>
            <a:pPr lvl="0" algn="ctr">
              <a:buSzPts val="2800"/>
            </a:pPr>
            <a:r>
              <a:rPr lang="en-US" sz="2250" dirty="0">
                <a:solidFill>
                  <a:srgbClr val="1D2A57"/>
                </a:solidFill>
                <a:latin typeface="Calibri" panose="020F0502020204030204" pitchFamily="34" charset="0"/>
                <a:cs typeface="Calibri" panose="020F0502020204030204" pitchFamily="34" charset="0"/>
              </a:rPr>
              <a:t> </a:t>
            </a:r>
            <a:r>
              <a:rPr lang="en-US" sz="2100" b="1" dirty="0">
                <a:solidFill>
                  <a:srgbClr val="0FB7BD"/>
                </a:solidFill>
              </a:rPr>
              <a:t>/ˈ</a:t>
            </a:r>
            <a:r>
              <a:rPr lang="en-US" sz="2800" b="1" dirty="0" err="1">
                <a:solidFill>
                  <a:srgbClr val="0FB7BD"/>
                </a:solidFill>
              </a:rPr>
              <a:t>piːskiːpɪŋ</a:t>
            </a:r>
            <a:r>
              <a:rPr lang="en-US" sz="2100" b="1" dirty="0">
                <a:solidFill>
                  <a:srgbClr val="0FB7BD"/>
                </a:solidFill>
              </a:rPr>
              <a:t>/</a:t>
            </a:r>
            <a:endParaRPr sz="2100" b="1" dirty="0">
              <a:solidFill>
                <a:srgbClr val="0FB7BD"/>
              </a:solidFill>
            </a:endParaRPr>
          </a:p>
        </p:txBody>
      </p:sp>
      <p:sp>
        <p:nvSpPr>
          <p:cNvPr id="185" name="Google Shape;185;p13"/>
          <p:cNvSpPr txBox="1"/>
          <p:nvPr/>
        </p:nvSpPr>
        <p:spPr>
          <a:xfrm>
            <a:off x="598463" y="87964"/>
            <a:ext cx="3426772" cy="561662"/>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200" b="1" dirty="0">
                <a:solidFill>
                  <a:schemeClr val="lt1"/>
                </a:solidFill>
                <a:latin typeface="Calibri" panose="020F0502020204030204" pitchFamily="34" charset="0"/>
                <a:cs typeface="Calibri" panose="020F0502020204030204" pitchFamily="34" charset="0"/>
                <a:sym typeface="Arial"/>
              </a:rPr>
              <a:t>PRESENTATION</a:t>
            </a:r>
            <a:endParaRPr sz="1200"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a16="http://schemas.microsoft.com/office/drawing/2014/main" xmlns=""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4588678"/>
            <a:ext cx="576514" cy="576514"/>
          </a:xfrm>
          <a:prstGeom prst="rect">
            <a:avLst/>
          </a:prstGeom>
        </p:spPr>
      </p:pic>
      <p:sp>
        <p:nvSpPr>
          <p:cNvPr id="4" name="TextBox 3">
            <a:extLst>
              <a:ext uri="{FF2B5EF4-FFF2-40B4-BE49-F238E27FC236}">
                <a16:creationId xmlns:a16="http://schemas.microsoft.com/office/drawing/2014/main" xmlns="" id="{8F2261C9-024A-C6EF-DD00-6B62A6BED5D2}"/>
              </a:ext>
            </a:extLst>
          </p:cNvPr>
          <p:cNvSpPr txBox="1"/>
          <p:nvPr/>
        </p:nvSpPr>
        <p:spPr>
          <a:xfrm>
            <a:off x="3260056" y="6056101"/>
            <a:ext cx="3597943" cy="523220"/>
          </a:xfrm>
          <a:prstGeom prst="rect">
            <a:avLst/>
          </a:prstGeom>
          <a:noFill/>
        </p:spPr>
        <p:txBody>
          <a:bodyPr wrap="square">
            <a:spAutoFit/>
          </a:bodyPr>
          <a:lstStyle/>
          <a:p>
            <a:r>
              <a:rPr lang="vi-VN"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gìn giữ hòa bình</a:t>
            </a:r>
            <a:endParaRPr lang="en-US" sz="2800" b="1" i="1" dirty="0">
              <a:solidFill>
                <a:srgbClr val="FF0000"/>
              </a:solidFill>
              <a:latin typeface="Calibri" panose="020F0502020204030204" pitchFamily="34" charset="0"/>
              <a:cs typeface="Calibri" panose="020F0502020204030204" pitchFamily="34" charset="0"/>
            </a:endParaRPr>
          </a:p>
        </p:txBody>
      </p:sp>
      <p:pic>
        <p:nvPicPr>
          <p:cNvPr id="4098" name="Picture 2" descr="Đội Công binh và Bệnh viện dã chiến Việt Nam lên đường gìn giữ hòa bình  quốc tế - Báo Người lao động">
            <a:extLst>
              <a:ext uri="{FF2B5EF4-FFF2-40B4-BE49-F238E27FC236}">
                <a16:creationId xmlns:a16="http://schemas.microsoft.com/office/drawing/2014/main" xmlns="" id="{F6257577-3B59-CEA1-B2B9-3E4D4115D9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659252"/>
            <a:ext cx="4724400" cy="3226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ệt Nam là thành viên có trách nhiệm đối với sứ mệnh gìn giữ hòa bình">
            <a:extLst>
              <a:ext uri="{FF2B5EF4-FFF2-40B4-BE49-F238E27FC236}">
                <a16:creationId xmlns:a16="http://schemas.microsoft.com/office/drawing/2014/main" xmlns="" id="{C05D2106-2F85-55FE-09A8-3B3595857C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65737"/>
            <a:ext cx="4419600" cy="32269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500"/>
                                        <p:tgtEl>
                                          <p:spTgt spid="18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randombar(horizontal)">
                                      <p:cBhvr>
                                        <p:cTn id="20" dur="500"/>
                                        <p:tgtEl>
                                          <p:spTgt spid="184"/>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
                                        </p:tgtEl>
                                        <p:attrNameLst>
                                          <p:attrName>style.visibility</p:attrName>
                                        </p:attrNameLst>
                                      </p:cBhvr>
                                      <p:to>
                                        <p:strVal val="visible"/>
                                      </p:to>
                                    </p:set>
                                    <p:animEffect transition="in" filter="fade">
                                      <p:cBhvr>
                                        <p:cTn id="29" dur="500"/>
                                        <p:tgtEl>
                                          <p:spTgt spid="18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circle(in)">
                                      <p:cBhvr>
                                        <p:cTn id="3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1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1920"/>
            <a:ext cx="9144000" cy="660209"/>
          </a:xfrm>
          <a:prstGeom prst="rect">
            <a:avLst/>
          </a:prstGeom>
          <a:noFill/>
          <a:ln>
            <a:noFill/>
          </a:ln>
        </p:spPr>
      </p:pic>
      <p:sp>
        <p:nvSpPr>
          <p:cNvPr id="182" name="Google Shape;182;p13"/>
          <p:cNvSpPr txBox="1"/>
          <p:nvPr/>
        </p:nvSpPr>
        <p:spPr>
          <a:xfrm>
            <a:off x="2667000" y="4216017"/>
            <a:ext cx="3923346" cy="623134"/>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4000" b="1" dirty="0">
                <a:solidFill>
                  <a:srgbClr val="F26532"/>
                </a:solidFill>
                <a:latin typeface="Calibri" panose="020F0502020204030204" pitchFamily="34" charset="0"/>
                <a:ea typeface="Calibri"/>
                <a:cs typeface="Calibri" panose="020F0502020204030204" pitchFamily="34" charset="0"/>
                <a:sym typeface="Calibri"/>
              </a:rPr>
              <a:t>harm (n)</a:t>
            </a:r>
            <a:endParaRPr sz="4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2495674" y="5433091"/>
            <a:ext cx="4152652" cy="807883"/>
          </a:xfrm>
          <a:prstGeom prst="rect">
            <a:avLst/>
          </a:prstGeom>
          <a:noFill/>
          <a:ln>
            <a:noFill/>
          </a:ln>
        </p:spPr>
        <p:txBody>
          <a:bodyPr spcFirstLastPara="1" wrap="square" lIns="68569" tIns="34275" rIns="68569" bIns="34275" anchor="t" anchorCtr="0">
            <a:spAutoFit/>
          </a:bodyPr>
          <a:lstStyle/>
          <a:p>
            <a:pPr lvl="0" algn="ctr">
              <a:buSzPts val="2800"/>
            </a:pPr>
            <a:r>
              <a:rPr lang="en-US" sz="2400" dirty="0">
                <a:solidFill>
                  <a:srgbClr val="1D2A57"/>
                </a:solidFill>
                <a:latin typeface="Calibri" panose="020F0502020204030204" pitchFamily="34" charset="0"/>
                <a:cs typeface="Calibri" panose="020F0502020204030204" pitchFamily="34" charset="0"/>
              </a:rPr>
              <a:t>damage or injury that is caused by a person or an event</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3511136" y="4963932"/>
            <a:ext cx="1955103" cy="500107"/>
          </a:xfrm>
          <a:prstGeom prst="rect">
            <a:avLst/>
          </a:prstGeom>
          <a:noFill/>
          <a:ln>
            <a:noFill/>
          </a:ln>
        </p:spPr>
        <p:txBody>
          <a:bodyPr spcFirstLastPara="1" wrap="square" lIns="68569" tIns="34275" rIns="68569" bIns="34275" anchor="t" anchorCtr="0">
            <a:spAutoFit/>
          </a:bodyPr>
          <a:lstStyle/>
          <a:p>
            <a:pPr algn="ctr">
              <a:buClr>
                <a:srgbClr val="000000"/>
              </a:buClr>
              <a:buSzPts val="2800"/>
            </a:pPr>
            <a:r>
              <a:rPr lang="en-US" sz="28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sp>
        <p:nvSpPr>
          <p:cNvPr id="185" name="Google Shape;185;p13"/>
          <p:cNvSpPr txBox="1"/>
          <p:nvPr/>
        </p:nvSpPr>
        <p:spPr>
          <a:xfrm>
            <a:off x="517526" y="21002"/>
            <a:ext cx="3426772" cy="561662"/>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200" b="1" dirty="0">
                <a:solidFill>
                  <a:schemeClr val="lt1"/>
                </a:solidFill>
                <a:latin typeface="Calibri" panose="020F0502020204030204" pitchFamily="34" charset="0"/>
                <a:cs typeface="Calibri" panose="020F0502020204030204" pitchFamily="34" charset="0"/>
                <a:sym typeface="Arial"/>
              </a:rPr>
              <a:t>PRESENTATION</a:t>
            </a:r>
            <a:endParaRPr sz="3200" dirty="0">
              <a:solidFill>
                <a:srgbClr val="000000"/>
              </a:solidFill>
              <a:latin typeface="Calibri" panose="020F0502020204030204" pitchFamily="34" charset="0"/>
              <a:cs typeface="Calibri" panose="020F0502020204030204" pitchFamily="34" charset="0"/>
              <a:sym typeface="Arial"/>
            </a:endParaRPr>
          </a:p>
        </p:txBody>
      </p:sp>
      <p:pic>
        <p:nvPicPr>
          <p:cNvPr id="2" name="harm__gb_1">
            <a:hlinkClick r:id="" action="ppaction://media"/>
            <a:extLst>
              <a:ext uri="{FF2B5EF4-FFF2-40B4-BE49-F238E27FC236}">
                <a16:creationId xmlns:a16="http://schemas.microsoft.com/office/drawing/2014/main" xmlns=""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2600" y="4875570"/>
            <a:ext cx="623133" cy="623133"/>
          </a:xfrm>
          <a:prstGeom prst="rect">
            <a:avLst/>
          </a:prstGeom>
        </p:spPr>
      </p:pic>
      <p:pic>
        <p:nvPicPr>
          <p:cNvPr id="3074" name="Picture 2" descr="people walking near fire">
            <a:extLst>
              <a:ext uri="{FF2B5EF4-FFF2-40B4-BE49-F238E27FC236}">
                <a16:creationId xmlns:a16="http://schemas.microsoft.com/office/drawing/2014/main" xmlns=""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4564702" y="647579"/>
            <a:ext cx="4572000" cy="361962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hân biệt &quot;injure&quot;, &quot;damage&quot; và &quot;harm&quot; trong tiếng Anh - JES">
            <a:extLst>
              <a:ext uri="{FF2B5EF4-FFF2-40B4-BE49-F238E27FC236}">
                <a16:creationId xmlns:a16="http://schemas.microsoft.com/office/drawing/2014/main" xmlns="" id="{B518B5DD-A6C7-CBA6-1900-354EB72F33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96" y="644697"/>
            <a:ext cx="4557404" cy="36196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560DA41-DC6B-0D6A-8903-42321357F591}"/>
              </a:ext>
            </a:extLst>
          </p:cNvPr>
          <p:cNvSpPr txBox="1"/>
          <p:nvPr/>
        </p:nvSpPr>
        <p:spPr>
          <a:xfrm>
            <a:off x="3944298" y="6234624"/>
            <a:ext cx="1524000" cy="547650"/>
          </a:xfrm>
          <a:prstGeom prst="rect">
            <a:avLst/>
          </a:prstGeom>
          <a:noFill/>
        </p:spPr>
        <p:txBody>
          <a:bodyPr wrap="square">
            <a:spAutoFit/>
          </a:bodyPr>
          <a:lstStyle/>
          <a:p>
            <a:pPr marL="0" marR="0">
              <a:lnSpc>
                <a:spcPct val="115000"/>
              </a:lnSpc>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rPr>
              <a:t>tổn hại</a:t>
            </a:r>
            <a:endParaRPr lang="en-US" sz="2800" b="1" i="1"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500"/>
                                        <p:tgtEl>
                                          <p:spTgt spid="18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4"/>
                                        </p:tgtEl>
                                        <p:attrNameLst>
                                          <p:attrName>style.visibility</p:attrName>
                                        </p:attrNameLst>
                                      </p:cBhvr>
                                      <p:to>
                                        <p:strVal val="visible"/>
                                      </p:to>
                                    </p:set>
                                    <p:anim calcmode="lin" valueType="num">
                                      <p:cBhvr additive="base">
                                        <p:cTn id="20" dur="500" fill="hold"/>
                                        <p:tgtEl>
                                          <p:spTgt spid="184"/>
                                        </p:tgtEl>
                                        <p:attrNameLst>
                                          <p:attrName>ppt_x</p:attrName>
                                        </p:attrNameLst>
                                      </p:cBhvr>
                                      <p:tavLst>
                                        <p:tav tm="0">
                                          <p:val>
                                            <p:strVal val="#ppt_x"/>
                                          </p:val>
                                        </p:tav>
                                        <p:tav tm="100000">
                                          <p:val>
                                            <p:strVal val="#ppt_x"/>
                                          </p:val>
                                        </p:tav>
                                      </p:tavLst>
                                    </p:anim>
                                    <p:anim calcmode="lin" valueType="num">
                                      <p:cBhvr additive="base">
                                        <p:cTn id="21" dur="500" fill="hold"/>
                                        <p:tgtEl>
                                          <p:spTgt spid="18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940"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
                                        </p:tgtEl>
                                        <p:attrNameLst>
                                          <p:attrName>style.visibility</p:attrName>
                                        </p:attrNameLst>
                                      </p:cBhvr>
                                      <p:to>
                                        <p:strVal val="visible"/>
                                      </p:to>
                                    </p:set>
                                    <p:animEffect transition="in" filter="fade">
                                      <p:cBhvr>
                                        <p:cTn id="29" dur="500"/>
                                        <p:tgtEl>
                                          <p:spTgt spid="18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anim calcmode="lin" valueType="num">
                                      <p:cBhvr>
                                        <p:cTn id="35" dur="500" fill="hold"/>
                                        <p:tgtEl>
                                          <p:spTgt spid="4"/>
                                        </p:tgtEl>
                                        <p:attrNameLst>
                                          <p:attrName>ppt_x</p:attrName>
                                        </p:attrNameLst>
                                      </p:cBhvr>
                                      <p:tavLst>
                                        <p:tav tm="0">
                                          <p:val>
                                            <p:strVal val="#ppt_x"/>
                                          </p:val>
                                        </p:tav>
                                        <p:tav tm="100000">
                                          <p:val>
                                            <p:strVal val="#ppt_x"/>
                                          </p:val>
                                        </p:tav>
                                      </p:tavLst>
                                    </p:anim>
                                    <p:anim calcmode="lin" valueType="num">
                                      <p:cBhvr>
                                        <p:cTn id="3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8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12700"/>
            <a:ext cx="9144000" cy="660209"/>
          </a:xfrm>
          <a:prstGeom prst="rect">
            <a:avLst/>
          </a:prstGeom>
          <a:noFill/>
          <a:ln>
            <a:noFill/>
          </a:ln>
        </p:spPr>
      </p:pic>
      <p:sp>
        <p:nvSpPr>
          <p:cNvPr id="182" name="Google Shape;182;p13"/>
          <p:cNvSpPr txBox="1"/>
          <p:nvPr/>
        </p:nvSpPr>
        <p:spPr>
          <a:xfrm>
            <a:off x="2645421" y="4179038"/>
            <a:ext cx="3923346" cy="660209"/>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4000" b="1" dirty="0">
                <a:solidFill>
                  <a:srgbClr val="F26532"/>
                </a:solidFill>
                <a:latin typeface="Calibri" panose="020F0502020204030204" pitchFamily="34" charset="0"/>
                <a:ea typeface="Calibri"/>
                <a:cs typeface="Calibri" panose="020F0502020204030204" pitchFamily="34" charset="0"/>
                <a:sym typeface="Calibri"/>
              </a:rPr>
              <a:t>expert (adj)</a:t>
            </a:r>
            <a:endParaRPr sz="4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2971800" y="5334000"/>
            <a:ext cx="3332639" cy="807883"/>
          </a:xfrm>
          <a:prstGeom prst="rect">
            <a:avLst/>
          </a:prstGeom>
          <a:noFill/>
          <a:ln>
            <a:noFill/>
          </a:ln>
        </p:spPr>
        <p:txBody>
          <a:bodyPr spcFirstLastPara="1" wrap="square" lIns="68569" tIns="34275" rIns="68569" bIns="34275" anchor="t" anchorCtr="0">
            <a:spAutoFit/>
          </a:bodyPr>
          <a:lstStyle/>
          <a:p>
            <a:pPr lvl="0" algn="ctr">
              <a:buSzPts val="2800"/>
            </a:pPr>
            <a:r>
              <a:rPr lang="en-US" sz="2100" dirty="0">
                <a:solidFill>
                  <a:srgbClr val="1D2A57"/>
                </a:solidFill>
                <a:latin typeface="Calibri" panose="020F0502020204030204" pitchFamily="34" charset="0"/>
                <a:cs typeface="Calibri" panose="020F0502020204030204" pitchFamily="34" charset="0"/>
              </a:rPr>
              <a:t> </a:t>
            </a:r>
            <a:r>
              <a:rPr lang="en-US" sz="2400" dirty="0">
                <a:solidFill>
                  <a:srgbClr val="1D2A57"/>
                </a:solidFill>
                <a:latin typeface="Calibri" panose="020F0502020204030204" pitchFamily="34" charset="0"/>
                <a:cs typeface="Calibri" panose="020F0502020204030204" pitchFamily="34" charset="0"/>
              </a:rPr>
              <a:t>having or involving great knowledge or skill</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3449930" y="4875176"/>
            <a:ext cx="1955103" cy="500107"/>
          </a:xfrm>
          <a:prstGeom prst="rect">
            <a:avLst/>
          </a:prstGeom>
          <a:noFill/>
          <a:ln>
            <a:noFill/>
          </a:ln>
        </p:spPr>
        <p:txBody>
          <a:bodyPr spcFirstLastPara="1" wrap="square" lIns="68569" tIns="34275" rIns="68569" bIns="34275" anchor="t" anchorCtr="0">
            <a:spAutoFit/>
          </a:bodyPr>
          <a:lstStyle/>
          <a:p>
            <a:pPr algn="ctr">
              <a:buClr>
                <a:srgbClr val="000000"/>
              </a:buClr>
              <a:buSzPts val="2800"/>
            </a:pPr>
            <a:r>
              <a:rPr lang="en-US" sz="2100" b="1" dirty="0">
                <a:solidFill>
                  <a:srgbClr val="0FB7BD"/>
                </a:solidFill>
              </a:rPr>
              <a:t>/ˈ</a:t>
            </a:r>
            <a:r>
              <a:rPr lang="en-US" sz="2800" b="1" dirty="0" err="1">
                <a:solidFill>
                  <a:srgbClr val="0FB7BD"/>
                </a:solidFill>
              </a:rPr>
              <a:t>ekspɜːrt</a:t>
            </a:r>
            <a:r>
              <a:rPr lang="en-US" sz="2100" b="1" dirty="0">
                <a:solidFill>
                  <a:srgbClr val="0FB7BD"/>
                </a:solidFill>
              </a:rPr>
              <a:t>/</a:t>
            </a:r>
          </a:p>
        </p:txBody>
      </p:sp>
      <p:sp>
        <p:nvSpPr>
          <p:cNvPr id="185" name="Google Shape;185;p13"/>
          <p:cNvSpPr txBox="1"/>
          <p:nvPr/>
        </p:nvSpPr>
        <p:spPr>
          <a:xfrm>
            <a:off x="533400" y="24292"/>
            <a:ext cx="3426772"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Calibri" panose="020F0502020204030204" pitchFamily="34" charset="0"/>
                <a:cs typeface="Calibri" panose="020F0502020204030204" pitchFamily="34" charset="0"/>
                <a:sym typeface="Arial"/>
              </a:rPr>
              <a:t>PRESENTATION</a:t>
            </a:r>
            <a:endParaRPr sz="3600" dirty="0">
              <a:solidFill>
                <a:srgbClr val="000000"/>
              </a:solidFill>
              <a:latin typeface="Calibri" panose="020F0502020204030204" pitchFamily="34" charset="0"/>
              <a:cs typeface="Calibri" panose="020F0502020204030204" pitchFamily="34" charset="0"/>
              <a:sym typeface="Arial"/>
            </a:endParaRPr>
          </a:p>
        </p:txBody>
      </p:sp>
      <p:pic>
        <p:nvPicPr>
          <p:cNvPr id="3" name="expert__gb_2">
            <a:hlinkClick r:id="" action="ppaction://media"/>
            <a:extLst>
              <a:ext uri="{FF2B5EF4-FFF2-40B4-BE49-F238E27FC236}">
                <a16:creationId xmlns:a16="http://schemas.microsoft.com/office/drawing/2014/main" xmlns=""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4839247"/>
            <a:ext cx="599574" cy="599574"/>
          </a:xfrm>
          <a:prstGeom prst="rect">
            <a:avLst/>
          </a:prstGeom>
        </p:spPr>
      </p:pic>
      <p:pic>
        <p:nvPicPr>
          <p:cNvPr id="4098" name="Picture 2" descr="man in black shirt in front of computer monitor">
            <a:extLst>
              <a:ext uri="{FF2B5EF4-FFF2-40B4-BE49-F238E27FC236}">
                <a16:creationId xmlns:a16="http://schemas.microsoft.com/office/drawing/2014/main" xmlns=""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4493572" y="612529"/>
            <a:ext cx="4650428" cy="36514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e The Expert – BER">
            <a:extLst>
              <a:ext uri="{FF2B5EF4-FFF2-40B4-BE49-F238E27FC236}">
                <a16:creationId xmlns:a16="http://schemas.microsoft.com/office/drawing/2014/main" xmlns="" id="{FF2D8CEB-89BE-DDB5-3FD0-D58088D06B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15759"/>
            <a:ext cx="4536908" cy="36514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70A22E6-3339-FFED-EF85-0EA149BB1FE3}"/>
              </a:ext>
            </a:extLst>
          </p:cNvPr>
          <p:cNvSpPr txBox="1"/>
          <p:nvPr/>
        </p:nvSpPr>
        <p:spPr>
          <a:xfrm>
            <a:off x="3063567" y="6115819"/>
            <a:ext cx="3505200" cy="547650"/>
          </a:xfrm>
          <a:prstGeom prst="rect">
            <a:avLst/>
          </a:prstGeom>
          <a:noFill/>
        </p:spPr>
        <p:txBody>
          <a:bodyPr wrap="square">
            <a:spAutoFit/>
          </a:bodyPr>
          <a:lstStyle/>
          <a:p>
            <a:pPr marL="0" marR="0">
              <a:lnSpc>
                <a:spcPct val="115000"/>
              </a:lnSpc>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rPr>
              <a:t>thuộc về chuyên môn</a:t>
            </a:r>
            <a:endParaRPr lang="en-US" sz="2800" b="1" i="1"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500"/>
                                        <p:tgtEl>
                                          <p:spTgt spid="6146"/>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500"/>
                                        <p:tgtEl>
                                          <p:spTgt spid="18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wheel(1)">
                                      <p:cBhvr>
                                        <p:cTn id="20" dur="100"/>
                                        <p:tgtEl>
                                          <p:spTgt spid="184"/>
                                        </p:tgtEl>
                                      </p:cBhvr>
                                    </p:animEffect>
                                  </p:childTnLst>
                                </p:cTn>
                              </p:par>
                            </p:childTnLst>
                          </p:cTn>
                        </p:par>
                        <p:par>
                          <p:cTn id="21" fill="hold">
                            <p:stCondLst>
                              <p:cond delay="100"/>
                            </p:stCondLst>
                            <p:childTnLst>
                              <p:par>
                                <p:cTn id="22" presetID="21"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25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3"/>
                                        </p:tgtEl>
                                        <p:attrNameLst>
                                          <p:attrName>style.visibility</p:attrName>
                                        </p:attrNameLst>
                                      </p:cBhvr>
                                      <p:to>
                                        <p:strVal val="visible"/>
                                      </p:to>
                                    </p:set>
                                    <p:animEffect transition="in" filter="fade">
                                      <p:cBhvr>
                                        <p:cTn id="29" dur="500"/>
                                        <p:tgtEl>
                                          <p:spTgt spid="18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184"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970"/>
            <a:ext cx="9144000" cy="660209"/>
          </a:xfrm>
          <a:prstGeom prst="rect">
            <a:avLst/>
          </a:prstGeom>
          <a:noFill/>
          <a:ln>
            <a:noFill/>
          </a:ln>
        </p:spPr>
      </p:pic>
      <p:sp>
        <p:nvSpPr>
          <p:cNvPr id="182" name="Google Shape;182;p13"/>
          <p:cNvSpPr txBox="1"/>
          <p:nvPr/>
        </p:nvSpPr>
        <p:spPr>
          <a:xfrm>
            <a:off x="2553463" y="4464432"/>
            <a:ext cx="3923346" cy="660209"/>
          </a:xfrm>
          <a:prstGeom prst="rect">
            <a:avLst/>
          </a:prstGeom>
          <a:noFill/>
          <a:ln>
            <a:noFill/>
          </a:ln>
        </p:spPr>
        <p:txBody>
          <a:bodyPr spcFirstLastPara="1" wrap="square" lIns="68569" tIns="68569" rIns="68569" bIns="68569" anchor="t" anchorCtr="0">
            <a:noAutofit/>
          </a:bodyPr>
          <a:lstStyle/>
          <a:p>
            <a:pPr algn="ctr">
              <a:lnSpc>
                <a:spcPct val="90000"/>
              </a:lnSpc>
              <a:spcBef>
                <a:spcPts val="750"/>
              </a:spcBef>
              <a:buClr>
                <a:srgbClr val="F26532"/>
              </a:buClr>
              <a:buSzPts val="4800"/>
            </a:pPr>
            <a:r>
              <a:rPr lang="en-US" sz="4000" b="1" dirty="0">
                <a:solidFill>
                  <a:srgbClr val="F26532"/>
                </a:solidFill>
                <a:latin typeface="Calibri" panose="020F0502020204030204" pitchFamily="34" charset="0"/>
                <a:ea typeface="Calibri"/>
                <a:cs typeface="Calibri" panose="020F0502020204030204" pitchFamily="34" charset="0"/>
                <a:sym typeface="Calibri"/>
              </a:rPr>
              <a:t>investor (n)</a:t>
            </a:r>
            <a:endParaRPr sz="40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209835" y="5712468"/>
            <a:ext cx="8610600" cy="438551"/>
          </a:xfrm>
          <a:prstGeom prst="rect">
            <a:avLst/>
          </a:prstGeom>
          <a:noFill/>
          <a:ln>
            <a:noFill/>
          </a:ln>
        </p:spPr>
        <p:txBody>
          <a:bodyPr spcFirstLastPara="1" wrap="square" lIns="68569" tIns="34275" rIns="68569" bIns="34275" anchor="t" anchorCtr="0">
            <a:spAutoFit/>
          </a:bodyPr>
          <a:lstStyle/>
          <a:p>
            <a:pPr lvl="0" algn="ctr">
              <a:buSzPts val="2800"/>
            </a:pPr>
            <a:r>
              <a:rPr lang="en-US" sz="2400" dirty="0">
                <a:solidFill>
                  <a:srgbClr val="1D2A57"/>
                </a:solidFill>
                <a:latin typeface="Calibri" panose="020F0502020204030204" pitchFamily="34" charset="0"/>
                <a:cs typeface="Calibri" panose="020F0502020204030204" pitchFamily="34" charset="0"/>
              </a:rPr>
              <a:t>a person or an organization that invests money in something</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3313251" y="5168501"/>
            <a:ext cx="2403769" cy="500107"/>
          </a:xfrm>
          <a:prstGeom prst="rect">
            <a:avLst/>
          </a:prstGeom>
          <a:noFill/>
          <a:ln>
            <a:noFill/>
          </a:ln>
        </p:spPr>
        <p:txBody>
          <a:bodyPr spcFirstLastPara="1" wrap="square" lIns="68569" tIns="34275" rIns="68569" bIns="34275" anchor="t" anchorCtr="0">
            <a:spAutoFit/>
          </a:bodyPr>
          <a:lstStyle/>
          <a:p>
            <a:pPr algn="ctr">
              <a:buClr>
                <a:srgbClr val="000000"/>
              </a:buClr>
              <a:buSzPts val="2800"/>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sp>
        <p:nvSpPr>
          <p:cNvPr id="185" name="Google Shape;185;p13"/>
          <p:cNvSpPr txBox="1"/>
          <p:nvPr/>
        </p:nvSpPr>
        <p:spPr>
          <a:xfrm>
            <a:off x="777240" y="63437"/>
            <a:ext cx="3426772"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Calibri" panose="020F0502020204030204" pitchFamily="34" charset="0"/>
                <a:cs typeface="Calibri" panose="020F0502020204030204" pitchFamily="34" charset="0"/>
                <a:sym typeface="Arial"/>
              </a:rPr>
              <a:t>PRESENTATION</a:t>
            </a:r>
            <a:endParaRPr sz="3600" dirty="0">
              <a:solidFill>
                <a:srgbClr val="000000"/>
              </a:solidFill>
              <a:latin typeface="Calibri" panose="020F0502020204030204" pitchFamily="34" charset="0"/>
              <a:cs typeface="Calibri" panose="020F0502020204030204" pitchFamily="34" charset="0"/>
              <a:sym typeface="Arial"/>
            </a:endParaRPr>
          </a:p>
        </p:txBody>
      </p:sp>
      <p:pic>
        <p:nvPicPr>
          <p:cNvPr id="2" name="investor__gb_1">
            <a:hlinkClick r:id="" action="ppaction://media"/>
            <a:extLst>
              <a:ext uri="{FF2B5EF4-FFF2-40B4-BE49-F238E27FC236}">
                <a16:creationId xmlns:a16="http://schemas.microsoft.com/office/drawing/2014/main" xmlns=""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104" y="5124641"/>
            <a:ext cx="660209" cy="660209"/>
          </a:xfrm>
          <a:prstGeom prst="rect">
            <a:avLst/>
          </a:prstGeom>
        </p:spPr>
      </p:pic>
      <p:pic>
        <p:nvPicPr>
          <p:cNvPr id="5124" name="Picture 4" descr="gold round coins on black background">
            <a:extLst>
              <a:ext uri="{FF2B5EF4-FFF2-40B4-BE49-F238E27FC236}">
                <a16:creationId xmlns:a16="http://schemas.microsoft.com/office/drawing/2014/main" xmlns=""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1" y="649858"/>
            <a:ext cx="4542687" cy="374510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What Is an Investor? - Forage">
            <a:extLst>
              <a:ext uri="{FF2B5EF4-FFF2-40B4-BE49-F238E27FC236}">
                <a16:creationId xmlns:a16="http://schemas.microsoft.com/office/drawing/2014/main" xmlns="" id="{7C6B6BE3-4574-D26C-18A7-3A7A23ABEF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86" y="659240"/>
            <a:ext cx="4601314" cy="3735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B53DA01-2C63-0C0C-9C60-8E23AAE4D47C}"/>
              </a:ext>
            </a:extLst>
          </p:cNvPr>
          <p:cNvSpPr txBox="1"/>
          <p:nvPr/>
        </p:nvSpPr>
        <p:spPr>
          <a:xfrm>
            <a:off x="3471767" y="6151019"/>
            <a:ext cx="4638674" cy="547650"/>
          </a:xfrm>
          <a:prstGeom prst="rect">
            <a:avLst/>
          </a:prstGeom>
          <a:noFill/>
        </p:spPr>
        <p:txBody>
          <a:bodyPr wrap="square">
            <a:spAutoFit/>
          </a:bodyPr>
          <a:lstStyle/>
          <a:p>
            <a:pPr marL="0" marR="0">
              <a:lnSpc>
                <a:spcPct val="115000"/>
              </a:lnSpc>
              <a:spcBef>
                <a:spcPts val="0"/>
              </a:spcBef>
              <a:spcAft>
                <a:spcPts val="0"/>
              </a:spcAft>
            </a:pPr>
            <a:r>
              <a:rPr lang="vi-VN" sz="2800" b="1" i="1" dirty="0">
                <a:solidFill>
                  <a:srgbClr val="FF0000"/>
                </a:solidFill>
                <a:effectLst/>
                <a:latin typeface="Times New Roman" panose="02020603050405020304" pitchFamily="18" charset="0"/>
                <a:ea typeface="Times New Roman" panose="02020603050405020304" pitchFamily="18" charset="0"/>
              </a:rPr>
              <a:t>nhà đầu tư </a:t>
            </a:r>
            <a:endParaRPr lang="en-US" sz="2800" b="1" i="1" dirty="0">
              <a:solidFill>
                <a:srgbClr val="FF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anim calcmode="lin" valueType="num">
                                      <p:cBhvr>
                                        <p:cTn id="8" dur="500" fill="hold"/>
                                        <p:tgtEl>
                                          <p:spTgt spid="7170"/>
                                        </p:tgtEl>
                                        <p:attrNameLst>
                                          <p:attrName>ppt_x</p:attrName>
                                        </p:attrNameLst>
                                      </p:cBhvr>
                                      <p:tavLst>
                                        <p:tav tm="0">
                                          <p:val>
                                            <p:strVal val="#ppt_x"/>
                                          </p:val>
                                        </p:tav>
                                        <p:tav tm="100000">
                                          <p:val>
                                            <p:strVal val="#ppt_x"/>
                                          </p:val>
                                        </p:tav>
                                      </p:tavLst>
                                    </p:anim>
                                    <p:anim calcmode="lin" valueType="num">
                                      <p:cBhvr>
                                        <p:cTn id="9" dur="500" fill="hold"/>
                                        <p:tgtEl>
                                          <p:spTgt spid="7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anim calcmode="lin" valueType="num">
                                      <p:cBhvr>
                                        <p:cTn id="13" dur="500" fill="hold"/>
                                        <p:tgtEl>
                                          <p:spTgt spid="5124"/>
                                        </p:tgtEl>
                                        <p:attrNameLst>
                                          <p:attrName>ppt_x</p:attrName>
                                        </p:attrNameLst>
                                      </p:cBhvr>
                                      <p:tavLst>
                                        <p:tav tm="0">
                                          <p:val>
                                            <p:strVal val="#ppt_x"/>
                                          </p:val>
                                        </p:tav>
                                        <p:tav tm="100000">
                                          <p:val>
                                            <p:strVal val="#ppt_x"/>
                                          </p:val>
                                        </p:tav>
                                      </p:tavLst>
                                    </p:anim>
                                    <p:anim calcmode="lin" valueType="num">
                                      <p:cBhvr>
                                        <p:cTn id="14" dur="5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fade">
                                      <p:cBhvr>
                                        <p:cTn id="19" dur="5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84"/>
                                        </p:tgtEl>
                                        <p:attrNameLst>
                                          <p:attrName>style.visibility</p:attrName>
                                        </p:attrNameLst>
                                      </p:cBhvr>
                                      <p:to>
                                        <p:strVal val="visible"/>
                                      </p:to>
                                    </p:set>
                                    <p:animEffect transition="in" filter="randombar(horizontal)">
                                      <p:cBhvr>
                                        <p:cTn id="24" dur="500"/>
                                        <p:tgtEl>
                                          <p:spTgt spid="184"/>
                                        </p:tgtEl>
                                      </p:cBhvr>
                                    </p:animEffect>
                                  </p:childTnLst>
                                </p:cTn>
                              </p:par>
                              <p:par>
                                <p:cTn id="25" presetID="14"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500"/>
                                        <p:tgtEl>
                                          <p:spTgt spid="18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84"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9144000" cy="660209"/>
          </a:xfrm>
          <a:prstGeom prst="rect">
            <a:avLst/>
          </a:prstGeom>
          <a:noFill/>
          <a:ln>
            <a:noFill/>
          </a:ln>
        </p:spPr>
      </p:pic>
      <p:sp>
        <p:nvSpPr>
          <p:cNvPr id="227" name="Google Shape;227;p17"/>
          <p:cNvSpPr txBox="1"/>
          <p:nvPr/>
        </p:nvSpPr>
        <p:spPr>
          <a:xfrm>
            <a:off x="546412" y="43151"/>
            <a:ext cx="4025588"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PRESENTATION</a:t>
            </a:r>
            <a:endParaRPr sz="3600" dirty="0">
              <a:solidFill>
                <a:srgbClr val="000000"/>
              </a:solidFill>
              <a:latin typeface="Arial"/>
              <a:ea typeface="Arial"/>
              <a:cs typeface="Arial"/>
              <a:sym typeface="Arial"/>
            </a:endParaRPr>
          </a:p>
        </p:txBody>
      </p:sp>
      <p:graphicFrame>
        <p:nvGraphicFramePr>
          <p:cNvPr id="2" name="Table 1">
            <a:extLst>
              <a:ext uri="{FF2B5EF4-FFF2-40B4-BE49-F238E27FC236}">
                <a16:creationId xmlns:a16="http://schemas.microsoft.com/office/drawing/2014/main" xmlns="" id="{36EFB7D7-1301-43BC-A28A-6DD1B8479A6F}"/>
              </a:ext>
            </a:extLst>
          </p:cNvPr>
          <p:cNvGraphicFramePr>
            <a:graphicFrameLocks noGrp="1"/>
          </p:cNvGraphicFramePr>
          <p:nvPr>
            <p:extLst>
              <p:ext uri="{D42A27DB-BD31-4B8C-83A1-F6EECF244321}">
                <p14:modId xmlns:p14="http://schemas.microsoft.com/office/powerpoint/2010/main" val="2230436095"/>
              </p:ext>
            </p:extLst>
          </p:nvPr>
        </p:nvGraphicFramePr>
        <p:xfrm>
          <a:off x="914400" y="1524000"/>
          <a:ext cx="7467601" cy="4015322"/>
        </p:xfrm>
        <a:graphic>
          <a:graphicData uri="http://schemas.openxmlformats.org/drawingml/2006/table">
            <a:tbl>
              <a:tblPr/>
              <a:tblGrid>
                <a:gridCol w="2057400">
                  <a:extLst>
                    <a:ext uri="{9D8B030D-6E8A-4147-A177-3AD203B41FA5}">
                      <a16:colId xmlns:a16="http://schemas.microsoft.com/office/drawing/2014/main" xmlns="" val="3881813933"/>
                    </a:ext>
                  </a:extLst>
                </a:gridCol>
                <a:gridCol w="2286000">
                  <a:extLst>
                    <a:ext uri="{9D8B030D-6E8A-4147-A177-3AD203B41FA5}">
                      <a16:colId xmlns:a16="http://schemas.microsoft.com/office/drawing/2014/main" xmlns="" val="4106688330"/>
                    </a:ext>
                  </a:extLst>
                </a:gridCol>
                <a:gridCol w="3124201">
                  <a:extLst>
                    <a:ext uri="{9D8B030D-6E8A-4147-A177-3AD203B41FA5}">
                      <a16:colId xmlns:a16="http://schemas.microsoft.com/office/drawing/2014/main" xmlns="" val="1932869697"/>
                    </a:ext>
                  </a:extLst>
                </a:gridCol>
              </a:tblGrid>
              <a:tr h="632869">
                <a:tc>
                  <a:txBody>
                    <a:bodyPr/>
                    <a:lstStyle/>
                    <a:p>
                      <a:pPr algn="ctr"/>
                      <a:r>
                        <a:rPr lang="vi-VN" sz="1800" b="1" dirty="0">
                          <a:solidFill>
                            <a:schemeClr val="tx2"/>
                          </a:solidFill>
                          <a:effectLst/>
                        </a:rPr>
                        <a:t>Form</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100787" marB="100787" anchor="ctr">
                    <a:solidFill>
                      <a:srgbClr val="FFC000">
                        <a:alpha val="0"/>
                      </a:srgbClr>
                    </a:solidFill>
                  </a:tcPr>
                </a:tc>
                <a:tc>
                  <a:txBody>
                    <a:bodyPr/>
                    <a:lstStyle/>
                    <a:p>
                      <a:pPr algn="ctr"/>
                      <a:r>
                        <a:rPr lang="vi-VN" sz="1800" b="1" dirty="0">
                          <a:solidFill>
                            <a:schemeClr val="tx2"/>
                          </a:solidFill>
                          <a:effectLst/>
                        </a:rPr>
                        <a:t>Pronunciation</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0" marB="0" anchor="ctr">
                    <a:solidFill>
                      <a:srgbClr val="FFC000">
                        <a:alpha val="0"/>
                      </a:srgbClr>
                    </a:solidFill>
                  </a:tcPr>
                </a:tc>
                <a:tc>
                  <a:txBody>
                    <a:bodyPr/>
                    <a:lstStyle/>
                    <a:p>
                      <a:pPr algn="ctr"/>
                      <a:r>
                        <a:rPr lang="vi-VN" sz="1800" b="1" dirty="0">
                          <a:solidFill>
                            <a:schemeClr val="tx2"/>
                          </a:solidFill>
                          <a:effectLst/>
                        </a:rPr>
                        <a:t>Meaning</a:t>
                      </a:r>
                      <a:endParaRPr lang="en-US" sz="1800" b="1" dirty="0">
                        <a:solidFill>
                          <a:schemeClr val="tx2"/>
                        </a:solidFill>
                        <a:effectLst/>
                        <a:latin typeface="Calibri" panose="020F0502020204030204" pitchFamily="34" charset="0"/>
                        <a:ea typeface="Calibri" panose="020F0502020204030204" pitchFamily="34" charset="0"/>
                      </a:endParaRPr>
                    </a:p>
                  </a:txBody>
                  <a:tcPr marL="96327" marR="96327" marT="0" marB="0" anchor="ctr">
                    <a:solidFill>
                      <a:srgbClr val="FFC000">
                        <a:alpha val="0"/>
                      </a:srgbClr>
                    </a:solidFill>
                  </a:tcPr>
                </a:tc>
                <a:extLst>
                  <a:ext uri="{0D108BD9-81ED-4DB2-BD59-A6C34878D82A}">
                    <a16:rowId xmlns:a16="http://schemas.microsoft.com/office/drawing/2014/main" xmlns="" val="3193500204"/>
                  </a:ext>
                </a:extLst>
              </a:tr>
              <a:tr h="865390">
                <a:tc>
                  <a:txBody>
                    <a:bodyPr/>
                    <a:lstStyle/>
                    <a:p>
                      <a:pPr marL="144145" indent="-144145"/>
                      <a:r>
                        <a:rPr lang="en-US" sz="1800" dirty="0">
                          <a:effectLst/>
                        </a:rPr>
                        <a:t>peacekeeping</a:t>
                      </a:r>
                      <a:r>
                        <a:rPr lang="vi-VN" sz="1800" dirty="0">
                          <a:effectLst/>
                        </a:rPr>
                        <a:t> (</a:t>
                      </a:r>
                      <a:r>
                        <a:rPr lang="en-US" sz="1800" dirty="0">
                          <a:effectLst/>
                        </a:rPr>
                        <a:t>adj</a:t>
                      </a:r>
                      <a:r>
                        <a:rPr lang="vi-VN" sz="1800" dirty="0">
                          <a:effectLst/>
                        </a:rPr>
                        <a:t>)</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vi-VN" sz="1800" dirty="0">
                          <a:effectLst/>
                        </a:rPr>
                        <a:t>/ˈpiːskiːpɪŋ/</a:t>
                      </a:r>
                      <a:endParaRPr lang="en-US" sz="1800" dirty="0">
                        <a:effectLst/>
                        <a:latin typeface="Calibri" panose="020F0502020204030204" pitchFamily="34" charset="0"/>
                        <a:ea typeface="Calibri" panose="020F0502020204030204" pitchFamily="34" charset="0"/>
                      </a:endParaRPr>
                    </a:p>
                  </a:txBody>
                  <a:tcPr marL="96327" marR="9632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rPr>
                        <a:t>helping stop people fighting</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2892716180"/>
                  </a:ext>
                </a:extLst>
              </a:tr>
              <a:tr h="839021">
                <a:tc>
                  <a:txBody>
                    <a:bodyPr/>
                    <a:lstStyle/>
                    <a:p>
                      <a:pPr marL="144145" indent="-144145"/>
                      <a:r>
                        <a:rPr lang="en-US" sz="1800" dirty="0">
                          <a:effectLst/>
                        </a:rPr>
                        <a:t>harm </a:t>
                      </a:r>
                      <a:r>
                        <a:rPr lang="vi-VN" sz="1800" dirty="0">
                          <a:effectLst/>
                        </a:rPr>
                        <a:t>(n)</a:t>
                      </a:r>
                      <a:endParaRPr lang="en-US" sz="1800" dirty="0">
                        <a:effectLst/>
                      </a:endParaRPr>
                    </a:p>
                  </a:txBody>
                  <a:tcPr marL="100787" marR="100787" marT="100787" marB="100787" anchor="ctr"/>
                </a:tc>
                <a:tc>
                  <a:txBody>
                    <a:bodyPr/>
                    <a:lstStyle/>
                    <a:p>
                      <a:r>
                        <a:rPr lang="vi-VN" sz="1800" dirty="0">
                          <a:effectLst/>
                        </a:rPr>
                        <a:t>/hɑː</a:t>
                      </a:r>
                      <a:r>
                        <a:rPr lang="en-US" sz="1800" dirty="0">
                          <a:effectLst/>
                        </a:rPr>
                        <a:t>(</a:t>
                      </a:r>
                      <a:r>
                        <a:rPr lang="vi-VN" sz="1800" dirty="0">
                          <a:effectLst/>
                        </a:rPr>
                        <a:t>r</a:t>
                      </a:r>
                      <a:r>
                        <a:rPr lang="en-US" sz="1800" dirty="0">
                          <a:effectLst/>
                        </a:rPr>
                        <a:t>)</a:t>
                      </a:r>
                      <a:r>
                        <a:rPr lang="vi-VN" sz="1800" dirty="0">
                          <a:effectLst/>
                        </a:rPr>
                        <a:t>m/</a:t>
                      </a:r>
                      <a:endParaRPr lang="en-US" sz="1800" dirty="0">
                        <a:effectLst/>
                        <a:latin typeface="Calibri" panose="020F0502020204030204" pitchFamily="34" charset="0"/>
                        <a:ea typeface="Calibri" panose="020F0502020204030204" pitchFamily="34" charset="0"/>
                      </a:endParaRPr>
                    </a:p>
                  </a:txBody>
                  <a:tcPr marL="96327" marR="9632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d</a:t>
                      </a:r>
                      <a:r>
                        <a:rPr lang="vi-VN" sz="1800" dirty="0">
                          <a:effectLst/>
                        </a:rPr>
                        <a:t>amage or injury</a:t>
                      </a:r>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4228097362"/>
                  </a:ext>
                </a:extLst>
              </a:tr>
              <a:tr h="839021">
                <a:tc>
                  <a:txBody>
                    <a:bodyPr/>
                    <a:lstStyle/>
                    <a:p>
                      <a:pPr marL="144145" indent="-144145"/>
                      <a:r>
                        <a:rPr lang="en-US" sz="1800" dirty="0">
                          <a:effectLst/>
                        </a:rPr>
                        <a:t>expert</a:t>
                      </a:r>
                      <a:r>
                        <a:rPr lang="vi-VN" sz="1800" dirty="0">
                          <a:effectLst/>
                        </a:rPr>
                        <a:t> (</a:t>
                      </a:r>
                      <a:r>
                        <a:rPr lang="en-US" sz="1800" dirty="0">
                          <a:effectLst/>
                        </a:rPr>
                        <a:t>adj</a:t>
                      </a:r>
                      <a:r>
                        <a:rPr lang="vi-VN" sz="1800" dirty="0">
                          <a:effectLst/>
                        </a:rPr>
                        <a:t>)</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en-US" sz="1800" dirty="0">
                          <a:effectLst/>
                          <a:highlight>
                            <a:srgbClr val="FFFFFF"/>
                          </a:highlight>
                        </a:rPr>
                        <a:t>/</a:t>
                      </a:r>
                      <a:r>
                        <a:rPr lang="vi-VN" sz="1800" dirty="0">
                          <a:effectLst/>
                          <a:highlight>
                            <a:srgbClr val="FFFFFF"/>
                          </a:highlight>
                        </a:rPr>
                        <a:t>ˈekspɜːrt/</a:t>
                      </a:r>
                      <a:endParaRPr lang="en-US" sz="1800" dirty="0">
                        <a:effectLst/>
                        <a:latin typeface="Calibri" panose="020F0502020204030204" pitchFamily="34" charset="0"/>
                        <a:ea typeface="Calibri" panose="020F0502020204030204" pitchFamily="34" charset="0"/>
                      </a:endParaRPr>
                    </a:p>
                  </a:txBody>
                  <a:tcPr marL="96327" marR="9632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highlight>
                            <a:srgbClr val="FFFFFF"/>
                          </a:highlight>
                        </a:rPr>
                        <a:t>having great knowledge</a:t>
                      </a:r>
                      <a:endParaRPr lang="en-US" sz="1800" dirty="0">
                        <a:effectLst/>
                        <a:highlight>
                          <a:srgbClr val="FFFFFF"/>
                        </a:highlight>
                      </a:endParaRPr>
                    </a:p>
                  </a:txBody>
                  <a:tcPr marL="96327" marR="96327" marT="0" marB="0" anchor="ctr"/>
                </a:tc>
                <a:extLst>
                  <a:ext uri="{0D108BD9-81ED-4DB2-BD59-A6C34878D82A}">
                    <a16:rowId xmlns:a16="http://schemas.microsoft.com/office/drawing/2014/main" xmlns="" val="2165405047"/>
                  </a:ext>
                </a:extLst>
              </a:tr>
              <a:tr h="839021">
                <a:tc>
                  <a:txBody>
                    <a:bodyPr/>
                    <a:lstStyle/>
                    <a:p>
                      <a:pPr marL="144145" indent="-144145"/>
                      <a:r>
                        <a:rPr lang="en-US" sz="1800" dirty="0">
                          <a:effectLst/>
                        </a:rPr>
                        <a:t>investor</a:t>
                      </a:r>
                      <a:r>
                        <a:rPr lang="vi-VN" sz="1800" dirty="0">
                          <a:effectLst/>
                        </a:rPr>
                        <a:t> (n)</a:t>
                      </a:r>
                      <a:endParaRPr lang="en-US" sz="1800" dirty="0">
                        <a:effectLst/>
                        <a:latin typeface="Calibri" panose="020F0502020204030204" pitchFamily="34" charset="0"/>
                        <a:ea typeface="Calibri" panose="020F0502020204030204" pitchFamily="34" charset="0"/>
                      </a:endParaRPr>
                    </a:p>
                  </a:txBody>
                  <a:tcPr marL="100787" marR="100787" marT="100787" marB="100787" anchor="ctr"/>
                </a:tc>
                <a:tc>
                  <a:txBody>
                    <a:bodyPr/>
                    <a:lstStyle/>
                    <a:p>
                      <a:r>
                        <a:rPr lang="vi-VN" sz="1800" dirty="0">
                          <a:effectLst/>
                          <a:highlight>
                            <a:srgbClr val="FFFFFF"/>
                          </a:highlight>
                        </a:rPr>
                        <a:t>/ɪnˈvestə(r)/</a:t>
                      </a:r>
                      <a:endParaRPr lang="en-US" sz="1800" dirty="0">
                        <a:effectLst/>
                        <a:latin typeface="Calibri" panose="020F0502020204030204" pitchFamily="34" charset="0"/>
                        <a:ea typeface="Calibri" panose="020F0502020204030204" pitchFamily="34" charset="0"/>
                      </a:endParaRPr>
                    </a:p>
                  </a:txBody>
                  <a:tcPr marL="96327" marR="96327"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rPr>
                        <a:t>p</a:t>
                      </a:r>
                      <a:r>
                        <a:rPr lang="vi-VN" sz="1800" dirty="0">
                          <a:effectLst/>
                          <a:highlight>
                            <a:srgbClr val="FFFFFF"/>
                          </a:highlight>
                        </a:rPr>
                        <a:t>eople or organisations that invest money</a:t>
                      </a:r>
                      <a:endParaRPr lang="en-US" sz="1800" dirty="0">
                        <a:effectLst/>
                        <a:latin typeface="Calibri" panose="020F0502020204030204" pitchFamily="34" charset="0"/>
                        <a:ea typeface="Calibri" panose="020F0502020204030204" pitchFamily="34" charset="0"/>
                      </a:endParaRPr>
                    </a:p>
                  </a:txBody>
                  <a:tcPr marL="96327" marR="96327" marT="0" marB="0" anchor="ctr"/>
                </a:tc>
                <a:extLst>
                  <a:ext uri="{0D108BD9-81ED-4DB2-BD59-A6C34878D82A}">
                    <a16:rowId xmlns:a16="http://schemas.microsoft.com/office/drawing/2014/main" xmlns="" val="1271678004"/>
                  </a:ext>
                </a:extLst>
              </a:tr>
            </a:tbl>
          </a:graphicData>
        </a:graphic>
      </p:graphicFrame>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65779" y="1524818"/>
            <a:ext cx="5257800" cy="2589909"/>
          </a:xfrm>
          <a:prstGeom prst="rect">
            <a:avLst/>
          </a:prstGeom>
          <a:noFill/>
          <a:ln>
            <a:noFill/>
          </a:ln>
        </p:spPr>
        <p:txBody>
          <a:bodyPr spcFirstLastPara="1" wrap="square" lIns="68569" tIns="34275" rIns="68569" bIns="34275" anchor="t" anchorCtr="0">
            <a:spAutoFit/>
          </a:bodyPr>
          <a:lstStyle/>
          <a:p>
            <a:pPr algn="just">
              <a:lnSpc>
                <a:spcPct val="130000"/>
              </a:lnSpc>
              <a:buClr>
                <a:schemeClr val="dk1"/>
              </a:buClr>
              <a:buSzPts val="1100"/>
            </a:pPr>
            <a:r>
              <a:rPr lang="en-US" dirty="0">
                <a:solidFill>
                  <a:schemeClr val="dk1"/>
                </a:solidFill>
                <a:latin typeface="Calibri"/>
                <a:ea typeface="Calibri"/>
                <a:cs typeface="Calibri"/>
                <a:sym typeface="Calibri"/>
              </a:rPr>
              <a:t>A. The United Nations (UN) was created in 1945. It is an </a:t>
            </a:r>
            <a:r>
              <a:rPr lang="en-US" dirty="0" err="1">
                <a:solidFill>
                  <a:schemeClr val="dk1"/>
                </a:solidFill>
                <a:latin typeface="Calibri"/>
                <a:ea typeface="Calibri"/>
                <a:cs typeface="Calibri"/>
                <a:sym typeface="Calibri"/>
              </a:rPr>
              <a:t>organisation</a:t>
            </a:r>
            <a:r>
              <a:rPr lang="en-US"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dirty="0" err="1">
                <a:solidFill>
                  <a:schemeClr val="dk1"/>
                </a:solidFill>
                <a:latin typeface="Calibri"/>
                <a:ea typeface="Calibri"/>
                <a:cs typeface="Calibri"/>
                <a:sym typeface="Calibri"/>
              </a:rPr>
              <a:t>organisation</a:t>
            </a:r>
            <a:r>
              <a:rPr lang="en-US" dirty="0">
                <a:solidFill>
                  <a:schemeClr val="dk1"/>
                </a:solidFill>
                <a:latin typeface="Calibri"/>
                <a:ea typeface="Calibri"/>
                <a:cs typeface="Calibri"/>
                <a:sym typeface="Calibri"/>
              </a:rPr>
              <a:t> in 1977. Since then, our country has become more active and has participated in many UN activities including peacekeeping.</a:t>
            </a:r>
            <a:endParaRPr dirty="0">
              <a:solidFill>
                <a:schemeClr val="dk1"/>
              </a:solidFill>
              <a:latin typeface="Calibri"/>
              <a:ea typeface="Calibri"/>
              <a:cs typeface="Calibri"/>
              <a:sym typeface="Calibri"/>
            </a:endParaRPr>
          </a:p>
        </p:txBody>
      </p:sp>
      <p:sp>
        <p:nvSpPr>
          <p:cNvPr id="253" name="Google Shape;253;p19"/>
          <p:cNvSpPr txBox="1"/>
          <p:nvPr/>
        </p:nvSpPr>
        <p:spPr>
          <a:xfrm>
            <a:off x="2438308" y="1070727"/>
            <a:ext cx="4267383" cy="561662"/>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200" b="1" dirty="0">
                <a:solidFill>
                  <a:srgbClr val="0FB7BD"/>
                </a:solidFill>
                <a:latin typeface="Calibri"/>
                <a:ea typeface="Calibri"/>
                <a:cs typeface="Calibri"/>
                <a:sym typeface="Calibri"/>
              </a:rPr>
              <a:t>Do You Know…? </a:t>
            </a:r>
            <a:endParaRPr sz="1100" dirty="0">
              <a:solidFill>
                <a:srgbClr val="000000"/>
              </a:solidFill>
              <a:latin typeface="Arial"/>
              <a:ea typeface="Arial"/>
              <a:cs typeface="Arial"/>
              <a:sym typeface="Arial"/>
            </a:endParaRPr>
          </a:p>
        </p:txBody>
      </p:sp>
      <p:sp>
        <p:nvSpPr>
          <p:cNvPr id="254" name="Google Shape;254;p19"/>
          <p:cNvSpPr txBox="1"/>
          <p:nvPr/>
        </p:nvSpPr>
        <p:spPr>
          <a:xfrm>
            <a:off x="1053924" y="680031"/>
            <a:ext cx="3429000" cy="438551"/>
          </a:xfrm>
          <a:prstGeom prst="rect">
            <a:avLst/>
          </a:prstGeom>
          <a:noFill/>
          <a:ln>
            <a:noFill/>
          </a:ln>
        </p:spPr>
        <p:txBody>
          <a:bodyPr spcFirstLastPara="1" wrap="square" lIns="68569" tIns="34275" rIns="68569" bIns="34275" anchor="t" anchorCtr="0">
            <a:spAutoFit/>
          </a:bodyPr>
          <a:lstStyle/>
          <a:p>
            <a:pPr>
              <a:buClr>
                <a:srgbClr val="000000"/>
              </a:buClr>
              <a:buSzPts val="2800"/>
            </a:pPr>
            <a:r>
              <a:rPr lang="en-US" sz="2400" b="1" dirty="0">
                <a:solidFill>
                  <a:srgbClr val="F26532"/>
                </a:solidFill>
                <a:latin typeface="Arial"/>
                <a:ea typeface="Arial"/>
                <a:cs typeface="Arial"/>
                <a:sym typeface="Arial"/>
              </a:rPr>
              <a:t>Listen and read.</a:t>
            </a:r>
            <a:endParaRPr sz="1100" dirty="0">
              <a:solidFill>
                <a:srgbClr val="000000"/>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0"/>
            <a:ext cx="9144000" cy="660209"/>
          </a:xfrm>
          <a:prstGeom prst="rect">
            <a:avLst/>
          </a:prstGeom>
          <a:noFill/>
          <a:ln>
            <a:noFill/>
          </a:ln>
        </p:spPr>
      </p:pic>
      <p:sp>
        <p:nvSpPr>
          <p:cNvPr id="256" name="Google Shape;256;p19"/>
          <p:cNvSpPr txBox="1"/>
          <p:nvPr/>
        </p:nvSpPr>
        <p:spPr>
          <a:xfrm>
            <a:off x="560060" y="57229"/>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257" name="Google Shape;257;p19"/>
          <p:cNvSpPr/>
          <p:nvPr/>
        </p:nvSpPr>
        <p:spPr>
          <a:xfrm>
            <a:off x="676969" y="737345"/>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258" name="Google Shape;258;p19"/>
          <p:cNvSpPr txBox="1"/>
          <p:nvPr/>
        </p:nvSpPr>
        <p:spPr>
          <a:xfrm>
            <a:off x="684808" y="659373"/>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1</a:t>
            </a:r>
            <a:endParaRPr sz="3000" b="1" dirty="0">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4770440" y="958916"/>
            <a:ext cx="401799" cy="401799"/>
          </a:xfrm>
          <a:prstGeom prst="rect">
            <a:avLst/>
          </a:prstGeom>
          <a:noFill/>
          <a:ln>
            <a:noFill/>
          </a:ln>
        </p:spPr>
      </p:pic>
      <p:pic>
        <p:nvPicPr>
          <p:cNvPr id="3" name="Picture 4" descr="Flag of the United Nations - Wikipedia">
            <a:extLst>
              <a:ext uri="{FF2B5EF4-FFF2-40B4-BE49-F238E27FC236}">
                <a16:creationId xmlns:a16="http://schemas.microsoft.com/office/drawing/2014/main" xmlns="" id="{BA1A8BF8-9145-E9AA-2E0B-4D458930F8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413" t="18390" r="24609" b="16304"/>
          <a:stretch/>
        </p:blipFill>
        <p:spPr bwMode="auto">
          <a:xfrm>
            <a:off x="5585972" y="1630555"/>
            <a:ext cx="3338952" cy="2401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485F406-2A81-A362-3BCD-61A7DEA115E6}"/>
              </a:ext>
            </a:extLst>
          </p:cNvPr>
          <p:cNvSpPr txBox="1"/>
          <p:nvPr/>
        </p:nvSpPr>
        <p:spPr>
          <a:xfrm>
            <a:off x="4349750" y="4234121"/>
            <a:ext cx="4575174" cy="2582117"/>
          </a:xfrm>
          <a:prstGeom prst="rect">
            <a:avLst/>
          </a:prstGeom>
          <a:noFill/>
        </p:spPr>
        <p:txBody>
          <a:bodyPr wrap="square">
            <a:spAutoFit/>
          </a:bodyPr>
          <a:lstStyle/>
          <a:p>
            <a:pPr algn="just">
              <a:lnSpc>
                <a:spcPct val="130000"/>
              </a:lnSpc>
              <a:buClr>
                <a:schemeClr val="dk1"/>
              </a:buClr>
              <a:buSzPts val="1100"/>
            </a:pPr>
            <a:r>
              <a:rPr lang="en-US"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 </a:t>
            </a:r>
            <a:endParaRPr lang="en-US" dirty="0">
              <a:solidFill>
                <a:srgbClr val="000000"/>
              </a:solidFill>
              <a:latin typeface="Arial"/>
              <a:ea typeface="Arial"/>
              <a:cs typeface="Arial"/>
              <a:sym typeface="Arial"/>
            </a:endParaRPr>
          </a:p>
        </p:txBody>
      </p:sp>
      <p:pic>
        <p:nvPicPr>
          <p:cNvPr id="6" name="Picture 2" descr="UNICEF logo - International Budget Partnership">
            <a:extLst>
              <a:ext uri="{FF2B5EF4-FFF2-40B4-BE49-F238E27FC236}">
                <a16:creationId xmlns:a16="http://schemas.microsoft.com/office/drawing/2014/main" xmlns="" id="{4AC8F3BD-89DF-DB05-9110-F876F6943C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126" y="4215071"/>
            <a:ext cx="3969357" cy="24291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ED87A91-D25D-8EFF-8C11-B2FBF20ED567}"/>
              </a:ext>
            </a:extLst>
          </p:cNvPr>
          <p:cNvSpPr txBox="1"/>
          <p:nvPr/>
        </p:nvSpPr>
        <p:spPr>
          <a:xfrm>
            <a:off x="-92250" y="5997904"/>
            <a:ext cx="4575174" cy="646331"/>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rPr>
              <a:t>United Nations </a:t>
            </a:r>
          </a:p>
          <a:p>
            <a:pPr algn="ctr"/>
            <a:r>
              <a:rPr lang="en-US" sz="1800" b="1" dirty="0">
                <a:solidFill>
                  <a:schemeClr val="bg1"/>
                </a:solidFill>
                <a:latin typeface="Calibri" panose="020F0502020204030204" pitchFamily="34" charset="0"/>
                <a:cs typeface="Calibri" panose="020F0502020204030204" pitchFamily="34" charset="0"/>
              </a:rPr>
              <a:t>Children’s Emergency Fund</a:t>
            </a:r>
          </a:p>
        </p:txBody>
      </p:sp>
      <p:sp>
        <p:nvSpPr>
          <p:cNvPr id="10" name="TextBox 9">
            <a:extLst>
              <a:ext uri="{FF2B5EF4-FFF2-40B4-BE49-F238E27FC236}">
                <a16:creationId xmlns:a16="http://schemas.microsoft.com/office/drawing/2014/main" xmlns="" id="{515CA550-CF69-0AB6-4E5C-9174E58D57BC}"/>
              </a:ext>
            </a:extLst>
          </p:cNvPr>
          <p:cNvSpPr txBox="1"/>
          <p:nvPr/>
        </p:nvSpPr>
        <p:spPr>
          <a:xfrm>
            <a:off x="4945636" y="3712603"/>
            <a:ext cx="4619624" cy="369332"/>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rPr>
              <a:t>The United Nations</a:t>
            </a:r>
          </a:p>
        </p:txBody>
      </p:sp>
      <p:pic>
        <p:nvPicPr>
          <p:cNvPr id="4" name="Media1 (mp3cut.net)">
            <a:hlinkClick r:id="" action="ppaction://media"/>
            <a:extLst>
              <a:ext uri="{FF2B5EF4-FFF2-40B4-BE49-F238E27FC236}">
                <a16:creationId xmlns:a16="http://schemas.microsoft.com/office/drawing/2014/main" xmlns="" id="{10C9D340-32A6-DD62-2FB7-49A7E1822BC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28125" y="744401"/>
            <a:ext cx="787400" cy="787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4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381000" y="1828800"/>
            <a:ext cx="5867400" cy="1869712"/>
          </a:xfrm>
          <a:prstGeom prst="rect">
            <a:avLst/>
          </a:prstGeom>
          <a:noFill/>
          <a:ln>
            <a:noFill/>
          </a:ln>
        </p:spPr>
        <p:txBody>
          <a:bodyPr spcFirstLastPara="1" wrap="square" lIns="68569" tIns="34275" rIns="68569" bIns="34275" anchor="t" anchorCtr="0">
            <a:spAutoFit/>
          </a:bodyPr>
          <a:lstStyle/>
          <a:p>
            <a:pPr>
              <a:lnSpc>
                <a:spcPct val="130000"/>
              </a:lnSpc>
              <a:buClr>
                <a:schemeClr val="dk1"/>
              </a:buClr>
              <a:buSzPts val="1100"/>
            </a:pPr>
            <a:r>
              <a:rPr lang="en-US"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p:txBody>
      </p:sp>
      <p:sp>
        <p:nvSpPr>
          <p:cNvPr id="253" name="Google Shape;253;p19"/>
          <p:cNvSpPr txBox="1"/>
          <p:nvPr/>
        </p:nvSpPr>
        <p:spPr>
          <a:xfrm>
            <a:off x="2509665" y="1228209"/>
            <a:ext cx="4267383"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rgbClr val="0FB7BD"/>
                </a:solidFill>
                <a:latin typeface="Calibri"/>
                <a:ea typeface="Calibri"/>
                <a:cs typeface="Calibri"/>
                <a:sym typeface="Calibri"/>
              </a:rPr>
              <a:t>Do You Know…? </a:t>
            </a:r>
            <a:endParaRPr sz="1050" dirty="0">
              <a:solidFill>
                <a:srgbClr val="000000"/>
              </a:solidFill>
              <a:latin typeface="Arial"/>
              <a:ea typeface="Arial"/>
              <a:cs typeface="Arial"/>
              <a:sym typeface="Arial"/>
            </a:endParaRPr>
          </a:p>
        </p:txBody>
      </p:sp>
      <p:sp>
        <p:nvSpPr>
          <p:cNvPr id="254" name="Google Shape;254;p19"/>
          <p:cNvSpPr txBox="1"/>
          <p:nvPr/>
        </p:nvSpPr>
        <p:spPr>
          <a:xfrm>
            <a:off x="1055434" y="706725"/>
            <a:ext cx="3429000" cy="438551"/>
          </a:xfrm>
          <a:prstGeom prst="rect">
            <a:avLst/>
          </a:prstGeom>
          <a:noFill/>
          <a:ln>
            <a:noFill/>
          </a:ln>
        </p:spPr>
        <p:txBody>
          <a:bodyPr spcFirstLastPara="1" wrap="square" lIns="68569" tIns="34275" rIns="68569" bIns="34275" anchor="t" anchorCtr="0">
            <a:spAutoFit/>
          </a:bodyPr>
          <a:lstStyle/>
          <a:p>
            <a:pPr>
              <a:buClr>
                <a:srgbClr val="000000"/>
              </a:buClr>
              <a:buSzPts val="2800"/>
            </a:pPr>
            <a:r>
              <a:rPr lang="en-US" sz="2400" b="1" dirty="0">
                <a:solidFill>
                  <a:srgbClr val="F26532"/>
                </a:solidFill>
                <a:latin typeface="Arial"/>
                <a:ea typeface="Arial"/>
                <a:cs typeface="Arial"/>
                <a:sym typeface="Arial"/>
              </a:rPr>
              <a:t>Listen and read.</a:t>
            </a:r>
            <a:endParaRPr sz="2400" dirty="0">
              <a:solidFill>
                <a:srgbClr val="000000"/>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25400" y="-10713"/>
            <a:ext cx="9144000" cy="660209"/>
          </a:xfrm>
          <a:prstGeom prst="rect">
            <a:avLst/>
          </a:prstGeom>
          <a:noFill/>
          <a:ln>
            <a:noFill/>
          </a:ln>
        </p:spPr>
      </p:pic>
      <p:sp>
        <p:nvSpPr>
          <p:cNvPr id="256" name="Google Shape;256;p19"/>
          <p:cNvSpPr txBox="1"/>
          <p:nvPr/>
        </p:nvSpPr>
        <p:spPr>
          <a:xfrm>
            <a:off x="534660" y="46516"/>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257" name="Google Shape;257;p19"/>
          <p:cNvSpPr/>
          <p:nvPr/>
        </p:nvSpPr>
        <p:spPr>
          <a:xfrm>
            <a:off x="639634" y="726962"/>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258" name="Google Shape;258;p19"/>
          <p:cNvSpPr txBox="1"/>
          <p:nvPr/>
        </p:nvSpPr>
        <p:spPr>
          <a:xfrm>
            <a:off x="634493" y="681246"/>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1</a:t>
            </a:r>
            <a:endParaRPr sz="3000" b="1" dirty="0">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4770440" y="958916"/>
            <a:ext cx="401799" cy="401799"/>
          </a:xfrm>
          <a:prstGeom prst="rect">
            <a:avLst/>
          </a:prstGeom>
          <a:noFill/>
          <a:ln>
            <a:noFill/>
          </a:ln>
        </p:spPr>
      </p:pic>
      <p:pic>
        <p:nvPicPr>
          <p:cNvPr id="11" name="051">
            <a:hlinkClick r:id="" action="ppaction://media"/>
            <a:extLst>
              <a:ext uri="{FF2B5EF4-FFF2-40B4-BE49-F238E27FC236}">
                <a16:creationId xmlns:a16="http://schemas.microsoft.com/office/drawing/2014/main" xmlns="" id="{9F6C1E0C-0152-4211-87EB-42E432BB9785}"/>
              </a:ext>
            </a:extLst>
          </p:cNvPr>
          <p:cNvPicPr>
            <a:picLocks noChangeAspect="1"/>
          </p:cNvPicPr>
          <p:nvPr>
            <a:audioFile r:link="rId1"/>
            <p:extLst>
              <p:ext uri="{DAA4B4D4-6D71-4841-9C94-3DE7FCFB9230}">
                <p14:media xmlns:p14="http://schemas.microsoft.com/office/powerpoint/2010/main" r:embed="rId2">
                  <p14:trim st="94481"/>
                </p14:media>
              </p:ext>
            </p:extLst>
          </p:nvPr>
        </p:nvPicPr>
        <p:blipFill>
          <a:blip r:embed="rId7"/>
          <a:stretch>
            <a:fillRect/>
          </a:stretch>
        </p:blipFill>
        <p:spPr>
          <a:xfrm>
            <a:off x="2520360" y="1096481"/>
            <a:ext cx="794340" cy="794340"/>
          </a:xfrm>
          <a:prstGeom prst="rect">
            <a:avLst/>
          </a:prstGeom>
        </p:spPr>
      </p:pic>
      <p:sp>
        <p:nvSpPr>
          <p:cNvPr id="3" name="TextBox 2">
            <a:extLst>
              <a:ext uri="{FF2B5EF4-FFF2-40B4-BE49-F238E27FC236}">
                <a16:creationId xmlns:a16="http://schemas.microsoft.com/office/drawing/2014/main" xmlns="" id="{8B743B40-28DB-1B83-F906-3BC32C37BB58}"/>
              </a:ext>
            </a:extLst>
          </p:cNvPr>
          <p:cNvSpPr txBox="1"/>
          <p:nvPr/>
        </p:nvSpPr>
        <p:spPr>
          <a:xfrm>
            <a:off x="4459298" y="4207897"/>
            <a:ext cx="4572000" cy="2223814"/>
          </a:xfrm>
          <a:prstGeom prst="rect">
            <a:avLst/>
          </a:prstGeom>
          <a:noFill/>
        </p:spPr>
        <p:txBody>
          <a:bodyPr wrap="square">
            <a:spAutoFit/>
          </a:bodyPr>
          <a:lstStyle/>
          <a:p>
            <a:pPr>
              <a:lnSpc>
                <a:spcPct val="130000"/>
              </a:lnSpc>
              <a:buClr>
                <a:schemeClr val="dk1"/>
              </a:buClr>
              <a:buSzPts val="1100"/>
            </a:pPr>
            <a:r>
              <a:rPr lang="en-US"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dirty="0" err="1">
                <a:solidFill>
                  <a:srgbClr val="000000"/>
                </a:solidFill>
                <a:latin typeface="Calibri" panose="020F0502020204030204" pitchFamily="34" charset="0"/>
                <a:cs typeface="Calibri" panose="020F0502020204030204" pitchFamily="34" charset="0"/>
                <a:sym typeface="Arial"/>
              </a:rPr>
              <a:t>organisation</a:t>
            </a:r>
            <a:r>
              <a:rPr lang="en-US" dirty="0">
                <a:solidFill>
                  <a:srgbClr val="000000"/>
                </a:solidFill>
                <a:latin typeface="Calibri" panose="020F0502020204030204" pitchFamily="34" charset="0"/>
                <a:cs typeface="Calibri" panose="020F0502020204030204" pitchFamily="34" charset="0"/>
                <a:sym typeface="Arial"/>
              </a:rPr>
              <a:t>. </a:t>
            </a:r>
            <a:r>
              <a:rPr lang="en-US" dirty="0" err="1">
                <a:solidFill>
                  <a:srgbClr val="000000"/>
                </a:solidFill>
                <a:latin typeface="Calibri" panose="020F0502020204030204" pitchFamily="34" charset="0"/>
                <a:cs typeface="Calibri" panose="020F0502020204030204" pitchFamily="34" charset="0"/>
                <a:sym typeface="Arial"/>
              </a:rPr>
              <a:t>VietNam</a:t>
            </a:r>
            <a:r>
              <a:rPr lang="en-US" dirty="0">
                <a:solidFill>
                  <a:srgbClr val="000000"/>
                </a:solidFill>
                <a:latin typeface="Calibri" panose="020F0502020204030204" pitchFamily="34" charset="0"/>
                <a:cs typeface="Calibri" panose="020F0502020204030204" pitchFamily="34" charset="0"/>
                <a:sym typeface="Arial"/>
              </a:rPr>
              <a:t> became a WTO member in 2007. Since then, our economy has achieved a high growth level. Viet Nam has also become more attractive to foreign investors.</a:t>
            </a:r>
          </a:p>
        </p:txBody>
      </p:sp>
      <p:pic>
        <p:nvPicPr>
          <p:cNvPr id="4" name="Picture 2" descr="Home | United Nations Development Programme">
            <a:extLst>
              <a:ext uri="{FF2B5EF4-FFF2-40B4-BE49-F238E27FC236}">
                <a16:creationId xmlns:a16="http://schemas.microsoft.com/office/drawing/2014/main" xmlns="" id="{2E530412-6F65-0277-3EFD-DF702EB98E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362697"/>
            <a:ext cx="237358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orld Trade Organization - Home page - Global trade">
            <a:extLst>
              <a:ext uri="{FF2B5EF4-FFF2-40B4-BE49-F238E27FC236}">
                <a16:creationId xmlns:a16="http://schemas.microsoft.com/office/drawing/2014/main" xmlns="" id="{2F9DEFE3-BEE6-7718-1745-710FC1882F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657" y="4207897"/>
            <a:ext cx="3943005" cy="209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241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3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7451462" y="2931765"/>
            <a:ext cx="410175"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0" name="Google Shape;280;p21"/>
          <p:cNvSpPr txBox="1"/>
          <p:nvPr/>
        </p:nvSpPr>
        <p:spPr>
          <a:xfrm>
            <a:off x="6076222" y="3445534"/>
            <a:ext cx="138548"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1" name="Google Shape;281;p21"/>
          <p:cNvSpPr txBox="1"/>
          <p:nvPr/>
        </p:nvSpPr>
        <p:spPr>
          <a:xfrm>
            <a:off x="6076222" y="4138978"/>
            <a:ext cx="138548"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2" name="Google Shape;282;p21"/>
          <p:cNvSpPr txBox="1"/>
          <p:nvPr/>
        </p:nvSpPr>
        <p:spPr>
          <a:xfrm>
            <a:off x="6697085" y="4806118"/>
            <a:ext cx="138548"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4" name="Google Shape;284;p21"/>
          <p:cNvSpPr txBox="1"/>
          <p:nvPr/>
        </p:nvSpPr>
        <p:spPr>
          <a:xfrm>
            <a:off x="7451463" y="3777328"/>
            <a:ext cx="410175"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5" name="Google Shape;285;p21"/>
          <p:cNvSpPr txBox="1"/>
          <p:nvPr/>
        </p:nvSpPr>
        <p:spPr>
          <a:xfrm>
            <a:off x="6630528" y="4662102"/>
            <a:ext cx="410175" cy="484718"/>
          </a:xfrm>
          <a:prstGeom prst="rect">
            <a:avLst/>
          </a:prstGeom>
          <a:noFill/>
          <a:ln>
            <a:noFill/>
          </a:ln>
        </p:spPr>
        <p:txBody>
          <a:bodyPr spcFirstLastPara="1" wrap="square" lIns="68569" tIns="34275" rIns="68569" bIns="34275" anchor="t" anchorCtr="0">
            <a:spAutoFit/>
          </a:bodyPr>
          <a:lstStyle/>
          <a:p>
            <a:pPr>
              <a:buClr>
                <a:srgbClr val="000000"/>
              </a:buClr>
              <a:buSzPts val="3600"/>
            </a:pPr>
            <a:endParaRPr sz="2700">
              <a:solidFill>
                <a:srgbClr val="00B050"/>
              </a:solidFill>
              <a:latin typeface="Calibri"/>
              <a:ea typeface="Calibri"/>
              <a:cs typeface="Calibri"/>
              <a:sym typeface="Calibri"/>
            </a:endParaRPr>
          </a:p>
        </p:txBody>
      </p:sp>
      <p:sp>
        <p:nvSpPr>
          <p:cNvPr id="286" name="Google Shape;286;p21"/>
          <p:cNvSpPr txBox="1"/>
          <p:nvPr/>
        </p:nvSpPr>
        <p:spPr>
          <a:xfrm>
            <a:off x="237120" y="1311090"/>
            <a:ext cx="8974560" cy="5453546"/>
          </a:xfrm>
          <a:prstGeom prst="rect">
            <a:avLst/>
          </a:prstGeom>
          <a:noFill/>
          <a:ln>
            <a:noFill/>
          </a:ln>
        </p:spPr>
        <p:txBody>
          <a:bodyPr spcFirstLastPara="1" wrap="square" lIns="68569" tIns="34275" rIns="68569" bIns="34275" anchor="t" anchorCtr="0">
            <a:noAutofit/>
          </a:bodyPr>
          <a:lstStyle/>
          <a:p>
            <a:pPr algn="just">
              <a:lnSpc>
                <a:spcPct val="150000"/>
              </a:lnSpc>
              <a:buClr>
                <a:schemeClr val="dk1"/>
              </a:buClr>
              <a:buSzPts val="1100"/>
            </a:pPr>
            <a:r>
              <a:rPr lang="en-US" sz="2200" dirty="0">
                <a:solidFill>
                  <a:schemeClr val="dk1"/>
                </a:solidFill>
              </a:rPr>
              <a:t>1. Which </a:t>
            </a:r>
            <a:r>
              <a:rPr lang="en-US" sz="2200" dirty="0" err="1">
                <a:solidFill>
                  <a:schemeClr val="dk1"/>
                </a:solidFill>
              </a:rPr>
              <a:t>organisation</a:t>
            </a:r>
            <a:r>
              <a:rPr lang="en-US" sz="2200" dirty="0">
                <a:solidFill>
                  <a:schemeClr val="dk1"/>
                </a:solidFill>
              </a:rPr>
              <a:t> was formed in 1945?</a:t>
            </a:r>
            <a:endParaRPr sz="2200" dirty="0">
              <a:solidFill>
                <a:schemeClr val="dk1"/>
              </a:solidFill>
            </a:endParaRPr>
          </a:p>
          <a:p>
            <a:pPr algn="just">
              <a:lnSpc>
                <a:spcPct val="150000"/>
              </a:lnSpc>
              <a:buClr>
                <a:schemeClr val="dk1"/>
              </a:buClr>
              <a:buSzPts val="1100"/>
            </a:pPr>
            <a:r>
              <a:rPr lang="en-US" sz="2200" dirty="0">
                <a:solidFill>
                  <a:schemeClr val="dk1"/>
                </a:solidFill>
              </a:rPr>
              <a:t>A. The UN 		B. UNICEF 		C. The WTO</a:t>
            </a:r>
            <a:endParaRPr sz="2200" dirty="0">
              <a:solidFill>
                <a:schemeClr val="dk1"/>
              </a:solidFill>
            </a:endParaRPr>
          </a:p>
          <a:p>
            <a:pPr algn="just">
              <a:lnSpc>
                <a:spcPct val="150000"/>
              </a:lnSpc>
              <a:buClr>
                <a:schemeClr val="dk1"/>
              </a:buClr>
              <a:buSzPts val="1100"/>
            </a:pPr>
            <a:r>
              <a:rPr lang="en-US" sz="2200" dirty="0">
                <a:solidFill>
                  <a:schemeClr val="dk1"/>
                </a:solidFill>
              </a:rPr>
              <a:t>2. Which </a:t>
            </a:r>
            <a:r>
              <a:rPr lang="en-US" sz="2200" dirty="0" err="1">
                <a:solidFill>
                  <a:schemeClr val="dk1"/>
                </a:solidFill>
              </a:rPr>
              <a:t>organisation</a:t>
            </a:r>
            <a:r>
              <a:rPr lang="en-US" sz="2200" dirty="0">
                <a:solidFill>
                  <a:schemeClr val="dk1"/>
                </a:solidFill>
              </a:rPr>
              <a:t> aims to help improve children’s health and education?</a:t>
            </a:r>
            <a:endParaRPr sz="2200" dirty="0">
              <a:solidFill>
                <a:schemeClr val="dk1"/>
              </a:solidFill>
            </a:endParaRPr>
          </a:p>
          <a:p>
            <a:pPr algn="just">
              <a:lnSpc>
                <a:spcPct val="150000"/>
              </a:lnSpc>
              <a:buClr>
                <a:schemeClr val="dk1"/>
              </a:buClr>
              <a:buSzPts val="1100"/>
            </a:pPr>
            <a:r>
              <a:rPr lang="en-US" sz="2200" dirty="0">
                <a:solidFill>
                  <a:schemeClr val="dk1"/>
                </a:solidFill>
              </a:rPr>
              <a:t>A. UNDP 		B. UNICEF 		C. The WTO</a:t>
            </a:r>
            <a:endParaRPr sz="2200" dirty="0">
              <a:solidFill>
                <a:schemeClr val="dk1"/>
              </a:solidFill>
            </a:endParaRPr>
          </a:p>
          <a:p>
            <a:pPr algn="just">
              <a:lnSpc>
                <a:spcPct val="150000"/>
              </a:lnSpc>
              <a:buClr>
                <a:schemeClr val="dk1"/>
              </a:buClr>
              <a:buSzPts val="1100"/>
            </a:pPr>
            <a:r>
              <a:rPr lang="en-US" sz="2200" dirty="0">
                <a:solidFill>
                  <a:schemeClr val="dk1"/>
                </a:solidFill>
              </a:rPr>
              <a:t>3. Which of the following is the largest international economic </a:t>
            </a:r>
            <a:r>
              <a:rPr lang="en-US" sz="2200" dirty="0" err="1">
                <a:solidFill>
                  <a:schemeClr val="dk1"/>
                </a:solidFill>
              </a:rPr>
              <a:t>organisation</a:t>
            </a:r>
            <a:r>
              <a:rPr lang="en-US" sz="2200" dirty="0">
                <a:solidFill>
                  <a:schemeClr val="dk1"/>
                </a:solidFill>
              </a:rPr>
              <a:t>?</a:t>
            </a:r>
          </a:p>
          <a:p>
            <a:pPr algn="just">
              <a:lnSpc>
                <a:spcPct val="150000"/>
              </a:lnSpc>
              <a:buClr>
                <a:schemeClr val="dk1"/>
              </a:buClr>
              <a:buSzPts val="1100"/>
            </a:pPr>
            <a:r>
              <a:rPr lang="en-US" sz="2200" dirty="0">
                <a:solidFill>
                  <a:schemeClr val="dk1"/>
                </a:solidFill>
              </a:rPr>
              <a:t>A. The UN 		B. UNDP 		C. The WTO</a:t>
            </a:r>
          </a:p>
          <a:p>
            <a:pPr algn="just">
              <a:lnSpc>
                <a:spcPct val="150000"/>
              </a:lnSpc>
              <a:buClr>
                <a:schemeClr val="dk1"/>
              </a:buClr>
              <a:buSzPts val="1100"/>
            </a:pPr>
            <a:r>
              <a:rPr lang="en-US" sz="2200" dirty="0">
                <a:solidFill>
                  <a:schemeClr val="dk1"/>
                </a:solidFill>
              </a:rPr>
              <a:t>4. </a:t>
            </a:r>
            <a:r>
              <a:rPr lang="en-US" altLang="en-US" sz="2200" dirty="0">
                <a:solidFill>
                  <a:prstClr val="black"/>
                </a:solidFill>
                <a:latin typeface="+mj-lt"/>
                <a:cs typeface="Times New Roman" panose="02020603050405020304" pitchFamily="18" charset="0"/>
                <a:sym typeface="+mn-ea"/>
              </a:rPr>
              <a:t>W</a:t>
            </a:r>
            <a:r>
              <a:rPr lang="en-US" sz="2200" dirty="0">
                <a:solidFill>
                  <a:prstClr val="black"/>
                </a:solidFill>
                <a:latin typeface="+mj-lt"/>
                <a:cs typeface="Times New Roman" panose="02020603050405020304" pitchFamily="18" charset="0"/>
                <a:sym typeface="+mn-ea"/>
              </a:rPr>
              <a:t>hich year did Vietnam join The United Nations?</a:t>
            </a:r>
          </a:p>
          <a:p>
            <a:pPr algn="just">
              <a:lnSpc>
                <a:spcPct val="150000"/>
              </a:lnSpc>
              <a:buClr>
                <a:schemeClr val="dk1"/>
              </a:buClr>
              <a:buSzPts val="1100"/>
            </a:pPr>
            <a:r>
              <a:rPr lang="en-US" sz="2200" dirty="0">
                <a:solidFill>
                  <a:prstClr val="black"/>
                </a:solidFill>
                <a:latin typeface="+mj-lt"/>
                <a:cs typeface="Times New Roman" panose="02020603050405020304" pitchFamily="18" charset="0"/>
                <a:sym typeface="+mn-ea"/>
              </a:rPr>
              <a:t>A. 1977                              B. 1946                              C. 1965</a:t>
            </a:r>
          </a:p>
          <a:p>
            <a:pPr algn="just">
              <a:lnSpc>
                <a:spcPct val="150000"/>
              </a:lnSpc>
              <a:buClr>
                <a:schemeClr val="dk1"/>
              </a:buClr>
              <a:buSzPts val="1100"/>
            </a:pPr>
            <a:r>
              <a:rPr lang="en-US" sz="2200" dirty="0">
                <a:solidFill>
                  <a:prstClr val="black"/>
                </a:solidFill>
                <a:latin typeface="+mj-lt"/>
                <a:cs typeface="Times New Roman" panose="02020603050405020304" pitchFamily="18" charset="0"/>
                <a:sym typeface="+mn-ea"/>
              </a:rPr>
              <a:t>5. Which organization aims to reduce poverty and improve people’s lives in Viet Nam?</a:t>
            </a:r>
            <a:endParaRPr lang="en-US" sz="2200" dirty="0">
              <a:solidFill>
                <a:srgbClr val="FF0000"/>
              </a:solidFill>
              <a:latin typeface="+mj-lt"/>
            </a:endParaRPr>
          </a:p>
          <a:p>
            <a:pPr algn="just">
              <a:lnSpc>
                <a:spcPct val="150000"/>
              </a:lnSpc>
              <a:buClr>
                <a:schemeClr val="dk1"/>
              </a:buClr>
              <a:buSzPts val="1100"/>
            </a:pPr>
            <a:r>
              <a:rPr lang="en-US" sz="2200" dirty="0">
                <a:solidFill>
                  <a:schemeClr val="dk1"/>
                </a:solidFill>
              </a:rPr>
              <a:t>A. The WTO                       B. UNDP                          D. The UN</a:t>
            </a:r>
          </a:p>
          <a:p>
            <a:pPr algn="just">
              <a:lnSpc>
                <a:spcPct val="150000"/>
              </a:lnSpc>
              <a:buClr>
                <a:schemeClr val="dk1"/>
              </a:buClr>
              <a:buSzPts val="1100"/>
            </a:pPr>
            <a:endParaRPr lang="en-US" sz="2200" b="1" dirty="0">
              <a:solidFill>
                <a:schemeClr val="dk1"/>
              </a:solidFill>
            </a:endParaRPr>
          </a:p>
        </p:txBody>
      </p:sp>
      <p:pic>
        <p:nvPicPr>
          <p:cNvPr id="288" name="Google Shape;288;p21"/>
          <p:cNvPicPr preferRelativeResize="0"/>
          <p:nvPr/>
        </p:nvPicPr>
        <p:blipFill rotWithShape="1">
          <a:blip r:embed="rId3">
            <a:alphaModFix/>
          </a:blip>
          <a:srcRect/>
          <a:stretch/>
        </p:blipFill>
        <p:spPr>
          <a:xfrm>
            <a:off x="0" y="4111"/>
            <a:ext cx="9144000" cy="660209"/>
          </a:xfrm>
          <a:prstGeom prst="rect">
            <a:avLst/>
          </a:prstGeom>
          <a:noFill/>
          <a:ln>
            <a:noFill/>
          </a:ln>
        </p:spPr>
      </p:pic>
      <p:sp>
        <p:nvSpPr>
          <p:cNvPr id="289" name="Google Shape;289;p21"/>
          <p:cNvSpPr txBox="1"/>
          <p:nvPr/>
        </p:nvSpPr>
        <p:spPr>
          <a:xfrm>
            <a:off x="560060" y="61340"/>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290" name="Google Shape;290;p21"/>
          <p:cNvSpPr/>
          <p:nvPr/>
        </p:nvSpPr>
        <p:spPr>
          <a:xfrm>
            <a:off x="344602" y="888192"/>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291" name="Google Shape;291;p21"/>
          <p:cNvSpPr txBox="1"/>
          <p:nvPr/>
        </p:nvSpPr>
        <p:spPr>
          <a:xfrm>
            <a:off x="330412" y="810215"/>
            <a:ext cx="416545"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2</a:t>
            </a:r>
            <a:endParaRPr sz="1050" dirty="0">
              <a:solidFill>
                <a:srgbClr val="000000"/>
              </a:solidFill>
              <a:latin typeface="Arial"/>
              <a:ea typeface="Arial"/>
              <a:cs typeface="Arial"/>
              <a:sym typeface="Arial"/>
            </a:endParaRPr>
          </a:p>
        </p:txBody>
      </p:sp>
      <p:cxnSp>
        <p:nvCxnSpPr>
          <p:cNvPr id="3" name="Straight Connector 2"/>
          <p:cNvCxnSpPr/>
          <p:nvPr/>
        </p:nvCxnSpPr>
        <p:spPr>
          <a:xfrm>
            <a:off x="4339838" y="1752600"/>
            <a:ext cx="73004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a:cxnSpLocks/>
          </p:cNvCxnSpPr>
          <p:nvPr/>
        </p:nvCxnSpPr>
        <p:spPr>
          <a:xfrm flipV="1">
            <a:off x="3648608" y="2781440"/>
            <a:ext cx="5181600" cy="31447"/>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a:cxnSpLocks/>
          </p:cNvCxnSpPr>
          <p:nvPr/>
        </p:nvCxnSpPr>
        <p:spPr>
          <a:xfrm>
            <a:off x="3796603" y="5791200"/>
            <a:ext cx="534739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a:cxnSpLocks/>
          </p:cNvCxnSpPr>
          <p:nvPr/>
        </p:nvCxnSpPr>
        <p:spPr>
          <a:xfrm flipV="1">
            <a:off x="4013155" y="3787786"/>
            <a:ext cx="4570935" cy="27807"/>
          </a:xfrm>
          <a:prstGeom prst="line">
            <a:avLst/>
          </a:prstGeom>
        </p:spPr>
        <p:style>
          <a:lnRef idx="2">
            <a:schemeClr val="accent2"/>
          </a:lnRef>
          <a:fillRef idx="0">
            <a:schemeClr val="accent2"/>
          </a:fillRef>
          <a:effectRef idx="1">
            <a:schemeClr val="accent2"/>
          </a:effectRef>
          <a:fontRef idx="minor">
            <a:schemeClr val="tx1"/>
          </a:fontRef>
        </p:style>
      </p:cxnSp>
      <p:sp>
        <p:nvSpPr>
          <p:cNvPr id="4" name="TextBox 3">
            <a:extLst>
              <a:ext uri="{FF2B5EF4-FFF2-40B4-BE49-F238E27FC236}">
                <a16:creationId xmlns:a16="http://schemas.microsoft.com/office/drawing/2014/main" xmlns="" id="{E8D20D18-4D49-E341-B91A-6F01FAC8AAB2}"/>
              </a:ext>
            </a:extLst>
          </p:cNvPr>
          <p:cNvSpPr txBox="1"/>
          <p:nvPr/>
        </p:nvSpPr>
        <p:spPr>
          <a:xfrm>
            <a:off x="730338" y="814047"/>
            <a:ext cx="8061876" cy="523220"/>
          </a:xfrm>
          <a:prstGeom prst="rect">
            <a:avLst/>
          </a:prstGeom>
          <a:noFill/>
        </p:spPr>
        <p:txBody>
          <a:bodyPr wrap="square">
            <a:spAutoFit/>
          </a:bodyPr>
          <a:lstStyle/>
          <a:p>
            <a:pPr algn="just">
              <a:buClr>
                <a:schemeClr val="dk1"/>
              </a:buClr>
              <a:buSzPts val="1100"/>
            </a:pPr>
            <a:r>
              <a:rPr lang="en-US" sz="2800" b="1" dirty="0">
                <a:solidFill>
                  <a:srgbClr val="F26532"/>
                </a:solidFill>
              </a:rPr>
              <a:t>Read the text again and choose the correct answers.</a:t>
            </a:r>
          </a:p>
        </p:txBody>
      </p:sp>
      <p:cxnSp>
        <p:nvCxnSpPr>
          <p:cNvPr id="18" name="Straight Connector 17">
            <a:extLst>
              <a:ext uri="{FF2B5EF4-FFF2-40B4-BE49-F238E27FC236}">
                <a16:creationId xmlns:a16="http://schemas.microsoft.com/office/drawing/2014/main" xmlns="" id="{0233632A-75FA-5E11-B082-BD69A6A98E38}"/>
              </a:ext>
            </a:extLst>
          </p:cNvPr>
          <p:cNvCxnSpPr>
            <a:cxnSpLocks/>
          </p:cNvCxnSpPr>
          <p:nvPr/>
        </p:nvCxnSpPr>
        <p:spPr>
          <a:xfrm>
            <a:off x="3249360" y="4806118"/>
            <a:ext cx="291100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xmlns="" id="{8E23B825-3266-5F0D-4A52-99EA3C1D0E85}"/>
              </a:ext>
            </a:extLst>
          </p:cNvPr>
          <p:cNvCxnSpPr>
            <a:cxnSpLocks/>
          </p:cNvCxnSpPr>
          <p:nvPr/>
        </p:nvCxnSpPr>
        <p:spPr>
          <a:xfrm>
            <a:off x="237120" y="6324600"/>
            <a:ext cx="1134480"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50"/>
                                        <p:tgtEl>
                                          <p:spTgt spid="8"/>
                                        </p:tgtEl>
                                      </p:cBhvr>
                                    </p:animEffect>
                                    <p:anim calcmode="lin" valueType="num">
                                      <p:cBhvr>
                                        <p:cTn id="15" dur="250" fill="hold"/>
                                        <p:tgtEl>
                                          <p:spTgt spid="8"/>
                                        </p:tgtEl>
                                        <p:attrNameLst>
                                          <p:attrName>ppt_x</p:attrName>
                                        </p:attrNameLst>
                                      </p:cBhvr>
                                      <p:tavLst>
                                        <p:tav tm="0">
                                          <p:val>
                                            <p:strVal val="#ppt_x"/>
                                          </p:val>
                                        </p:tav>
                                        <p:tav tm="100000">
                                          <p:val>
                                            <p:strVal val="#ppt_x"/>
                                          </p:val>
                                        </p:tav>
                                      </p:tavLst>
                                    </p:anim>
                                    <p:anim calcmode="lin" valueType="num">
                                      <p:cBhvr>
                                        <p:cTn id="16"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250" fill="hold"/>
                                        <p:tgtEl>
                                          <p:spTgt spid="12"/>
                                        </p:tgtEl>
                                        <p:attrNameLst>
                                          <p:attrName>ppt_x</p:attrName>
                                        </p:attrNameLst>
                                      </p:cBhvr>
                                      <p:tavLst>
                                        <p:tav tm="0">
                                          <p:val>
                                            <p:strVal val="#ppt_x"/>
                                          </p:val>
                                        </p:tav>
                                        <p:tav tm="100000">
                                          <p:val>
                                            <p:strVal val="#ppt_x"/>
                                          </p:val>
                                        </p:tav>
                                      </p:tavLst>
                                    </p:anim>
                                    <p:anim calcmode="lin" valueType="num">
                                      <p:cBhvr additive="base">
                                        <p:cTn id="22"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anim calcmode="lin" valueType="num">
                                      <p:cBhvr>
                                        <p:cTn id="33" dur="250" fill="hold"/>
                                        <p:tgtEl>
                                          <p:spTgt spid="10"/>
                                        </p:tgtEl>
                                        <p:attrNameLst>
                                          <p:attrName>ppt_x</p:attrName>
                                        </p:attrNameLst>
                                      </p:cBhvr>
                                      <p:tavLst>
                                        <p:tav tm="0">
                                          <p:val>
                                            <p:strVal val="#ppt_x"/>
                                          </p:val>
                                        </p:tav>
                                        <p:tav tm="100000">
                                          <p:val>
                                            <p:strVal val="#ppt_x"/>
                                          </p:val>
                                        </p:tav>
                                      </p:tavLst>
                                    </p:anim>
                                    <p:anim calcmode="lin" valueType="num">
                                      <p:cBhvr>
                                        <p:cTn id="34" dur="2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anim calcmode="lin" valueType="num">
                                      <p:cBhvr>
                                        <p:cTn id="38" dur="250" fill="hold"/>
                                        <p:tgtEl>
                                          <p:spTgt spid="23"/>
                                        </p:tgtEl>
                                        <p:attrNameLst>
                                          <p:attrName>ppt_x</p:attrName>
                                        </p:attrNameLst>
                                      </p:cBhvr>
                                      <p:tavLst>
                                        <p:tav tm="0">
                                          <p:val>
                                            <p:strVal val="#ppt_x"/>
                                          </p:val>
                                        </p:tav>
                                        <p:tav tm="100000">
                                          <p:val>
                                            <p:strVal val="#ppt_x"/>
                                          </p:val>
                                        </p:tav>
                                      </p:tavLst>
                                    </p:anim>
                                    <p:anim calcmode="lin" valueType="num">
                                      <p:cBhvr>
                                        <p:cTn id="39"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28D53-EDFB-8B3A-276D-621F0803327B}"/>
              </a:ext>
            </a:extLst>
          </p:cNvPr>
          <p:cNvSpPr>
            <a:spLocks noGrp="1"/>
          </p:cNvSpPr>
          <p:nvPr>
            <p:ph type="title"/>
          </p:nvPr>
        </p:nvSpPr>
        <p:spPr/>
        <p:txBody>
          <a:bodyPr/>
          <a:lstStyle/>
          <a:p>
            <a:r>
              <a:rPr lang="en-US" b="1" dirty="0">
                <a:solidFill>
                  <a:srgbClr val="FF0000"/>
                </a:solidFill>
              </a:rPr>
              <a:t>RULES:</a:t>
            </a:r>
          </a:p>
        </p:txBody>
      </p:sp>
      <p:sp>
        <p:nvSpPr>
          <p:cNvPr id="3" name="Content Placeholder 2">
            <a:extLst>
              <a:ext uri="{FF2B5EF4-FFF2-40B4-BE49-F238E27FC236}">
                <a16:creationId xmlns:a16="http://schemas.microsoft.com/office/drawing/2014/main" xmlns="" id="{DF758B26-0410-D873-B8D3-21BC9C5301E2}"/>
              </a:ext>
            </a:extLst>
          </p:cNvPr>
          <p:cNvSpPr>
            <a:spLocks noGrp="1"/>
          </p:cNvSpPr>
          <p:nvPr>
            <p:ph idx="1"/>
          </p:nvPr>
        </p:nvSpPr>
        <p:spPr>
          <a:xfrm>
            <a:off x="446302" y="1398588"/>
            <a:ext cx="5638800" cy="4525963"/>
          </a:xfrm>
        </p:spPr>
        <p:txBody>
          <a:bodyPr>
            <a:normAutofit lnSpcReduction="10000"/>
          </a:bodyPr>
          <a:lstStyle/>
          <a:p>
            <a:pPr marL="0" indent="0" algn="just">
              <a:buNone/>
            </a:pPr>
            <a:r>
              <a:rPr lang="vi-VN" dirty="0">
                <a:effectLst/>
                <a:latin typeface="Times New Roman" panose="02020603050405020304" pitchFamily="18" charset="0"/>
                <a:ea typeface="Times New Roman" panose="02020603050405020304" pitchFamily="18" charset="0"/>
              </a:rPr>
              <a:t>Each </a:t>
            </a:r>
            <a:r>
              <a:rPr lang="en-US" dirty="0">
                <a:latin typeface="Times New Roman" panose="02020603050405020304" pitchFamily="18" charset="0"/>
                <a:ea typeface="Times New Roman" panose="02020603050405020304" pitchFamily="18" charset="0"/>
              </a:rPr>
              <a:t>team</a:t>
            </a:r>
            <a:r>
              <a:rPr lang="vi-VN" dirty="0">
                <a:effectLst/>
                <a:latin typeface="Times New Roman" panose="02020603050405020304" pitchFamily="18" charset="0"/>
                <a:ea typeface="Times New Roman" panose="02020603050405020304" pitchFamily="18" charset="0"/>
              </a:rPr>
              <a:t> will take turns choosing 1 of </a:t>
            </a:r>
            <a:r>
              <a:rPr lang="en-US" dirty="0">
                <a:latin typeface="Times New Roman" panose="02020603050405020304" pitchFamily="18" charset="0"/>
                <a:ea typeface="Times New Roman" panose="02020603050405020304" pitchFamily="18" charset="0"/>
              </a:rPr>
              <a:t>gold or money </a:t>
            </a:r>
            <a:r>
              <a:rPr lang="vi-VN" dirty="0">
                <a:effectLst/>
                <a:latin typeface="Times New Roman" panose="02020603050405020304" pitchFamily="18" charset="0"/>
                <a:ea typeface="Times New Roman" panose="02020603050405020304" pitchFamily="18" charset="0"/>
              </a:rPr>
              <a:t>and answering the corresponding </a:t>
            </a:r>
            <a:r>
              <a:rPr lang="en-US" dirty="0">
                <a:effectLst/>
                <a:latin typeface="Times New Roman" panose="02020603050405020304" pitchFamily="18" charset="0"/>
                <a:ea typeface="Times New Roman" panose="02020603050405020304" pitchFamily="18" charset="0"/>
              </a:rPr>
              <a:t>picture (logo </a:t>
            </a:r>
            <a:r>
              <a:rPr lang="vi-VN" dirty="0">
                <a:effectLst/>
                <a:latin typeface="Times New Roman" panose="02020603050405020304" pitchFamily="18" charset="0"/>
                <a:ea typeface="Times New Roman" panose="02020603050405020304" pitchFamily="18" charset="0"/>
              </a:rPr>
              <a:t>of international organisation</a:t>
            </a:r>
            <a:r>
              <a:rPr lang="en-US" dirty="0">
                <a:effectLst/>
                <a:latin typeface="Times New Roman" panose="02020603050405020304" pitchFamily="18" charset="0"/>
                <a:ea typeface="Times New Roman" panose="02020603050405020304" pitchFamily="18" charset="0"/>
              </a:rPr>
              <a:t>)</a:t>
            </a:r>
            <a:r>
              <a:rPr lang="vi-VN"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indent="0" algn="just">
              <a:buNone/>
            </a:pPr>
            <a:r>
              <a:rPr lang="vi-VN" dirty="0">
                <a:effectLst/>
                <a:latin typeface="Times New Roman" panose="02020603050405020304" pitchFamily="18" charset="0"/>
                <a:ea typeface="Times New Roman" panose="02020603050405020304" pitchFamily="18" charset="0"/>
              </a:rPr>
              <a:t>Each correct answer gets the corresponding number of points. </a:t>
            </a:r>
            <a:endParaRPr lang="en-US" dirty="0">
              <a:effectLst/>
              <a:latin typeface="Times New Roman" panose="02020603050405020304" pitchFamily="18" charset="0"/>
              <a:ea typeface="Times New Roman" panose="02020603050405020304" pitchFamily="18" charset="0"/>
            </a:endParaRPr>
          </a:p>
          <a:p>
            <a:pPr marL="0" indent="0" algn="just">
              <a:buNone/>
            </a:pPr>
            <a:r>
              <a:rPr lang="vi-VN" dirty="0">
                <a:effectLst/>
                <a:latin typeface="Times New Roman" panose="02020603050405020304" pitchFamily="18" charset="0"/>
                <a:ea typeface="Times New Roman" panose="02020603050405020304" pitchFamily="18" charset="0"/>
              </a:rPr>
              <a:t>The </a:t>
            </a:r>
            <a:r>
              <a:rPr lang="en-US" dirty="0">
                <a:effectLst/>
                <a:latin typeface="Times New Roman" panose="02020603050405020304" pitchFamily="18" charset="0"/>
                <a:ea typeface="Times New Roman" panose="02020603050405020304" pitchFamily="18" charset="0"/>
              </a:rPr>
              <a:t>team</a:t>
            </a:r>
            <a:r>
              <a:rPr lang="vi-VN" dirty="0">
                <a:effectLst/>
                <a:latin typeface="Times New Roman" panose="02020603050405020304" pitchFamily="18" charset="0"/>
                <a:ea typeface="Times New Roman" panose="02020603050405020304" pitchFamily="18" charset="0"/>
              </a:rPr>
              <a:t> with more points will be the winner. </a:t>
            </a:r>
            <a:endParaRPr lang="en-US" dirty="0">
              <a:effectLst/>
              <a:latin typeface="Arial" panose="020B0604020202020204" pitchFamily="34" charset="0"/>
              <a:ea typeface="Arial" panose="020B0604020202020204" pitchFamily="34" charset="0"/>
            </a:endParaRPr>
          </a:p>
          <a:p>
            <a:endParaRPr lang="en-US" dirty="0"/>
          </a:p>
        </p:txBody>
      </p:sp>
      <p:pic>
        <p:nvPicPr>
          <p:cNvPr id="4" name="vàng 1">
            <a:hlinkClick r:id="rId4" action="ppaction://hlinksldjump"/>
            <a:extLst>
              <a:ext uri="{FF2B5EF4-FFF2-40B4-BE49-F238E27FC236}">
                <a16:creationId xmlns:a16="http://schemas.microsoft.com/office/drawing/2014/main" xmlns="" id="{DA8B5A0D-397C-1CBF-1D80-563B98905D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774410" y="2819400"/>
            <a:ext cx="1912390" cy="1076214"/>
          </a:xfrm>
          <a:prstGeom prst="rect">
            <a:avLst/>
          </a:prstGeom>
        </p:spPr>
      </p:pic>
      <p:pic>
        <p:nvPicPr>
          <p:cNvPr id="5" name="KC2">
            <a:hlinkClick r:id="rId7" action="ppaction://hlinksldjump"/>
            <a:extLst>
              <a:ext uri="{FF2B5EF4-FFF2-40B4-BE49-F238E27FC236}">
                <a16:creationId xmlns:a16="http://schemas.microsoft.com/office/drawing/2014/main" xmlns="" id="{DD3556FD-5498-42CD-64A0-17C17881290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7086600" y="1600200"/>
            <a:ext cx="1088023" cy="680244"/>
          </a:xfrm>
          <a:prstGeom prst="rect">
            <a:avLst/>
          </a:prstGeom>
        </p:spPr>
      </p:pic>
      <p:pic>
        <p:nvPicPr>
          <p:cNvPr id="7" name="Bản ghi Mới 4">
            <a:hlinkClick r:id="" action="ppaction://media"/>
            <a:extLst>
              <a:ext uri="{FF2B5EF4-FFF2-40B4-BE49-F238E27FC236}">
                <a16:creationId xmlns:a16="http://schemas.microsoft.com/office/drawing/2014/main" xmlns="" id="{19219459-335C-AFD6-5456-935766A64C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7200" y="152400"/>
            <a:ext cx="838200" cy="838200"/>
          </a:xfrm>
          <a:prstGeom prst="rect">
            <a:avLst/>
          </a:prstGeom>
        </p:spPr>
      </p:pic>
    </p:spTree>
    <p:extLst>
      <p:ext uri="{BB962C8B-B14F-4D97-AF65-F5344CB8AC3E}">
        <p14:creationId xmlns:p14="http://schemas.microsoft.com/office/powerpoint/2010/main" val="2170533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10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496417" y="1210068"/>
            <a:ext cx="8360550" cy="1800471"/>
          </a:xfrm>
          <a:prstGeom prst="rect">
            <a:avLst/>
          </a:prstGeom>
          <a:noFill/>
          <a:ln>
            <a:noFill/>
          </a:ln>
        </p:spPr>
        <p:txBody>
          <a:bodyPr spcFirstLastPara="1" wrap="square" lIns="68569" tIns="68569" rIns="68569" bIns="68569" anchor="t" anchorCtr="0">
            <a:spAutoFit/>
          </a:bodyPr>
          <a:lstStyle/>
          <a:p>
            <a:pPr algn="just">
              <a:lnSpc>
                <a:spcPct val="150000"/>
              </a:lnSpc>
              <a:buClr>
                <a:schemeClr val="dk1"/>
              </a:buClr>
              <a:buSzPts val="1100"/>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p>
          <a:p>
            <a:pPr algn="just">
              <a:lnSpc>
                <a:spcPct val="150000"/>
              </a:lnSpc>
              <a:buClr>
                <a:schemeClr val="dk1"/>
              </a:buClr>
              <a:buSzPts val="1100"/>
            </a:pPr>
            <a:r>
              <a:rPr lang="en-US" sz="2400" dirty="0">
                <a:solidFill>
                  <a:schemeClr val="dk1"/>
                </a:solidFill>
              </a:rPr>
              <a:t>A. The UN 		B. UNICEF 		C. The WTO</a:t>
            </a:r>
          </a:p>
          <a:p>
            <a:pPr>
              <a:lnSpc>
                <a:spcPct val="150000"/>
              </a:lnSpc>
            </a:pPr>
            <a:endParaRPr sz="2400" i="1"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4" name="TextBox 3">
            <a:extLst>
              <a:ext uri="{FF2B5EF4-FFF2-40B4-BE49-F238E27FC236}">
                <a16:creationId xmlns:a16="http://schemas.microsoft.com/office/drawing/2014/main" xmlns="" id="{78088DE3-8FBF-EB63-C34A-936091FADD9B}"/>
              </a:ext>
            </a:extLst>
          </p:cNvPr>
          <p:cNvSpPr txBox="1"/>
          <p:nvPr/>
        </p:nvSpPr>
        <p:spPr>
          <a:xfrm>
            <a:off x="6049258" y="1403452"/>
            <a:ext cx="1689359" cy="461665"/>
          </a:xfrm>
          <a:prstGeom prst="rect">
            <a:avLst/>
          </a:prstGeom>
          <a:noFill/>
        </p:spPr>
        <p:txBody>
          <a:bodyPr wrap="square">
            <a:spAutoFit/>
          </a:bodyPr>
          <a:lstStyle/>
          <a:p>
            <a:endParaRPr lang="en-US" sz="2400" dirty="0"/>
          </a:p>
        </p:txBody>
      </p:sp>
      <p:sp>
        <p:nvSpPr>
          <p:cNvPr id="6" name="TextBox 5">
            <a:extLst>
              <a:ext uri="{FF2B5EF4-FFF2-40B4-BE49-F238E27FC236}">
                <a16:creationId xmlns:a16="http://schemas.microsoft.com/office/drawing/2014/main" xmlns="" id="{4A206D3F-CE91-DD6C-DBD2-DD0BA9A6D076}"/>
              </a:ext>
            </a:extLst>
          </p:cNvPr>
          <p:cNvSpPr txBox="1"/>
          <p:nvPr/>
        </p:nvSpPr>
        <p:spPr>
          <a:xfrm>
            <a:off x="314529" y="2602617"/>
            <a:ext cx="5116041" cy="3661002"/>
          </a:xfrm>
          <a:prstGeom prst="rect">
            <a:avLst/>
          </a:prstGeom>
          <a:noFill/>
        </p:spPr>
        <p:txBody>
          <a:bodyPr wrap="square">
            <a:spAutoFit/>
          </a:bodyPr>
          <a:lstStyle/>
          <a:p>
            <a:pPr algn="just">
              <a:lnSpc>
                <a:spcPct val="130000"/>
              </a:lnSpc>
              <a:buClr>
                <a:schemeClr val="dk1"/>
              </a:buClr>
              <a:buSzPts val="1100"/>
            </a:pPr>
            <a:r>
              <a:rPr lang="en-US" sz="2000" dirty="0">
                <a:solidFill>
                  <a:schemeClr val="dk1"/>
                </a:solidFill>
                <a:latin typeface="Calibri"/>
                <a:ea typeface="Calibri"/>
                <a:cs typeface="Calibri"/>
                <a:sym typeface="Calibri"/>
              </a:rPr>
              <a:t>A. The United Nations (UN) was created in 1945. It is an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in 1977. Since then, our country has become more active and has participated in many UN activities including peacekeeping.</a:t>
            </a:r>
          </a:p>
        </p:txBody>
      </p:sp>
      <p:pic>
        <p:nvPicPr>
          <p:cNvPr id="7" name="Picture 4" descr="Flag of the United Nations - Wikipedia">
            <a:extLst>
              <a:ext uri="{FF2B5EF4-FFF2-40B4-BE49-F238E27FC236}">
                <a16:creationId xmlns:a16="http://schemas.microsoft.com/office/drawing/2014/main" xmlns="" id="{02493D99-661F-F0E7-5B18-9A46C923C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13" t="18390" r="24609" b="16304"/>
          <a:stretch/>
        </p:blipFill>
        <p:spPr bwMode="auto">
          <a:xfrm>
            <a:off x="5624826" y="2862480"/>
            <a:ext cx="3338952" cy="31412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A14F8A9E-52B0-8D53-D037-3F5D11694438}"/>
              </a:ext>
            </a:extLst>
          </p:cNvPr>
          <p:cNvCxnSpPr>
            <a:cxnSpLocks/>
          </p:cNvCxnSpPr>
          <p:nvPr/>
        </p:nvCxnSpPr>
        <p:spPr>
          <a:xfrm>
            <a:off x="343436" y="3429000"/>
            <a:ext cx="570964" cy="0"/>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2295EE56-5738-610F-5630-2FDD375B4A63}"/>
              </a:ext>
            </a:extLst>
          </p:cNvPr>
          <p:cNvSpPr txBox="1"/>
          <p:nvPr/>
        </p:nvSpPr>
        <p:spPr>
          <a:xfrm>
            <a:off x="4887652" y="6044101"/>
            <a:ext cx="4813300" cy="461665"/>
          </a:xfrm>
          <a:prstGeom prst="rect">
            <a:avLst/>
          </a:prstGeom>
          <a:noFill/>
        </p:spPr>
        <p:txBody>
          <a:bodyPr wrap="square">
            <a:spAutoFit/>
          </a:bodyPr>
          <a:lstStyle/>
          <a:p>
            <a:pPr algn="ctr"/>
            <a:r>
              <a:rPr lang="en-US" sz="2400" b="1" dirty="0">
                <a:solidFill>
                  <a:schemeClr val="tx2"/>
                </a:solidFill>
                <a:latin typeface="Calibri" panose="020F0502020204030204" pitchFamily="34" charset="0"/>
                <a:cs typeface="Calibri" panose="020F0502020204030204" pitchFamily="34" charset="0"/>
              </a:rPr>
              <a:t>The United Nations</a:t>
            </a:r>
          </a:p>
        </p:txBody>
      </p:sp>
      <p:sp>
        <p:nvSpPr>
          <p:cNvPr id="2" name="TextBox 1">
            <a:extLst>
              <a:ext uri="{FF2B5EF4-FFF2-40B4-BE49-F238E27FC236}">
                <a16:creationId xmlns:a16="http://schemas.microsoft.com/office/drawing/2014/main" xmlns="" id="{6A938B23-D7A1-9E08-62D9-4825A08C4170}"/>
              </a:ext>
            </a:extLst>
          </p:cNvPr>
          <p:cNvSpPr txBox="1"/>
          <p:nvPr/>
        </p:nvSpPr>
        <p:spPr>
          <a:xfrm>
            <a:off x="487800" y="1918254"/>
            <a:ext cx="1478604" cy="461665"/>
          </a:xfrm>
          <a:prstGeom prst="rect">
            <a:avLst/>
          </a:prstGeom>
          <a:solidFill>
            <a:schemeClr val="bg1"/>
          </a:solidFill>
        </p:spPr>
        <p:txBody>
          <a:bodyPr wrap="square">
            <a:spAutoFit/>
          </a:bodyPr>
          <a:lstStyle/>
          <a:p>
            <a:r>
              <a:rPr lang="en-US" sz="2400" b="1" dirty="0">
                <a:solidFill>
                  <a:srgbClr val="FF0000"/>
                </a:solidFill>
              </a:rPr>
              <a:t>A. The UN </a:t>
            </a:r>
          </a:p>
        </p:txBody>
      </p:sp>
      <p:cxnSp>
        <p:nvCxnSpPr>
          <p:cNvPr id="8" name="Straight Connector 7">
            <a:extLst>
              <a:ext uri="{FF2B5EF4-FFF2-40B4-BE49-F238E27FC236}">
                <a16:creationId xmlns:a16="http://schemas.microsoft.com/office/drawing/2014/main" xmlns="" id="{9C6F2189-7861-35B4-9071-D247ACDA389F}"/>
              </a:ext>
            </a:extLst>
          </p:cNvPr>
          <p:cNvCxnSpPr/>
          <p:nvPr/>
        </p:nvCxnSpPr>
        <p:spPr>
          <a:xfrm>
            <a:off x="762000" y="3010539"/>
            <a:ext cx="4419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14086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277561" y="1149323"/>
            <a:ext cx="8832158" cy="1154140"/>
          </a:xfrm>
          <a:prstGeom prst="rect">
            <a:avLst/>
          </a:prstGeom>
          <a:noFill/>
          <a:ln>
            <a:noFill/>
          </a:ln>
        </p:spPr>
        <p:txBody>
          <a:bodyPr spcFirstLastPara="1" wrap="square" lIns="68569" tIns="68569" rIns="68569" bIns="68569" anchor="t" anchorCtr="0">
            <a:spAutoFit/>
          </a:bodyPr>
          <a:lstStyle/>
          <a:p>
            <a:pPr algn="just">
              <a:lnSpc>
                <a:spcPct val="150000"/>
              </a:lnSpc>
              <a:buClr>
                <a:schemeClr val="dk1"/>
              </a:buClr>
              <a:buSzPts val="1100"/>
            </a:pPr>
            <a:r>
              <a:rPr lang="en-US" sz="2200" dirty="0">
                <a:solidFill>
                  <a:schemeClr val="dk1"/>
                </a:solidFill>
              </a:rPr>
              <a:t>2. Which </a:t>
            </a:r>
            <a:r>
              <a:rPr lang="en-US" sz="2200" dirty="0" err="1">
                <a:solidFill>
                  <a:schemeClr val="dk1"/>
                </a:solidFill>
              </a:rPr>
              <a:t>organisation</a:t>
            </a:r>
            <a:r>
              <a:rPr lang="en-US" sz="2200" dirty="0">
                <a:solidFill>
                  <a:schemeClr val="dk1"/>
                </a:solidFill>
              </a:rPr>
              <a:t> aims to help improve children’s health and education?</a:t>
            </a:r>
          </a:p>
          <a:p>
            <a:pPr algn="just">
              <a:lnSpc>
                <a:spcPct val="150000"/>
              </a:lnSpc>
              <a:buClr>
                <a:schemeClr val="dk1"/>
              </a:buClr>
              <a:buSzPts val="1100"/>
            </a:pPr>
            <a:r>
              <a:rPr lang="en-US" sz="2200" dirty="0">
                <a:solidFill>
                  <a:schemeClr val="dk1"/>
                </a:solidFill>
              </a:rPr>
              <a:t>A. UNDP 		B. UNICEF 		C. The WTO</a:t>
            </a: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8" name="TextBox 7">
            <a:extLst>
              <a:ext uri="{FF2B5EF4-FFF2-40B4-BE49-F238E27FC236}">
                <a16:creationId xmlns:a16="http://schemas.microsoft.com/office/drawing/2014/main" xmlns="" id="{BF07973F-705E-A0D0-F339-DC9D72BB61AB}"/>
              </a:ext>
            </a:extLst>
          </p:cNvPr>
          <p:cNvSpPr txBox="1"/>
          <p:nvPr/>
        </p:nvSpPr>
        <p:spPr>
          <a:xfrm>
            <a:off x="4191000" y="2199054"/>
            <a:ext cx="4813300" cy="4372351"/>
          </a:xfrm>
          <a:prstGeom prst="rect">
            <a:avLst/>
          </a:prstGeom>
          <a:noFill/>
        </p:spPr>
        <p:txBody>
          <a:bodyPr wrap="square">
            <a:spAutoFit/>
          </a:bodyPr>
          <a:lstStyle/>
          <a:p>
            <a:pPr algn="just">
              <a:lnSpc>
                <a:spcPct val="130000"/>
              </a:lnSpc>
              <a:buClr>
                <a:schemeClr val="dk1"/>
              </a:buClr>
              <a:buSzPts val="1100"/>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 </a:t>
            </a:r>
            <a:endParaRPr lang="en-US" sz="2400" dirty="0">
              <a:solidFill>
                <a:srgbClr val="000000"/>
              </a:solidFill>
              <a:latin typeface="Arial"/>
              <a:ea typeface="Arial"/>
              <a:cs typeface="Arial"/>
              <a:sym typeface="Arial"/>
            </a:endParaRPr>
          </a:p>
        </p:txBody>
      </p:sp>
      <p:pic>
        <p:nvPicPr>
          <p:cNvPr id="9" name="Picture 2" descr="UNICEF logo - International Budget Partnership">
            <a:extLst>
              <a:ext uri="{FF2B5EF4-FFF2-40B4-BE49-F238E27FC236}">
                <a16:creationId xmlns:a16="http://schemas.microsoft.com/office/drawing/2014/main" xmlns="" id="{503D2FD6-D667-50B3-2FBA-627FB0872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32" y="2685643"/>
            <a:ext cx="3969357" cy="24291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EDAFBCA-2F61-056F-6C1E-44776F26CD29}"/>
              </a:ext>
            </a:extLst>
          </p:cNvPr>
          <p:cNvSpPr txBox="1"/>
          <p:nvPr/>
        </p:nvSpPr>
        <p:spPr>
          <a:xfrm>
            <a:off x="-428530" y="5114807"/>
            <a:ext cx="4813300" cy="830997"/>
          </a:xfrm>
          <a:prstGeom prst="rect">
            <a:avLst/>
          </a:prstGeom>
          <a:noFill/>
        </p:spPr>
        <p:txBody>
          <a:bodyPr wrap="square">
            <a:spAutoFit/>
          </a:bodyPr>
          <a:lstStyle/>
          <a:p>
            <a:pPr algn="ctr"/>
            <a:r>
              <a:rPr lang="en-US" sz="2400" b="1" dirty="0">
                <a:solidFill>
                  <a:schemeClr val="tx2"/>
                </a:solidFill>
                <a:latin typeface="Calibri" panose="020F0502020204030204" pitchFamily="34" charset="0"/>
                <a:cs typeface="Calibri" panose="020F0502020204030204" pitchFamily="34" charset="0"/>
              </a:rPr>
              <a:t>United Nations </a:t>
            </a:r>
          </a:p>
          <a:p>
            <a:pPr algn="ctr"/>
            <a:r>
              <a:rPr lang="en-US" sz="2400" b="1" dirty="0">
                <a:solidFill>
                  <a:schemeClr val="tx2"/>
                </a:solidFill>
                <a:latin typeface="Calibri" panose="020F0502020204030204" pitchFamily="34" charset="0"/>
                <a:cs typeface="Calibri" panose="020F0502020204030204" pitchFamily="34" charset="0"/>
              </a:rPr>
              <a:t>Children’s Emergency Fund</a:t>
            </a:r>
          </a:p>
        </p:txBody>
      </p:sp>
      <p:cxnSp>
        <p:nvCxnSpPr>
          <p:cNvPr id="13" name="Straight Connector 12">
            <a:extLst>
              <a:ext uri="{FF2B5EF4-FFF2-40B4-BE49-F238E27FC236}">
                <a16:creationId xmlns:a16="http://schemas.microsoft.com/office/drawing/2014/main" xmlns="" id="{8DF043EC-B6D4-DA0E-C4EA-FCDFD780CF18}"/>
              </a:ext>
            </a:extLst>
          </p:cNvPr>
          <p:cNvCxnSpPr>
            <a:cxnSpLocks/>
          </p:cNvCxnSpPr>
          <p:nvPr/>
        </p:nvCxnSpPr>
        <p:spPr>
          <a:xfrm>
            <a:off x="4343400" y="3657600"/>
            <a:ext cx="4543332"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TextBox 3">
            <a:extLst>
              <a:ext uri="{FF2B5EF4-FFF2-40B4-BE49-F238E27FC236}">
                <a16:creationId xmlns:a16="http://schemas.microsoft.com/office/drawing/2014/main" xmlns="" id="{7B5BF223-8B8D-9A75-136B-71F4E81103AB}"/>
              </a:ext>
            </a:extLst>
          </p:cNvPr>
          <p:cNvSpPr txBox="1"/>
          <p:nvPr/>
        </p:nvSpPr>
        <p:spPr>
          <a:xfrm>
            <a:off x="3048000" y="1793131"/>
            <a:ext cx="1478604" cy="430887"/>
          </a:xfrm>
          <a:prstGeom prst="rect">
            <a:avLst/>
          </a:prstGeom>
          <a:solidFill>
            <a:schemeClr val="bg1"/>
          </a:solidFill>
        </p:spPr>
        <p:txBody>
          <a:bodyPr wrap="square">
            <a:spAutoFit/>
          </a:bodyPr>
          <a:lstStyle/>
          <a:p>
            <a:r>
              <a:rPr lang="en-US" sz="2200" b="1" dirty="0">
                <a:solidFill>
                  <a:srgbClr val="FF0000"/>
                </a:solidFill>
              </a:rPr>
              <a:t>B. UNICEF </a:t>
            </a:r>
            <a:endParaRPr lang="en-US" sz="2200" dirty="0"/>
          </a:p>
        </p:txBody>
      </p:sp>
      <p:cxnSp>
        <p:nvCxnSpPr>
          <p:cNvPr id="10" name="Straight Connector 9">
            <a:extLst>
              <a:ext uri="{FF2B5EF4-FFF2-40B4-BE49-F238E27FC236}">
                <a16:creationId xmlns:a16="http://schemas.microsoft.com/office/drawing/2014/main" xmlns="" id="{C7D8244E-3DCA-57FC-2A0E-530F8E5CD7B7}"/>
              </a:ext>
            </a:extLst>
          </p:cNvPr>
          <p:cNvCxnSpPr>
            <a:cxnSpLocks/>
          </p:cNvCxnSpPr>
          <p:nvPr/>
        </p:nvCxnSpPr>
        <p:spPr>
          <a:xfrm>
            <a:off x="4267200" y="4114800"/>
            <a:ext cx="10668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1381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174753" y="1257032"/>
            <a:ext cx="9017197" cy="1800471"/>
          </a:xfrm>
          <a:prstGeom prst="rect">
            <a:avLst/>
          </a:prstGeom>
          <a:noFill/>
          <a:ln>
            <a:noFill/>
          </a:ln>
        </p:spPr>
        <p:txBody>
          <a:bodyPr spcFirstLastPara="1" wrap="square" lIns="68569" tIns="68569" rIns="68569" bIns="68569" anchor="t" anchorCtr="0">
            <a:spAutoFit/>
          </a:bodyPr>
          <a:lstStyle/>
          <a:p>
            <a:pPr algn="just">
              <a:lnSpc>
                <a:spcPct val="150000"/>
              </a:lnSpc>
              <a:buClr>
                <a:schemeClr val="dk1"/>
              </a:buClr>
              <a:buSzPts val="1100"/>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p>
          <a:p>
            <a:pPr algn="just">
              <a:lnSpc>
                <a:spcPct val="150000"/>
              </a:lnSpc>
              <a:buClr>
                <a:schemeClr val="dk1"/>
              </a:buClr>
              <a:buSzPts val="1100"/>
            </a:pPr>
            <a:r>
              <a:rPr lang="en-US" sz="2400" dirty="0">
                <a:solidFill>
                  <a:schemeClr val="dk1"/>
                </a:solidFill>
              </a:rPr>
              <a:t>A. The UN 		B. UNDP 		C. The WTO</a:t>
            </a: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2" name="TextBox 1">
            <a:extLst>
              <a:ext uri="{FF2B5EF4-FFF2-40B4-BE49-F238E27FC236}">
                <a16:creationId xmlns:a16="http://schemas.microsoft.com/office/drawing/2014/main" xmlns="" id="{047F1D15-A614-44DD-B617-2CFC67085137}"/>
              </a:ext>
            </a:extLst>
          </p:cNvPr>
          <p:cNvSpPr txBox="1"/>
          <p:nvPr/>
        </p:nvSpPr>
        <p:spPr>
          <a:xfrm>
            <a:off x="4495800" y="2850635"/>
            <a:ext cx="4826197" cy="3894592"/>
          </a:xfrm>
          <a:prstGeom prst="rect">
            <a:avLst/>
          </a:prstGeom>
          <a:noFill/>
        </p:spPr>
        <p:txBody>
          <a:bodyPr wrap="square">
            <a:spAutoFit/>
          </a:bodyPr>
          <a:lstStyle/>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D. The WTO was formed in 1995.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It is the world’s largest international economic </a:t>
            </a:r>
            <a:r>
              <a:rPr lang="en-US" sz="2400" dirty="0" err="1">
                <a:solidFill>
                  <a:srgbClr val="000000"/>
                </a:solidFill>
                <a:latin typeface="Calibri" panose="020F0502020204030204" pitchFamily="34" charset="0"/>
                <a:cs typeface="Calibri" panose="020F0502020204030204" pitchFamily="34" charset="0"/>
                <a:sym typeface="Arial"/>
              </a:rPr>
              <a:t>organisation</a:t>
            </a:r>
            <a:r>
              <a:rPr lang="en-US" sz="2400" dirty="0">
                <a:solidFill>
                  <a:srgbClr val="000000"/>
                </a:solidFill>
                <a:latin typeface="Calibri" panose="020F0502020204030204" pitchFamily="34" charset="0"/>
                <a:cs typeface="Calibri" panose="020F0502020204030204" pitchFamily="34" charset="0"/>
                <a:sym typeface="Arial"/>
              </a:rPr>
              <a:t>. </a:t>
            </a:r>
            <a:r>
              <a:rPr lang="en-US" sz="2400" dirty="0" err="1">
                <a:solidFill>
                  <a:srgbClr val="000000"/>
                </a:solidFill>
                <a:latin typeface="Calibri" panose="020F0502020204030204" pitchFamily="34" charset="0"/>
                <a:cs typeface="Calibri" panose="020F0502020204030204" pitchFamily="34" charset="0"/>
                <a:sym typeface="Arial"/>
              </a:rPr>
              <a:t>VietNam</a:t>
            </a:r>
            <a:r>
              <a:rPr lang="en-US" sz="2400" dirty="0">
                <a:solidFill>
                  <a:srgbClr val="000000"/>
                </a:solidFill>
                <a:latin typeface="Calibri" panose="020F0502020204030204" pitchFamily="34" charset="0"/>
                <a:cs typeface="Calibri" panose="020F0502020204030204" pitchFamily="34" charset="0"/>
                <a:sym typeface="Arial"/>
              </a:rPr>
              <a:t> became a WTO member in 2007. Since then, our economy has achieved a high growth level.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Viet Nam has also become more attractive to foreign investors.</a:t>
            </a:r>
          </a:p>
        </p:txBody>
      </p:sp>
      <p:pic>
        <p:nvPicPr>
          <p:cNvPr id="4" name="Picture 2" descr="World Trade Organization - Home page - Global trade">
            <a:extLst>
              <a:ext uri="{FF2B5EF4-FFF2-40B4-BE49-F238E27FC236}">
                <a16:creationId xmlns:a16="http://schemas.microsoft.com/office/drawing/2014/main" xmlns="" id="{7E9DF903-09A9-EF00-F0DC-1DC907FBF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105" y="3251200"/>
            <a:ext cx="3943005" cy="30301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CA773894-0141-1D47-7771-D274507BFBBE}"/>
              </a:ext>
            </a:extLst>
          </p:cNvPr>
          <p:cNvCxnSpPr>
            <a:cxnSpLocks/>
          </p:cNvCxnSpPr>
          <p:nvPr/>
        </p:nvCxnSpPr>
        <p:spPr>
          <a:xfrm>
            <a:off x="5029200" y="3810000"/>
            <a:ext cx="390224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xmlns="" id="{9829F878-0046-1439-A33C-70F12820FD5B}"/>
              </a:ext>
            </a:extLst>
          </p:cNvPr>
          <p:cNvCxnSpPr/>
          <p:nvPr/>
        </p:nvCxnSpPr>
        <p:spPr>
          <a:xfrm>
            <a:off x="4648200" y="4267200"/>
            <a:ext cx="2743200" cy="0"/>
          </a:xfrm>
          <a:prstGeom prst="line">
            <a:avLst/>
          </a:prstGeom>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xmlns="" id="{51EB5A18-5E7A-B396-871F-3AB0BD81CFA0}"/>
              </a:ext>
            </a:extLst>
          </p:cNvPr>
          <p:cNvSpPr txBox="1"/>
          <p:nvPr/>
        </p:nvSpPr>
        <p:spPr>
          <a:xfrm>
            <a:off x="5684196" y="2499681"/>
            <a:ext cx="1707204" cy="430887"/>
          </a:xfrm>
          <a:prstGeom prst="rect">
            <a:avLst/>
          </a:prstGeom>
          <a:solidFill>
            <a:schemeClr val="bg1"/>
          </a:solidFill>
        </p:spPr>
        <p:txBody>
          <a:bodyPr wrap="square">
            <a:spAutoFit/>
          </a:bodyPr>
          <a:lstStyle/>
          <a:p>
            <a:r>
              <a:rPr lang="en-US" sz="2200" b="1" dirty="0">
                <a:solidFill>
                  <a:srgbClr val="FF0000"/>
                </a:solidFill>
              </a:rPr>
              <a:t>C. The WTO</a:t>
            </a:r>
            <a:endParaRPr lang="en-US" sz="2200" dirty="0"/>
          </a:p>
        </p:txBody>
      </p:sp>
    </p:spTree>
    <p:extLst>
      <p:ext uri="{BB962C8B-B14F-4D97-AF65-F5344CB8AC3E}">
        <p14:creationId xmlns:p14="http://schemas.microsoft.com/office/powerpoint/2010/main" val="3650315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496417" y="1210068"/>
            <a:ext cx="8360550" cy="1800471"/>
          </a:xfrm>
          <a:prstGeom prst="rect">
            <a:avLst/>
          </a:prstGeom>
          <a:noFill/>
          <a:ln>
            <a:noFill/>
          </a:ln>
        </p:spPr>
        <p:txBody>
          <a:bodyPr spcFirstLastPara="1" wrap="square" lIns="68569" tIns="68569" rIns="68569" bIns="68569" anchor="t" anchorCtr="0">
            <a:spAutoFit/>
          </a:bodyPr>
          <a:lstStyle/>
          <a:p>
            <a:pPr algn="just">
              <a:lnSpc>
                <a:spcPct val="150000"/>
              </a:lnSpc>
              <a:buClr>
                <a:schemeClr val="dk1"/>
              </a:buClr>
              <a:buSzPts val="1100"/>
            </a:pPr>
            <a:r>
              <a:rPr lang="en-US" sz="2400" dirty="0">
                <a:solidFill>
                  <a:schemeClr val="dk1"/>
                </a:solidFill>
              </a:rPr>
              <a:t>4. </a:t>
            </a:r>
            <a:r>
              <a:rPr lang="en-US" altLang="en-US" sz="2400" dirty="0">
                <a:solidFill>
                  <a:prstClr val="black"/>
                </a:solidFill>
                <a:latin typeface="+mj-lt"/>
                <a:cs typeface="Times New Roman" panose="02020603050405020304" pitchFamily="18" charset="0"/>
                <a:sym typeface="+mn-ea"/>
              </a:rPr>
              <a:t>W</a:t>
            </a:r>
            <a:r>
              <a:rPr lang="en-US" sz="2400" dirty="0">
                <a:solidFill>
                  <a:prstClr val="black"/>
                </a:solidFill>
                <a:latin typeface="+mj-lt"/>
                <a:cs typeface="Times New Roman" panose="02020603050405020304" pitchFamily="18" charset="0"/>
                <a:sym typeface="+mn-ea"/>
              </a:rPr>
              <a:t>hich year did Vietnam join The United Nations?</a:t>
            </a:r>
          </a:p>
          <a:p>
            <a:pPr algn="just">
              <a:lnSpc>
                <a:spcPct val="150000"/>
              </a:lnSpc>
              <a:buClr>
                <a:schemeClr val="dk1"/>
              </a:buClr>
              <a:buSzPts val="1100"/>
            </a:pPr>
            <a:r>
              <a:rPr lang="en-US" sz="2400" dirty="0">
                <a:solidFill>
                  <a:prstClr val="black"/>
                </a:solidFill>
                <a:latin typeface="+mj-lt"/>
                <a:cs typeface="Times New Roman" panose="02020603050405020304" pitchFamily="18" charset="0"/>
                <a:sym typeface="+mn-ea"/>
              </a:rPr>
              <a:t>A. 1977                              B. 1946                              C. 1965</a:t>
            </a:r>
          </a:p>
          <a:p>
            <a:pPr>
              <a:lnSpc>
                <a:spcPct val="150000"/>
              </a:lnSpc>
            </a:pPr>
            <a:endParaRPr sz="2400" i="1"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4" name="TextBox 3">
            <a:extLst>
              <a:ext uri="{FF2B5EF4-FFF2-40B4-BE49-F238E27FC236}">
                <a16:creationId xmlns:a16="http://schemas.microsoft.com/office/drawing/2014/main" xmlns="" id="{78088DE3-8FBF-EB63-C34A-936091FADD9B}"/>
              </a:ext>
            </a:extLst>
          </p:cNvPr>
          <p:cNvSpPr txBox="1"/>
          <p:nvPr/>
        </p:nvSpPr>
        <p:spPr>
          <a:xfrm>
            <a:off x="6049258" y="1403452"/>
            <a:ext cx="1689359" cy="461665"/>
          </a:xfrm>
          <a:prstGeom prst="rect">
            <a:avLst/>
          </a:prstGeom>
          <a:noFill/>
        </p:spPr>
        <p:txBody>
          <a:bodyPr wrap="square">
            <a:spAutoFit/>
          </a:bodyPr>
          <a:lstStyle/>
          <a:p>
            <a:endParaRPr lang="en-US" sz="2400" dirty="0"/>
          </a:p>
        </p:txBody>
      </p:sp>
      <p:sp>
        <p:nvSpPr>
          <p:cNvPr id="6" name="TextBox 5">
            <a:extLst>
              <a:ext uri="{FF2B5EF4-FFF2-40B4-BE49-F238E27FC236}">
                <a16:creationId xmlns:a16="http://schemas.microsoft.com/office/drawing/2014/main" xmlns="" id="{4A206D3F-CE91-DD6C-DBD2-DD0BA9A6D076}"/>
              </a:ext>
            </a:extLst>
          </p:cNvPr>
          <p:cNvSpPr txBox="1"/>
          <p:nvPr/>
        </p:nvSpPr>
        <p:spPr>
          <a:xfrm>
            <a:off x="237346" y="2613931"/>
            <a:ext cx="5116041" cy="3661002"/>
          </a:xfrm>
          <a:prstGeom prst="rect">
            <a:avLst/>
          </a:prstGeom>
          <a:noFill/>
        </p:spPr>
        <p:txBody>
          <a:bodyPr wrap="square">
            <a:spAutoFit/>
          </a:bodyPr>
          <a:lstStyle/>
          <a:p>
            <a:pPr algn="just">
              <a:lnSpc>
                <a:spcPct val="130000"/>
              </a:lnSpc>
              <a:buClr>
                <a:schemeClr val="dk1"/>
              </a:buClr>
              <a:buSzPts val="1100"/>
            </a:pPr>
            <a:r>
              <a:rPr lang="en-US" sz="2000" dirty="0">
                <a:solidFill>
                  <a:schemeClr val="dk1"/>
                </a:solidFill>
                <a:latin typeface="Calibri"/>
                <a:ea typeface="Calibri"/>
                <a:cs typeface="Calibri"/>
                <a:sym typeface="Calibri"/>
              </a:rPr>
              <a:t>A. The United Nations (UN) was created in 1945. It is an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in 1977. Since then, our country has become more active and has participated in many UN activities including peacekeeping.</a:t>
            </a:r>
          </a:p>
        </p:txBody>
      </p:sp>
      <p:pic>
        <p:nvPicPr>
          <p:cNvPr id="7" name="Picture 4" descr="Flag of the United Nations - Wikipedia">
            <a:extLst>
              <a:ext uri="{FF2B5EF4-FFF2-40B4-BE49-F238E27FC236}">
                <a16:creationId xmlns:a16="http://schemas.microsoft.com/office/drawing/2014/main" xmlns="" id="{02493D99-661F-F0E7-5B18-9A46C923C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13" t="18390" r="24609" b="16304"/>
          <a:stretch/>
        </p:blipFill>
        <p:spPr bwMode="auto">
          <a:xfrm>
            <a:off x="5624826" y="2862480"/>
            <a:ext cx="3338952" cy="31412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A14F8A9E-52B0-8D53-D037-3F5D11694438}"/>
              </a:ext>
            </a:extLst>
          </p:cNvPr>
          <p:cNvCxnSpPr>
            <a:cxnSpLocks/>
          </p:cNvCxnSpPr>
          <p:nvPr/>
        </p:nvCxnSpPr>
        <p:spPr>
          <a:xfrm>
            <a:off x="343436" y="3429000"/>
            <a:ext cx="570964" cy="0"/>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2295EE56-5738-610F-5630-2FDD375B4A63}"/>
              </a:ext>
            </a:extLst>
          </p:cNvPr>
          <p:cNvSpPr txBox="1"/>
          <p:nvPr/>
        </p:nvSpPr>
        <p:spPr>
          <a:xfrm>
            <a:off x="4887652" y="6044101"/>
            <a:ext cx="4813300" cy="461665"/>
          </a:xfrm>
          <a:prstGeom prst="rect">
            <a:avLst/>
          </a:prstGeom>
          <a:noFill/>
        </p:spPr>
        <p:txBody>
          <a:bodyPr wrap="square">
            <a:spAutoFit/>
          </a:bodyPr>
          <a:lstStyle/>
          <a:p>
            <a:pPr algn="ctr"/>
            <a:r>
              <a:rPr lang="en-US" sz="2400" b="1" dirty="0">
                <a:solidFill>
                  <a:schemeClr val="tx2"/>
                </a:solidFill>
                <a:latin typeface="Calibri" panose="020F0502020204030204" pitchFamily="34" charset="0"/>
                <a:cs typeface="Calibri" panose="020F0502020204030204" pitchFamily="34" charset="0"/>
              </a:rPr>
              <a:t>The United Nations</a:t>
            </a:r>
          </a:p>
        </p:txBody>
      </p:sp>
      <p:cxnSp>
        <p:nvCxnSpPr>
          <p:cNvPr id="8" name="Straight Connector 7">
            <a:extLst>
              <a:ext uri="{FF2B5EF4-FFF2-40B4-BE49-F238E27FC236}">
                <a16:creationId xmlns:a16="http://schemas.microsoft.com/office/drawing/2014/main" xmlns="" id="{9C6F2189-7861-35B4-9071-D247ACDA389F}"/>
              </a:ext>
            </a:extLst>
          </p:cNvPr>
          <p:cNvCxnSpPr/>
          <p:nvPr/>
        </p:nvCxnSpPr>
        <p:spPr>
          <a:xfrm>
            <a:off x="762000" y="3010539"/>
            <a:ext cx="4419600" cy="0"/>
          </a:xfrm>
          <a:prstGeom prst="line">
            <a:avLst/>
          </a:prstGeom>
        </p:spPr>
        <p:style>
          <a:lnRef idx="2">
            <a:schemeClr val="accent2"/>
          </a:lnRef>
          <a:fillRef idx="0">
            <a:schemeClr val="accent2"/>
          </a:fillRef>
          <a:effectRef idx="1">
            <a:schemeClr val="accent2"/>
          </a:effectRef>
          <a:fontRef idx="minor">
            <a:schemeClr val="tx1"/>
          </a:fontRef>
        </p:style>
      </p:cxnSp>
      <p:sp>
        <p:nvSpPr>
          <p:cNvPr id="5" name="Google Shape;287;p21">
            <a:extLst>
              <a:ext uri="{FF2B5EF4-FFF2-40B4-BE49-F238E27FC236}">
                <a16:creationId xmlns:a16="http://schemas.microsoft.com/office/drawing/2014/main" xmlns="" id="{AF01E85F-09B0-B168-C14E-4B0F689F6ADF}"/>
              </a:ext>
            </a:extLst>
          </p:cNvPr>
          <p:cNvSpPr txBox="1"/>
          <p:nvPr/>
        </p:nvSpPr>
        <p:spPr>
          <a:xfrm>
            <a:off x="496417" y="1884216"/>
            <a:ext cx="1263624" cy="407774"/>
          </a:xfrm>
          <a:prstGeom prst="rect">
            <a:avLst/>
          </a:prstGeom>
          <a:solidFill>
            <a:schemeClr val="bg1"/>
          </a:solidFill>
          <a:ln>
            <a:noFill/>
          </a:ln>
        </p:spPr>
        <p:txBody>
          <a:bodyPr spcFirstLastPara="1" wrap="square" lIns="68569" tIns="34275" rIns="68569" bIns="34275" anchor="t" anchorCtr="0">
            <a:spAutoFit/>
          </a:bodyPr>
          <a:lstStyle/>
          <a:p>
            <a:pPr>
              <a:buClr>
                <a:srgbClr val="000000"/>
              </a:buClr>
              <a:buSzPts val="3600"/>
            </a:pPr>
            <a:r>
              <a:rPr lang="en-US" sz="2200" b="1" dirty="0">
                <a:solidFill>
                  <a:srgbClr val="FF0000"/>
                </a:solidFill>
                <a:cs typeface="Times New Roman" panose="02020603050405020304" pitchFamily="18" charset="0"/>
                <a:sym typeface="+mn-ea"/>
              </a:rPr>
              <a:t>A. 1977</a:t>
            </a:r>
            <a:endParaRPr sz="2200" dirty="0">
              <a:solidFill>
                <a:schemeClr val="tx2"/>
              </a:solidFill>
              <a:latin typeface="Arial"/>
              <a:ea typeface="Arial"/>
              <a:cs typeface="Arial"/>
              <a:sym typeface="Arial"/>
            </a:endParaRPr>
          </a:p>
        </p:txBody>
      </p:sp>
      <p:cxnSp>
        <p:nvCxnSpPr>
          <p:cNvPr id="12" name="Straight Connector 11">
            <a:extLst>
              <a:ext uri="{FF2B5EF4-FFF2-40B4-BE49-F238E27FC236}">
                <a16:creationId xmlns:a16="http://schemas.microsoft.com/office/drawing/2014/main" xmlns="" id="{89F22663-9AF7-9909-586B-CADCE2C547A4}"/>
              </a:ext>
            </a:extLst>
          </p:cNvPr>
          <p:cNvCxnSpPr/>
          <p:nvPr/>
        </p:nvCxnSpPr>
        <p:spPr>
          <a:xfrm>
            <a:off x="3508470" y="4587658"/>
            <a:ext cx="1752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xmlns="" id="{238BD4F7-9F62-8228-C56D-22C03499163C}"/>
              </a:ext>
            </a:extLst>
          </p:cNvPr>
          <p:cNvCxnSpPr/>
          <p:nvPr/>
        </p:nvCxnSpPr>
        <p:spPr>
          <a:xfrm flipV="1">
            <a:off x="346182" y="5029200"/>
            <a:ext cx="2800915" cy="12069"/>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36597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391725" y="1205070"/>
            <a:ext cx="8360550" cy="2354468"/>
          </a:xfrm>
          <a:prstGeom prst="rect">
            <a:avLst/>
          </a:prstGeom>
          <a:noFill/>
          <a:ln>
            <a:noFill/>
          </a:ln>
        </p:spPr>
        <p:txBody>
          <a:bodyPr spcFirstLastPara="1" wrap="square" lIns="68569" tIns="68569" rIns="68569" bIns="68569" anchor="t" anchorCtr="0">
            <a:spAutoFit/>
          </a:bodyPr>
          <a:lstStyle/>
          <a:p>
            <a:pPr algn="just">
              <a:lnSpc>
                <a:spcPct val="150000"/>
              </a:lnSpc>
              <a:buClr>
                <a:schemeClr val="dk1"/>
              </a:buClr>
              <a:buSzPts val="1100"/>
            </a:pPr>
            <a:r>
              <a:rPr lang="en-US" sz="2400" dirty="0">
                <a:solidFill>
                  <a:prstClr val="black"/>
                </a:solidFill>
                <a:cs typeface="Times New Roman" panose="02020603050405020304" pitchFamily="18" charset="0"/>
                <a:sym typeface="+mn-ea"/>
              </a:rPr>
              <a:t>5. Which organization aims to reduce poverty and improve people’s lives in Viet Nam?</a:t>
            </a:r>
            <a:endParaRPr lang="en-US" sz="2400" dirty="0">
              <a:solidFill>
                <a:srgbClr val="FF0000"/>
              </a:solidFill>
            </a:endParaRPr>
          </a:p>
          <a:p>
            <a:pPr algn="just">
              <a:lnSpc>
                <a:spcPct val="150000"/>
              </a:lnSpc>
              <a:buClr>
                <a:schemeClr val="dk1"/>
              </a:buClr>
              <a:buSzPts val="1100"/>
            </a:pPr>
            <a:r>
              <a:rPr lang="en-US" sz="2400" dirty="0">
                <a:solidFill>
                  <a:schemeClr val="dk1"/>
                </a:solidFill>
              </a:rPr>
              <a:t>A. The WTO                       B. UNDP                          D. The UN</a:t>
            </a:r>
          </a:p>
          <a:p>
            <a:pPr>
              <a:lnSpc>
                <a:spcPct val="150000"/>
              </a:lnSpc>
            </a:pP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4" name="TextBox 3">
            <a:extLst>
              <a:ext uri="{FF2B5EF4-FFF2-40B4-BE49-F238E27FC236}">
                <a16:creationId xmlns:a16="http://schemas.microsoft.com/office/drawing/2014/main" xmlns="" id="{4FBC2B29-6927-EB7F-2E2A-A4A3FB5491C9}"/>
              </a:ext>
            </a:extLst>
          </p:cNvPr>
          <p:cNvSpPr txBox="1"/>
          <p:nvPr/>
        </p:nvSpPr>
        <p:spPr>
          <a:xfrm>
            <a:off x="269968" y="2975299"/>
            <a:ext cx="5215544" cy="3414461"/>
          </a:xfrm>
          <a:prstGeom prst="rect">
            <a:avLst/>
          </a:prstGeom>
          <a:noFill/>
        </p:spPr>
        <p:txBody>
          <a:bodyPr wrap="square">
            <a:spAutoFit/>
          </a:bodyPr>
          <a:lstStyle/>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a better life. In Viet Nam, UNDP works closely with the government to reduce poverty and improve people’s lives.</a:t>
            </a:r>
          </a:p>
        </p:txBody>
      </p:sp>
      <p:pic>
        <p:nvPicPr>
          <p:cNvPr id="5" name="Picture 2" descr="Home | United Nations Development Programme">
            <a:extLst>
              <a:ext uri="{FF2B5EF4-FFF2-40B4-BE49-F238E27FC236}">
                <a16:creationId xmlns:a16="http://schemas.microsoft.com/office/drawing/2014/main" xmlns="" id="{CD81B03C-B222-7A99-7E45-2CBAFE4F8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964" y="2950338"/>
            <a:ext cx="3276600" cy="38162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8C9D6AFE-31EE-6A77-86ED-A01D9AD41257}"/>
              </a:ext>
            </a:extLst>
          </p:cNvPr>
          <p:cNvCxnSpPr>
            <a:cxnSpLocks/>
          </p:cNvCxnSpPr>
          <p:nvPr/>
        </p:nvCxnSpPr>
        <p:spPr>
          <a:xfrm>
            <a:off x="1905000" y="5334000"/>
            <a:ext cx="3124200"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TextBox 1">
            <a:extLst>
              <a:ext uri="{FF2B5EF4-FFF2-40B4-BE49-F238E27FC236}">
                <a16:creationId xmlns:a16="http://schemas.microsoft.com/office/drawing/2014/main" xmlns="" id="{C3CBB8B1-CBD7-3A91-02F9-8EA5AF509262}"/>
              </a:ext>
            </a:extLst>
          </p:cNvPr>
          <p:cNvSpPr txBox="1"/>
          <p:nvPr/>
        </p:nvSpPr>
        <p:spPr>
          <a:xfrm>
            <a:off x="3454400" y="2439230"/>
            <a:ext cx="1384997" cy="430887"/>
          </a:xfrm>
          <a:prstGeom prst="rect">
            <a:avLst/>
          </a:prstGeom>
          <a:solidFill>
            <a:schemeClr val="bg1"/>
          </a:solidFill>
        </p:spPr>
        <p:txBody>
          <a:bodyPr wrap="square">
            <a:spAutoFit/>
          </a:bodyPr>
          <a:lstStyle/>
          <a:p>
            <a:r>
              <a:rPr lang="en-US" sz="2200" b="1" dirty="0">
                <a:solidFill>
                  <a:srgbClr val="FF0000"/>
                </a:solidFill>
              </a:rPr>
              <a:t>B. UNDP</a:t>
            </a:r>
          </a:p>
        </p:txBody>
      </p:sp>
      <p:cxnSp>
        <p:nvCxnSpPr>
          <p:cNvPr id="8" name="Straight Connector 7">
            <a:extLst>
              <a:ext uri="{FF2B5EF4-FFF2-40B4-BE49-F238E27FC236}">
                <a16:creationId xmlns:a16="http://schemas.microsoft.com/office/drawing/2014/main" xmlns="" id="{E78263B8-3BEE-DAB7-A0D3-CEA6636BBC83}"/>
              </a:ext>
            </a:extLst>
          </p:cNvPr>
          <p:cNvCxnSpPr>
            <a:cxnSpLocks/>
          </p:cNvCxnSpPr>
          <p:nvPr/>
        </p:nvCxnSpPr>
        <p:spPr>
          <a:xfrm>
            <a:off x="343436" y="5867400"/>
            <a:ext cx="465761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xmlns="" id="{26319AB5-B899-08DB-EE63-1852E6B99D74}"/>
              </a:ext>
            </a:extLst>
          </p:cNvPr>
          <p:cNvCxnSpPr>
            <a:cxnSpLocks/>
          </p:cNvCxnSpPr>
          <p:nvPr/>
        </p:nvCxnSpPr>
        <p:spPr>
          <a:xfrm>
            <a:off x="371582" y="6324600"/>
            <a:ext cx="4200418"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65745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497220" y="795896"/>
            <a:ext cx="8329894" cy="1254159"/>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800" b="1" dirty="0">
                <a:solidFill>
                  <a:srgbClr val="F26532"/>
                </a:solidFill>
                <a:latin typeface="+mj-lt"/>
                <a:cs typeface="Calibri" panose="020F0502020204030204" pitchFamily="34" charset="0"/>
              </a:rPr>
              <a:t>Find words in the texts (A, B, C, or D) that mean the following.</a:t>
            </a:r>
            <a:endParaRPr sz="2800" b="1" dirty="0">
              <a:solidFill>
                <a:srgbClr val="F26532"/>
              </a:solidFill>
              <a:latin typeface="+mj-lt"/>
              <a:cs typeface="Calibri" panose="020F0502020204030204" pitchFamily="34" charset="0"/>
            </a:endParaRPr>
          </a:p>
          <a:p>
            <a:pPr algn="just">
              <a:buClr>
                <a:srgbClr val="000000"/>
              </a:buClr>
              <a:buSzPts val="2400"/>
            </a:pPr>
            <a:endParaRPr sz="2100" b="1" dirty="0">
              <a:solidFill>
                <a:srgbClr val="F26532"/>
              </a:solidFill>
              <a:latin typeface="Calibri" panose="020F0502020204030204" pitchFamily="34" charset="0"/>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12843" y="0"/>
            <a:ext cx="9144000" cy="660209"/>
          </a:xfrm>
          <a:prstGeom prst="rect">
            <a:avLst/>
          </a:prstGeom>
          <a:noFill/>
          <a:ln>
            <a:noFill/>
          </a:ln>
        </p:spPr>
      </p:pic>
      <p:sp>
        <p:nvSpPr>
          <p:cNvPr id="315" name="Google Shape;315;p22"/>
          <p:cNvSpPr txBox="1"/>
          <p:nvPr/>
        </p:nvSpPr>
        <p:spPr>
          <a:xfrm>
            <a:off x="572903" y="57229"/>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16" name="Google Shape;316;p22"/>
          <p:cNvSpPr/>
          <p:nvPr/>
        </p:nvSpPr>
        <p:spPr>
          <a:xfrm>
            <a:off x="83449" y="878767"/>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17" name="Google Shape;317;p22"/>
          <p:cNvSpPr txBox="1"/>
          <p:nvPr/>
        </p:nvSpPr>
        <p:spPr>
          <a:xfrm>
            <a:off x="103243" y="827940"/>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3</a:t>
            </a:r>
            <a:endParaRPr sz="1050" dirty="0">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911173838"/>
              </p:ext>
            </p:extLst>
          </p:nvPr>
        </p:nvGraphicFramePr>
        <p:xfrm>
          <a:off x="407054" y="2625331"/>
          <a:ext cx="8329894" cy="2690393"/>
        </p:xfrm>
        <a:graphic>
          <a:graphicData uri="http://schemas.openxmlformats.org/drawingml/2006/table">
            <a:tbl>
              <a:tblPr firstRow="1" bandRow="1">
                <a:noFill/>
              </a:tblPr>
              <a:tblGrid>
                <a:gridCol w="4164947">
                  <a:extLst>
                    <a:ext uri="{9D8B030D-6E8A-4147-A177-3AD203B41FA5}">
                      <a16:colId xmlns:a16="http://schemas.microsoft.com/office/drawing/2014/main" xmlns="" val="20000"/>
                    </a:ext>
                  </a:extLst>
                </a:gridCol>
                <a:gridCol w="4164947">
                  <a:extLst>
                    <a:ext uri="{9D8B030D-6E8A-4147-A177-3AD203B41FA5}">
                      <a16:colId xmlns:a16="http://schemas.microsoft.com/office/drawing/2014/main" xmlns="" val="20001"/>
                    </a:ext>
                  </a:extLst>
                </a:gridCol>
              </a:tblGrid>
              <a:tr h="456188">
                <a:tc>
                  <a:txBody>
                    <a:bodyPr/>
                    <a:lstStyle/>
                    <a:p>
                      <a:pPr marL="0" marR="0" lvl="0" indent="0" algn="ctr" rtl="0">
                        <a:lnSpc>
                          <a:spcPct val="100000"/>
                        </a:lnSpc>
                        <a:spcBef>
                          <a:spcPts val="0"/>
                        </a:spcBef>
                        <a:spcAft>
                          <a:spcPts val="0"/>
                        </a:spcAft>
                        <a:buClr>
                          <a:srgbClr val="000000"/>
                        </a:buClr>
                        <a:buSzPts val="3000"/>
                        <a:buFont typeface="Arial"/>
                        <a:buNone/>
                      </a:pPr>
                      <a:r>
                        <a:rPr lang="en-US" sz="2300" u="none" strike="noStrike" cap="none" dirty="0"/>
                        <a:t>Words</a:t>
                      </a:r>
                      <a:endParaRPr sz="1100" u="none" strike="noStrike" cap="none" dirty="0"/>
                    </a:p>
                  </a:txBody>
                  <a:tcPr marL="113288" marR="113288" marT="56644" marB="56644">
                    <a:solidFill>
                      <a:schemeClr val="accent1"/>
                    </a:solidFill>
                  </a:tcPr>
                </a:tc>
                <a:tc>
                  <a:txBody>
                    <a:bodyPr/>
                    <a:lstStyle/>
                    <a:p>
                      <a:pPr marL="0" marR="0" lvl="0" indent="0" algn="ctr" rtl="0">
                        <a:lnSpc>
                          <a:spcPct val="100000"/>
                        </a:lnSpc>
                        <a:spcBef>
                          <a:spcPts val="0"/>
                        </a:spcBef>
                        <a:spcAft>
                          <a:spcPts val="0"/>
                        </a:spcAft>
                        <a:buNone/>
                      </a:pPr>
                      <a:r>
                        <a:rPr lang="en-US" sz="2300" u="none" strike="noStrike" cap="none" dirty="0"/>
                        <a:t>Meanings</a:t>
                      </a:r>
                      <a:endParaRPr sz="2300" u="none" strike="noStrike" cap="none" dirty="0"/>
                    </a:p>
                  </a:txBody>
                  <a:tcPr marL="113288" marR="113288" marT="56644" marB="56644">
                    <a:solidFill>
                      <a:schemeClr val="accent1"/>
                    </a:solidFill>
                  </a:tcPr>
                </a:tc>
                <a:extLst>
                  <a:ext uri="{0D108BD9-81ED-4DB2-BD59-A6C34878D82A}">
                    <a16:rowId xmlns:a16="http://schemas.microsoft.com/office/drawing/2014/main" xmlns="" val="10000"/>
                  </a:ext>
                </a:extLst>
              </a:tr>
              <a:tr h="484641">
                <a:tc>
                  <a:txBody>
                    <a:bodyPr/>
                    <a:lstStyle/>
                    <a:p>
                      <a:pPr marL="0" marR="0" lvl="0" indent="0" algn="ctr" rtl="0">
                        <a:lnSpc>
                          <a:spcPct val="100000"/>
                        </a:lnSpc>
                        <a:spcBef>
                          <a:spcPts val="0"/>
                        </a:spcBef>
                        <a:spcAft>
                          <a:spcPts val="0"/>
                        </a:spcAft>
                        <a:buClr>
                          <a:srgbClr val="000000"/>
                        </a:buClr>
                        <a:buSzPts val="3000"/>
                        <a:buFont typeface="Arial"/>
                        <a:buNone/>
                      </a:pPr>
                      <a:endParaRPr sz="1100" u="none" strike="noStrike" cap="none" dirty="0">
                        <a:solidFill>
                          <a:srgbClr val="FF0000"/>
                        </a:solidFill>
                      </a:endParaRPr>
                    </a:p>
                  </a:txBody>
                  <a:tcPr marL="113288" marR="113288" marT="56644" marB="56644">
                    <a:solidFill>
                      <a:schemeClr val="accent1">
                        <a:lumMod val="20000"/>
                        <a:lumOff val="80000"/>
                      </a:schemeClr>
                    </a:solidFill>
                  </a:tcPr>
                </a:tc>
                <a:tc>
                  <a:txBody>
                    <a:bodyPr/>
                    <a:lstStyle/>
                    <a:p>
                      <a:pPr marL="0" marR="0" lvl="0" indent="0" algn="ctr" rtl="0">
                        <a:lnSpc>
                          <a:spcPct val="100000"/>
                        </a:lnSpc>
                        <a:spcBef>
                          <a:spcPts val="0"/>
                        </a:spcBef>
                        <a:spcAft>
                          <a:spcPts val="0"/>
                        </a:spcAft>
                        <a:buNone/>
                      </a:pPr>
                      <a:r>
                        <a:rPr lang="en-US" sz="2300" dirty="0"/>
                        <a:t>helping people stop fighting (A) </a:t>
                      </a:r>
                      <a:endParaRPr sz="2300" dirty="0"/>
                    </a:p>
                  </a:txBody>
                  <a:tcPr marL="113288" marR="113288" marT="56644" marB="56644">
                    <a:solidFill>
                      <a:schemeClr val="accent1">
                        <a:lumMod val="20000"/>
                        <a:lumOff val="80000"/>
                      </a:schemeClr>
                    </a:solidFill>
                  </a:tcPr>
                </a:tc>
                <a:extLst>
                  <a:ext uri="{0D108BD9-81ED-4DB2-BD59-A6C34878D82A}">
                    <a16:rowId xmlns:a16="http://schemas.microsoft.com/office/drawing/2014/main" xmlns="" val="10001"/>
                  </a:ext>
                </a:extLst>
              </a:tr>
              <a:tr h="456188">
                <a:tc>
                  <a:txBody>
                    <a:bodyPr/>
                    <a:lstStyle/>
                    <a:p>
                      <a:pPr marL="0" marR="0" lvl="0" indent="0" algn="ctr" rtl="0">
                        <a:lnSpc>
                          <a:spcPct val="100000"/>
                        </a:lnSpc>
                        <a:spcBef>
                          <a:spcPts val="0"/>
                        </a:spcBef>
                        <a:spcAft>
                          <a:spcPts val="0"/>
                        </a:spcAft>
                        <a:buClr>
                          <a:srgbClr val="000000"/>
                        </a:buClr>
                        <a:buSzPts val="3000"/>
                        <a:buFont typeface="Arial"/>
                        <a:buNone/>
                      </a:pPr>
                      <a:endParaRPr sz="1100" u="none" strike="noStrike" cap="none" dirty="0">
                        <a:solidFill>
                          <a:srgbClr val="FF0000"/>
                        </a:solidFill>
                      </a:endParaRPr>
                    </a:p>
                  </a:txBody>
                  <a:tcPr marL="113288" marR="113288" marT="56644" marB="56644">
                    <a:solidFill>
                      <a:schemeClr val="accent1">
                        <a:lumMod val="40000"/>
                        <a:lumOff val="60000"/>
                      </a:schemeClr>
                    </a:solidFill>
                  </a:tcPr>
                </a:tc>
                <a:tc>
                  <a:txBody>
                    <a:bodyPr/>
                    <a:lstStyle/>
                    <a:p>
                      <a:pPr marL="0" marR="0" lvl="0" indent="0" algn="ctr" rtl="0">
                        <a:lnSpc>
                          <a:spcPct val="100000"/>
                        </a:lnSpc>
                        <a:spcBef>
                          <a:spcPts val="0"/>
                        </a:spcBef>
                        <a:spcAft>
                          <a:spcPts val="0"/>
                        </a:spcAft>
                        <a:buNone/>
                      </a:pPr>
                      <a:r>
                        <a:rPr lang="en-US" sz="2300" dirty="0"/>
                        <a:t>damage or injury (B) </a:t>
                      </a:r>
                      <a:endParaRPr sz="2300" dirty="0"/>
                    </a:p>
                  </a:txBody>
                  <a:tcPr marL="113288" marR="113288" marT="56644" marB="56644">
                    <a:solidFill>
                      <a:schemeClr val="accent1">
                        <a:lumMod val="40000"/>
                        <a:lumOff val="60000"/>
                      </a:schemeClr>
                    </a:solidFill>
                  </a:tcPr>
                </a:tc>
                <a:extLst>
                  <a:ext uri="{0D108BD9-81ED-4DB2-BD59-A6C34878D82A}">
                    <a16:rowId xmlns:a16="http://schemas.microsoft.com/office/drawing/2014/main" xmlns="" val="10002"/>
                  </a:ext>
                </a:extLst>
              </a:tr>
              <a:tr h="456188">
                <a:tc>
                  <a:txBody>
                    <a:bodyPr/>
                    <a:lstStyle/>
                    <a:p>
                      <a:pPr marL="0" marR="0" lvl="0" indent="0" algn="ctr" rtl="0">
                        <a:lnSpc>
                          <a:spcPct val="100000"/>
                        </a:lnSpc>
                        <a:spcBef>
                          <a:spcPts val="0"/>
                        </a:spcBef>
                        <a:spcAft>
                          <a:spcPts val="0"/>
                        </a:spcAft>
                        <a:buClr>
                          <a:srgbClr val="000000"/>
                        </a:buClr>
                        <a:buSzPts val="3000"/>
                        <a:buFont typeface="Arial"/>
                        <a:buNone/>
                      </a:pPr>
                      <a:endParaRPr sz="2300" dirty="0">
                        <a:solidFill>
                          <a:srgbClr val="FF0000"/>
                        </a:solidFill>
                      </a:endParaRPr>
                    </a:p>
                  </a:txBody>
                  <a:tcPr marL="113288" marR="113288" marT="56644" marB="56644">
                    <a:solidFill>
                      <a:schemeClr val="accent1">
                        <a:lumMod val="20000"/>
                        <a:lumOff val="80000"/>
                      </a:schemeClr>
                    </a:solidFill>
                  </a:tcPr>
                </a:tc>
                <a:tc>
                  <a:txBody>
                    <a:bodyPr/>
                    <a:lstStyle/>
                    <a:p>
                      <a:pPr marL="0" marR="0" lvl="0" indent="0" algn="ctr" rtl="0">
                        <a:lnSpc>
                          <a:spcPct val="100000"/>
                        </a:lnSpc>
                        <a:spcBef>
                          <a:spcPts val="0"/>
                        </a:spcBef>
                        <a:spcAft>
                          <a:spcPts val="0"/>
                        </a:spcAft>
                        <a:buNone/>
                      </a:pPr>
                      <a:r>
                        <a:rPr lang="en-US" sz="2300" dirty="0"/>
                        <a:t>having great knowledge (C) </a:t>
                      </a:r>
                      <a:endParaRPr sz="2300" dirty="0"/>
                    </a:p>
                  </a:txBody>
                  <a:tcPr marL="113288" marR="113288" marT="56644" marB="56644">
                    <a:solidFill>
                      <a:schemeClr val="accent1">
                        <a:lumMod val="20000"/>
                        <a:lumOff val="80000"/>
                      </a:schemeClr>
                    </a:solidFill>
                  </a:tcPr>
                </a:tc>
                <a:extLst>
                  <a:ext uri="{0D108BD9-81ED-4DB2-BD59-A6C34878D82A}">
                    <a16:rowId xmlns:a16="http://schemas.microsoft.com/office/drawing/2014/main" xmlns="" val="10003"/>
                  </a:ext>
                </a:extLst>
              </a:tr>
              <a:tr h="799088">
                <a:tc>
                  <a:txBody>
                    <a:bodyPr/>
                    <a:lstStyle/>
                    <a:p>
                      <a:pPr marL="0" marR="0" lvl="0" indent="0" algn="ctr" rtl="0">
                        <a:lnSpc>
                          <a:spcPct val="100000"/>
                        </a:lnSpc>
                        <a:spcBef>
                          <a:spcPts val="0"/>
                        </a:spcBef>
                        <a:spcAft>
                          <a:spcPts val="0"/>
                        </a:spcAft>
                        <a:buNone/>
                      </a:pPr>
                      <a:endParaRPr sz="2300" dirty="0">
                        <a:solidFill>
                          <a:srgbClr val="FF0000"/>
                        </a:solidFill>
                      </a:endParaRPr>
                    </a:p>
                  </a:txBody>
                  <a:tcPr marL="113288" marR="113288" marT="56644" marB="56644">
                    <a:solidFill>
                      <a:schemeClr val="accent1">
                        <a:lumMod val="40000"/>
                        <a:lumOff val="60000"/>
                      </a:scheme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US" sz="2300" dirty="0"/>
                        <a:t>people or </a:t>
                      </a:r>
                      <a:r>
                        <a:rPr lang="en-US" sz="2300" dirty="0" err="1"/>
                        <a:t>organisations</a:t>
                      </a:r>
                      <a:endParaRPr sz="2300" dirty="0"/>
                    </a:p>
                    <a:p>
                      <a:pPr marL="0" marR="0" lvl="0" indent="0" algn="ctr" rtl="0">
                        <a:lnSpc>
                          <a:spcPct val="100000"/>
                        </a:lnSpc>
                        <a:spcBef>
                          <a:spcPts val="0"/>
                        </a:spcBef>
                        <a:spcAft>
                          <a:spcPts val="0"/>
                        </a:spcAft>
                        <a:buClr>
                          <a:schemeClr val="dk1"/>
                        </a:buClr>
                        <a:buSzPts val="1100"/>
                        <a:buFont typeface="Arial"/>
                        <a:buNone/>
                      </a:pPr>
                      <a:r>
                        <a:rPr lang="en-US" sz="2300" dirty="0"/>
                        <a:t>that invest money (D)</a:t>
                      </a:r>
                      <a:endParaRPr sz="2300" dirty="0"/>
                    </a:p>
                  </a:txBody>
                  <a:tcPr marL="113288" marR="113288" marT="56644" marB="56644">
                    <a:solidFill>
                      <a:schemeClr val="accent1">
                        <a:lumMod val="40000"/>
                        <a:lumOff val="60000"/>
                      </a:schemeClr>
                    </a:solidFill>
                  </a:tcPr>
                </a:tc>
                <a:extLst>
                  <a:ext uri="{0D108BD9-81ED-4DB2-BD59-A6C34878D82A}">
                    <a16:rowId xmlns:a16="http://schemas.microsoft.com/office/drawing/2014/main" xmlns="" val="10004"/>
                  </a:ext>
                </a:extLst>
              </a:tr>
            </a:tbl>
          </a:graphicData>
        </a:graphic>
      </p:graphicFrame>
      <p:sp>
        <p:nvSpPr>
          <p:cNvPr id="4" name="TextBox 3">
            <a:extLst>
              <a:ext uri="{FF2B5EF4-FFF2-40B4-BE49-F238E27FC236}">
                <a16:creationId xmlns:a16="http://schemas.microsoft.com/office/drawing/2014/main" xmlns="" id="{3FCFDB4D-6EDC-947F-3F01-E09533889577}"/>
              </a:ext>
            </a:extLst>
          </p:cNvPr>
          <p:cNvSpPr txBox="1"/>
          <p:nvPr/>
        </p:nvSpPr>
        <p:spPr>
          <a:xfrm>
            <a:off x="1524000" y="3085729"/>
            <a:ext cx="4613274" cy="461665"/>
          </a:xfrm>
          <a:prstGeom prst="rect">
            <a:avLst/>
          </a:prstGeom>
          <a:noFill/>
        </p:spPr>
        <p:txBody>
          <a:bodyPr wrap="square">
            <a:spAutoFit/>
          </a:bodyPr>
          <a:lstStyle/>
          <a:p>
            <a:r>
              <a:rPr lang="en-US" sz="2400" dirty="0">
                <a:solidFill>
                  <a:srgbClr val="FF0000"/>
                </a:solidFill>
                <a:latin typeface="Calibri" panose="020F0502020204030204" pitchFamily="34" charset="0"/>
                <a:cs typeface="Calibri" panose="020F0502020204030204" pitchFamily="34" charset="0"/>
              </a:rPr>
              <a:t>peacekeeping</a:t>
            </a:r>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0893B7CA-6AAF-94FA-EDF3-8218D02162AD}"/>
              </a:ext>
            </a:extLst>
          </p:cNvPr>
          <p:cNvSpPr txBox="1"/>
          <p:nvPr/>
        </p:nvSpPr>
        <p:spPr>
          <a:xfrm>
            <a:off x="1981200" y="3598939"/>
            <a:ext cx="1066800" cy="461665"/>
          </a:xfrm>
          <a:prstGeom prst="rect">
            <a:avLst/>
          </a:prstGeom>
          <a:noFill/>
        </p:spPr>
        <p:txBody>
          <a:bodyPr wrap="square">
            <a:spAutoFit/>
          </a:bodyPr>
          <a:lstStyle/>
          <a:p>
            <a:r>
              <a:rPr lang="en-US" sz="2400" dirty="0">
                <a:solidFill>
                  <a:srgbClr val="FF0000"/>
                </a:solidFill>
                <a:latin typeface="Calibri" panose="020F0502020204030204" pitchFamily="34" charset="0"/>
                <a:cs typeface="Calibri" panose="020F0502020204030204" pitchFamily="34" charset="0"/>
              </a:rPr>
              <a:t>harm</a:t>
            </a:r>
            <a:endParaRPr lang="en-US"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27FA79BA-09B9-5641-8004-03151B9FFC2C}"/>
              </a:ext>
            </a:extLst>
          </p:cNvPr>
          <p:cNvSpPr txBox="1"/>
          <p:nvPr/>
        </p:nvSpPr>
        <p:spPr>
          <a:xfrm>
            <a:off x="1219200" y="4027676"/>
            <a:ext cx="2278751" cy="461665"/>
          </a:xfrm>
          <a:prstGeom prst="rect">
            <a:avLst/>
          </a:prstGeom>
          <a:noFill/>
        </p:spPr>
        <p:txBody>
          <a:bodyPr wrap="square">
            <a:spAutoFit/>
          </a:bodyPr>
          <a:lstStyle/>
          <a:p>
            <a:pPr lvl="0" algn="ctr">
              <a:buSzPts val="3000"/>
            </a:pPr>
            <a:r>
              <a:rPr lang="en-US" sz="2400" dirty="0">
                <a:solidFill>
                  <a:srgbClr val="FF0000"/>
                </a:solidFill>
                <a:latin typeface="Calibri" panose="020F0502020204030204" pitchFamily="34" charset="0"/>
                <a:cs typeface="Calibri" panose="020F0502020204030204" pitchFamily="34" charset="0"/>
              </a:rPr>
              <a:t>expert</a:t>
            </a:r>
          </a:p>
        </p:txBody>
      </p:sp>
      <p:sp>
        <p:nvSpPr>
          <p:cNvPr id="10" name="TextBox 9">
            <a:extLst>
              <a:ext uri="{FF2B5EF4-FFF2-40B4-BE49-F238E27FC236}">
                <a16:creationId xmlns:a16="http://schemas.microsoft.com/office/drawing/2014/main" xmlns="" id="{72346CC3-FCCB-3258-8AB5-5206C3FAFA1D}"/>
              </a:ext>
            </a:extLst>
          </p:cNvPr>
          <p:cNvSpPr txBox="1"/>
          <p:nvPr/>
        </p:nvSpPr>
        <p:spPr>
          <a:xfrm>
            <a:off x="1828800" y="4655825"/>
            <a:ext cx="4613274" cy="461665"/>
          </a:xfrm>
          <a:prstGeom prst="rect">
            <a:avLst/>
          </a:prstGeom>
          <a:noFill/>
        </p:spPr>
        <p:txBody>
          <a:bodyPr wrap="square">
            <a:spAutoFit/>
          </a:bodyPr>
          <a:lstStyle/>
          <a:p>
            <a:r>
              <a:rPr lang="en-US" sz="2400" dirty="0">
                <a:solidFill>
                  <a:srgbClr val="FF0000"/>
                </a:solidFill>
                <a:latin typeface="Calibri" panose="020F0502020204030204" pitchFamily="34" charset="0"/>
                <a:cs typeface="Calibri" panose="020F0502020204030204" pitchFamily="34" charset="0"/>
              </a:rPr>
              <a:t>investors</a:t>
            </a:r>
            <a:endParaRPr lang="en-US" sz="2400" dirty="0">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807883"/>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Read the text again and complete the sentences with the words </a:t>
            </a:r>
          </a:p>
          <a:p>
            <a:pPr algn="just">
              <a:buClr>
                <a:schemeClr val="dk1"/>
              </a:buClr>
              <a:buSzPts val="1100"/>
            </a:pPr>
            <a:r>
              <a:rPr lang="en-US" sz="2400" b="1" dirty="0">
                <a:solidFill>
                  <a:srgbClr val="F26532"/>
                </a:solidFill>
              </a:rPr>
              <a:t>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276318" y="1500323"/>
            <a:ext cx="8676075" cy="5678455"/>
          </a:xfrm>
          <a:prstGeom prst="rect">
            <a:avLst/>
          </a:prstGeom>
          <a:noFill/>
          <a:ln>
            <a:noFill/>
          </a:ln>
        </p:spPr>
        <p:txBody>
          <a:bodyPr spcFirstLastPara="1" wrap="square" lIns="68569" tIns="68569" rIns="68569" bIns="68569" anchor="t" anchorCtr="0">
            <a:spAutoFit/>
          </a:bodyPr>
          <a:lstStyle/>
          <a:p>
            <a:pPr>
              <a:lnSpc>
                <a:spcPct val="150000"/>
              </a:lnSpc>
            </a:pPr>
            <a:r>
              <a:rPr lang="en-US" sz="24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400" dirty="0">
              <a:latin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cs typeface="Calibri" panose="020F0502020204030204" pitchFamily="34" charset="0"/>
              </a:rPr>
              <a:t>2. UNICEF particularly aims to support ___________ children all over the world.</a:t>
            </a:r>
            <a:endParaRPr sz="2400" dirty="0">
              <a:latin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cs typeface="Calibri" panose="020F0502020204030204" pitchFamily="34" charset="0"/>
              </a:rPr>
              <a:t>3. UNDP helps people in developing countries have a __________ life.</a:t>
            </a:r>
            <a:endParaRPr sz="2400" dirty="0">
              <a:latin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cs typeface="Calibri" panose="020F0502020204030204" pitchFamily="34" charset="0"/>
              </a:rPr>
              <a:t>4. The WTO is the world's _____________ international economic </a:t>
            </a:r>
            <a:r>
              <a:rPr lang="en-US" sz="2400" dirty="0" err="1">
                <a:latin typeface="Calibri" panose="020F0502020204030204" pitchFamily="34" charset="0"/>
                <a:cs typeface="Calibri" panose="020F0502020204030204" pitchFamily="34" charset="0"/>
              </a:rPr>
              <a:t>organisation</a:t>
            </a:r>
            <a:r>
              <a:rPr lang="en-US" sz="2400"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a:lnSpc>
                <a:spcPct val="150000"/>
              </a:lnSpc>
            </a:pPr>
            <a:r>
              <a:rPr lang="en-US" sz="2400" dirty="0">
                <a:latin typeface="Calibri" panose="020F0502020204030204" pitchFamily="34" charset="0"/>
                <a:cs typeface="Calibri" panose="020F0502020204030204" pitchFamily="34" charset="0"/>
              </a:rPr>
              <a:t>5. Viet Nam has also become _____________ to foreign investors.</a:t>
            </a:r>
            <a:endParaRPr sz="2400" dirty="0">
              <a:latin typeface="Calibri" panose="020F0502020204030204" pitchFamily="34" charset="0"/>
              <a:cs typeface="Calibri" panose="020F0502020204030204" pitchFamily="34" charset="0"/>
            </a:endParaRPr>
          </a:p>
          <a:p>
            <a:pPr>
              <a:lnSpc>
                <a:spcPct val="150000"/>
              </a:lnSpc>
            </a:pP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5" name="TextBox 4">
            <a:extLst>
              <a:ext uri="{FF2B5EF4-FFF2-40B4-BE49-F238E27FC236}">
                <a16:creationId xmlns:a16="http://schemas.microsoft.com/office/drawing/2014/main" xmlns="" id="{4E0DADC3-92E6-5752-A24F-CAE20F66182A}"/>
              </a:ext>
            </a:extLst>
          </p:cNvPr>
          <p:cNvSpPr txBox="1"/>
          <p:nvPr/>
        </p:nvSpPr>
        <p:spPr>
          <a:xfrm>
            <a:off x="6011300" y="1468717"/>
            <a:ext cx="2067381" cy="830997"/>
          </a:xfrm>
          <a:prstGeom prst="rect">
            <a:avLst/>
          </a:prstGeom>
          <a:solidFill>
            <a:schemeClr val="bg1"/>
          </a:solidFill>
        </p:spPr>
        <p:txBody>
          <a:bodyPr wrap="square" rtlCol="0">
            <a:spAutoFit/>
          </a:bodyPr>
          <a:lstStyle/>
          <a:p>
            <a:pPr algn="ctr"/>
            <a:r>
              <a:rPr lang="en-US" sz="2400" dirty="0">
                <a:solidFill>
                  <a:srgbClr val="FF0000"/>
                </a:solidFill>
              </a:rPr>
              <a:t>(</a:t>
            </a:r>
            <a:r>
              <a:rPr lang="vi-VN" sz="2400" dirty="0">
                <a:solidFill>
                  <a:srgbClr val="FF0000"/>
                </a:solidFill>
                <a:effectLst/>
                <a:ea typeface="Times New Roman" panose="02020603050405020304" pitchFamily="18" charset="0"/>
              </a:rPr>
              <a:t>comparative</a:t>
            </a:r>
            <a:r>
              <a:rPr lang="en-US" sz="2400" dirty="0">
                <a:solidFill>
                  <a:srgbClr val="FF0000"/>
                </a:solidFill>
                <a:effectLst/>
                <a:ea typeface="Times New Roman" panose="02020603050405020304" pitchFamily="18" charset="0"/>
              </a:rPr>
              <a:t> </a:t>
            </a:r>
            <a:r>
              <a:rPr lang="vi-VN" sz="2400" dirty="0">
                <a:solidFill>
                  <a:srgbClr val="FF0000"/>
                </a:solidFill>
                <a:effectLst/>
                <a:ea typeface="Times New Roman" panose="02020603050405020304" pitchFamily="18" charset="0"/>
              </a:rPr>
              <a:t>adjective</a:t>
            </a:r>
            <a:r>
              <a:rPr lang="en-US" sz="2400" dirty="0">
                <a:solidFill>
                  <a:srgbClr val="FF0000"/>
                </a:solidFill>
                <a:effectLst/>
                <a:ea typeface="Times New Roman" panose="02020603050405020304" pitchFamily="18" charset="0"/>
              </a:rPr>
              <a:t>)</a:t>
            </a:r>
            <a:endParaRPr lang="en-US" sz="2400" dirty="0">
              <a:solidFill>
                <a:srgbClr val="FF0000"/>
              </a:solidFill>
            </a:endParaRPr>
          </a:p>
        </p:txBody>
      </p:sp>
      <p:sp>
        <p:nvSpPr>
          <p:cNvPr id="7" name="TextBox 6">
            <a:extLst>
              <a:ext uri="{FF2B5EF4-FFF2-40B4-BE49-F238E27FC236}">
                <a16:creationId xmlns:a16="http://schemas.microsoft.com/office/drawing/2014/main" xmlns="" id="{8C7136E3-A479-6B6C-A850-057DC038120D}"/>
              </a:ext>
            </a:extLst>
          </p:cNvPr>
          <p:cNvSpPr txBox="1"/>
          <p:nvPr/>
        </p:nvSpPr>
        <p:spPr>
          <a:xfrm>
            <a:off x="5050936" y="2669682"/>
            <a:ext cx="1756625" cy="830997"/>
          </a:xfrm>
          <a:prstGeom prst="rect">
            <a:avLst/>
          </a:prstGeom>
          <a:solidFill>
            <a:schemeClr val="bg1"/>
          </a:solidFill>
        </p:spPr>
        <p:txBody>
          <a:bodyPr wrap="square">
            <a:spAutoFit/>
          </a:bodyPr>
          <a:lstStyle/>
          <a:p>
            <a:r>
              <a:rPr lang="en-US" sz="2400" dirty="0">
                <a:solidFill>
                  <a:srgbClr val="FF0000"/>
                </a:solidFill>
                <a:ea typeface="Times New Roman" panose="02020603050405020304" pitchFamily="18" charset="0"/>
              </a:rPr>
              <a:t>(</a:t>
            </a:r>
            <a:r>
              <a:rPr lang="vi-VN" sz="2400" dirty="0">
                <a:solidFill>
                  <a:srgbClr val="FF0000"/>
                </a:solidFill>
                <a:effectLst/>
                <a:ea typeface="Times New Roman" panose="02020603050405020304" pitchFamily="18" charset="0"/>
              </a:rPr>
              <a:t>superlative </a:t>
            </a:r>
            <a:endParaRPr lang="en-US" sz="2400" dirty="0">
              <a:solidFill>
                <a:srgbClr val="FF0000"/>
              </a:solidFill>
              <a:effectLst/>
              <a:ea typeface="Times New Roman" panose="02020603050405020304" pitchFamily="18" charset="0"/>
            </a:endParaRPr>
          </a:p>
          <a:p>
            <a:r>
              <a:rPr lang="vi-VN" sz="2400" dirty="0">
                <a:solidFill>
                  <a:srgbClr val="FF0000"/>
                </a:solidFill>
                <a:effectLst/>
                <a:ea typeface="Times New Roman" panose="02020603050405020304" pitchFamily="18" charset="0"/>
              </a:rPr>
              <a:t>adjectives</a:t>
            </a:r>
            <a:r>
              <a:rPr lang="en-US" sz="2400" dirty="0">
                <a:solidFill>
                  <a:srgbClr val="FF0000"/>
                </a:solidFill>
                <a:effectLst/>
                <a:ea typeface="Times New Roman" panose="02020603050405020304" pitchFamily="18" charset="0"/>
              </a:rPr>
              <a:t>)</a:t>
            </a:r>
            <a:r>
              <a:rPr lang="vi-VN" sz="2400" dirty="0">
                <a:solidFill>
                  <a:srgbClr val="FF0000"/>
                </a:solidFill>
                <a:effectLst/>
                <a:ea typeface="Times New Roman" panose="02020603050405020304" pitchFamily="18" charset="0"/>
              </a:rPr>
              <a:t> </a:t>
            </a:r>
            <a:endParaRPr lang="en-US" sz="2400" dirty="0">
              <a:solidFill>
                <a:srgbClr val="FF0000"/>
              </a:solidFill>
            </a:endParaRPr>
          </a:p>
        </p:txBody>
      </p:sp>
      <p:sp>
        <p:nvSpPr>
          <p:cNvPr id="8" name="TextBox 7">
            <a:extLst>
              <a:ext uri="{FF2B5EF4-FFF2-40B4-BE49-F238E27FC236}">
                <a16:creationId xmlns:a16="http://schemas.microsoft.com/office/drawing/2014/main" xmlns="" id="{558EA0FA-BC54-D50D-4AC6-0D7EA8C1BEC9}"/>
              </a:ext>
            </a:extLst>
          </p:cNvPr>
          <p:cNvSpPr txBox="1"/>
          <p:nvPr/>
        </p:nvSpPr>
        <p:spPr>
          <a:xfrm>
            <a:off x="6885012" y="3677400"/>
            <a:ext cx="2067381" cy="830997"/>
          </a:xfrm>
          <a:prstGeom prst="rect">
            <a:avLst/>
          </a:prstGeom>
          <a:solidFill>
            <a:schemeClr val="bg1"/>
          </a:solidFill>
        </p:spPr>
        <p:txBody>
          <a:bodyPr wrap="square" rtlCol="0">
            <a:spAutoFit/>
          </a:bodyPr>
          <a:lstStyle/>
          <a:p>
            <a:pPr algn="ctr"/>
            <a:r>
              <a:rPr lang="en-US" sz="2400" dirty="0">
                <a:solidFill>
                  <a:srgbClr val="FF0000"/>
                </a:solidFill>
              </a:rPr>
              <a:t>(</a:t>
            </a:r>
            <a:r>
              <a:rPr lang="vi-VN" sz="2400" dirty="0">
                <a:solidFill>
                  <a:srgbClr val="FF0000"/>
                </a:solidFill>
                <a:effectLst/>
                <a:ea typeface="Times New Roman" panose="02020603050405020304" pitchFamily="18" charset="0"/>
              </a:rPr>
              <a:t>comparative</a:t>
            </a:r>
            <a:r>
              <a:rPr lang="en-US" sz="2400" dirty="0">
                <a:solidFill>
                  <a:srgbClr val="FF0000"/>
                </a:solidFill>
                <a:effectLst/>
                <a:ea typeface="Times New Roman" panose="02020603050405020304" pitchFamily="18" charset="0"/>
              </a:rPr>
              <a:t> </a:t>
            </a:r>
            <a:r>
              <a:rPr lang="vi-VN" sz="2400" dirty="0">
                <a:solidFill>
                  <a:srgbClr val="FF0000"/>
                </a:solidFill>
                <a:effectLst/>
                <a:ea typeface="Times New Roman" panose="02020603050405020304" pitchFamily="18" charset="0"/>
              </a:rPr>
              <a:t>adjective</a:t>
            </a:r>
            <a:r>
              <a:rPr lang="en-US" sz="2400" dirty="0">
                <a:solidFill>
                  <a:srgbClr val="FF0000"/>
                </a:solidFill>
                <a:effectLst/>
                <a:ea typeface="Times New Roman" panose="02020603050405020304" pitchFamily="18" charset="0"/>
              </a:rPr>
              <a:t>)</a:t>
            </a:r>
            <a:endParaRPr lang="en-US" sz="2400" dirty="0">
              <a:solidFill>
                <a:srgbClr val="FF0000"/>
              </a:solidFill>
            </a:endParaRPr>
          </a:p>
        </p:txBody>
      </p:sp>
      <p:sp>
        <p:nvSpPr>
          <p:cNvPr id="9" name="TextBox 8">
            <a:extLst>
              <a:ext uri="{FF2B5EF4-FFF2-40B4-BE49-F238E27FC236}">
                <a16:creationId xmlns:a16="http://schemas.microsoft.com/office/drawing/2014/main" xmlns="" id="{4AF28D33-523C-0821-9CAE-C1805C497E90}"/>
              </a:ext>
            </a:extLst>
          </p:cNvPr>
          <p:cNvSpPr txBox="1"/>
          <p:nvPr/>
        </p:nvSpPr>
        <p:spPr>
          <a:xfrm>
            <a:off x="3644881" y="4686315"/>
            <a:ext cx="1756625" cy="830997"/>
          </a:xfrm>
          <a:prstGeom prst="rect">
            <a:avLst/>
          </a:prstGeom>
          <a:solidFill>
            <a:schemeClr val="bg1"/>
          </a:solidFill>
        </p:spPr>
        <p:txBody>
          <a:bodyPr wrap="square">
            <a:spAutoFit/>
          </a:bodyPr>
          <a:lstStyle/>
          <a:p>
            <a:r>
              <a:rPr lang="en-US" sz="2400" dirty="0">
                <a:solidFill>
                  <a:srgbClr val="FF0000"/>
                </a:solidFill>
                <a:ea typeface="Times New Roman" panose="02020603050405020304" pitchFamily="18" charset="0"/>
              </a:rPr>
              <a:t>(</a:t>
            </a:r>
            <a:r>
              <a:rPr lang="vi-VN" sz="2400" dirty="0">
                <a:solidFill>
                  <a:srgbClr val="FF0000"/>
                </a:solidFill>
                <a:effectLst/>
                <a:ea typeface="Times New Roman" panose="02020603050405020304" pitchFamily="18" charset="0"/>
              </a:rPr>
              <a:t>superlative </a:t>
            </a:r>
            <a:endParaRPr lang="en-US" sz="2400" dirty="0">
              <a:solidFill>
                <a:srgbClr val="FF0000"/>
              </a:solidFill>
              <a:effectLst/>
              <a:ea typeface="Times New Roman" panose="02020603050405020304" pitchFamily="18" charset="0"/>
            </a:endParaRPr>
          </a:p>
          <a:p>
            <a:r>
              <a:rPr lang="vi-VN" sz="2400" dirty="0">
                <a:solidFill>
                  <a:srgbClr val="FF0000"/>
                </a:solidFill>
                <a:effectLst/>
                <a:ea typeface="Times New Roman" panose="02020603050405020304" pitchFamily="18" charset="0"/>
              </a:rPr>
              <a:t>adjectives</a:t>
            </a:r>
            <a:r>
              <a:rPr lang="en-US" sz="2400" dirty="0">
                <a:solidFill>
                  <a:srgbClr val="FF0000"/>
                </a:solidFill>
                <a:effectLst/>
                <a:ea typeface="Times New Roman" panose="02020603050405020304" pitchFamily="18" charset="0"/>
              </a:rPr>
              <a:t>)</a:t>
            </a:r>
            <a:r>
              <a:rPr lang="vi-VN" sz="2400" dirty="0">
                <a:solidFill>
                  <a:srgbClr val="FF0000"/>
                </a:solidFill>
                <a:effectLst/>
                <a:ea typeface="Times New Roman" panose="02020603050405020304" pitchFamily="18" charset="0"/>
              </a:rPr>
              <a:t> </a:t>
            </a:r>
            <a:endParaRPr lang="en-US" sz="2400" dirty="0">
              <a:solidFill>
                <a:srgbClr val="FF0000"/>
              </a:solidFill>
            </a:endParaRPr>
          </a:p>
        </p:txBody>
      </p:sp>
      <p:sp>
        <p:nvSpPr>
          <p:cNvPr id="10" name="TextBox 9">
            <a:extLst>
              <a:ext uri="{FF2B5EF4-FFF2-40B4-BE49-F238E27FC236}">
                <a16:creationId xmlns:a16="http://schemas.microsoft.com/office/drawing/2014/main" xmlns="" id="{0C2A0560-2190-674B-4E69-44E5AE07E805}"/>
              </a:ext>
            </a:extLst>
          </p:cNvPr>
          <p:cNvSpPr txBox="1"/>
          <p:nvPr/>
        </p:nvSpPr>
        <p:spPr>
          <a:xfrm>
            <a:off x="3943919" y="5716653"/>
            <a:ext cx="2067381" cy="830997"/>
          </a:xfrm>
          <a:prstGeom prst="rect">
            <a:avLst/>
          </a:prstGeom>
          <a:solidFill>
            <a:schemeClr val="bg1"/>
          </a:solidFill>
        </p:spPr>
        <p:txBody>
          <a:bodyPr wrap="square" rtlCol="0">
            <a:spAutoFit/>
          </a:bodyPr>
          <a:lstStyle/>
          <a:p>
            <a:pPr algn="ctr"/>
            <a:r>
              <a:rPr lang="en-US" sz="2400" dirty="0">
                <a:solidFill>
                  <a:srgbClr val="FF0000"/>
                </a:solidFill>
              </a:rPr>
              <a:t>(</a:t>
            </a:r>
            <a:r>
              <a:rPr lang="vi-VN" sz="2400" dirty="0">
                <a:solidFill>
                  <a:srgbClr val="FF0000"/>
                </a:solidFill>
                <a:effectLst/>
                <a:ea typeface="Times New Roman" panose="02020603050405020304" pitchFamily="18" charset="0"/>
              </a:rPr>
              <a:t>comparative</a:t>
            </a:r>
            <a:r>
              <a:rPr lang="en-US" sz="2400" dirty="0">
                <a:solidFill>
                  <a:srgbClr val="FF0000"/>
                </a:solidFill>
                <a:effectLst/>
                <a:ea typeface="Times New Roman" panose="02020603050405020304" pitchFamily="18" charset="0"/>
              </a:rPr>
              <a:t> </a:t>
            </a:r>
            <a:r>
              <a:rPr lang="vi-VN" sz="2400" dirty="0">
                <a:solidFill>
                  <a:srgbClr val="FF0000"/>
                </a:solidFill>
                <a:effectLst/>
                <a:ea typeface="Times New Roman" panose="02020603050405020304" pitchFamily="18" charset="0"/>
              </a:rPr>
              <a:t>adjective</a:t>
            </a:r>
            <a:r>
              <a:rPr lang="en-US" sz="2400" dirty="0">
                <a:solidFill>
                  <a:srgbClr val="FF0000"/>
                </a:solidFill>
                <a:effectLst/>
                <a:ea typeface="Times New Roman" panose="02020603050405020304" pitchFamily="18" charset="0"/>
              </a:rPr>
              <a:t>)</a:t>
            </a:r>
            <a:endParaRPr lang="en-US" sz="2400" dirty="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374056" y="1249809"/>
            <a:ext cx="8360550" cy="1246473"/>
          </a:xfrm>
          <a:prstGeom prst="rect">
            <a:avLst/>
          </a:prstGeom>
          <a:noFill/>
          <a:ln>
            <a:noFill/>
          </a:ln>
        </p:spPr>
        <p:txBody>
          <a:bodyPr spcFirstLastPara="1" wrap="square" lIns="68569" tIns="68569" rIns="68569" bIns="68569" anchor="t" anchorCtr="0">
            <a:spAutoFit/>
          </a:bodyPr>
          <a:lstStyle/>
          <a:p>
            <a:pPr>
              <a:lnSpc>
                <a:spcPct val="150000"/>
              </a:lnSpc>
            </a:pPr>
            <a:r>
              <a:rPr lang="en-US" sz="2400" i="1" dirty="0">
                <a:latin typeface="Calibri" panose="020F0502020204030204" pitchFamily="34" charset="0"/>
                <a:cs typeface="Calibri" panose="020F0502020204030204" pitchFamily="34" charset="0"/>
              </a:rPr>
              <a:t>1. Since joining the UN, Viet Nam has become __________ and has participated in many UN activities including peacekeeping.</a:t>
            </a:r>
            <a:endParaRPr sz="2400" i="1"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4" name="TextBox 3">
            <a:extLst>
              <a:ext uri="{FF2B5EF4-FFF2-40B4-BE49-F238E27FC236}">
                <a16:creationId xmlns:a16="http://schemas.microsoft.com/office/drawing/2014/main" xmlns="" id="{78088DE3-8FBF-EB63-C34A-936091FADD9B}"/>
              </a:ext>
            </a:extLst>
          </p:cNvPr>
          <p:cNvSpPr txBox="1"/>
          <p:nvPr/>
        </p:nvSpPr>
        <p:spPr>
          <a:xfrm>
            <a:off x="6049258" y="1403452"/>
            <a:ext cx="1689359" cy="461665"/>
          </a:xfrm>
          <a:prstGeom prst="rect">
            <a:avLst/>
          </a:prstGeom>
          <a:noFill/>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rPr>
              <a:t>more active</a:t>
            </a:r>
            <a:r>
              <a:rPr lang="en-US" sz="2400" b="1" i="1" dirty="0">
                <a:latin typeface="Calibri" panose="020F0502020204030204" pitchFamily="34" charset="0"/>
                <a:cs typeface="Calibri" panose="020F0502020204030204" pitchFamily="34" charset="0"/>
              </a:rPr>
              <a:t> </a:t>
            </a:r>
            <a:endParaRPr lang="en-US" sz="2400" b="1" i="1" dirty="0"/>
          </a:p>
        </p:txBody>
      </p:sp>
      <p:sp>
        <p:nvSpPr>
          <p:cNvPr id="6" name="TextBox 5">
            <a:extLst>
              <a:ext uri="{FF2B5EF4-FFF2-40B4-BE49-F238E27FC236}">
                <a16:creationId xmlns:a16="http://schemas.microsoft.com/office/drawing/2014/main" xmlns="" id="{4A206D3F-CE91-DD6C-DBD2-DD0BA9A6D076}"/>
              </a:ext>
            </a:extLst>
          </p:cNvPr>
          <p:cNvSpPr txBox="1"/>
          <p:nvPr/>
        </p:nvSpPr>
        <p:spPr>
          <a:xfrm>
            <a:off x="314529" y="2602617"/>
            <a:ext cx="5116041" cy="3661002"/>
          </a:xfrm>
          <a:prstGeom prst="rect">
            <a:avLst/>
          </a:prstGeom>
          <a:noFill/>
        </p:spPr>
        <p:txBody>
          <a:bodyPr wrap="square">
            <a:spAutoFit/>
          </a:bodyPr>
          <a:lstStyle/>
          <a:p>
            <a:pPr algn="just">
              <a:lnSpc>
                <a:spcPct val="130000"/>
              </a:lnSpc>
              <a:buClr>
                <a:schemeClr val="dk1"/>
              </a:buClr>
              <a:buSzPts val="1100"/>
            </a:pPr>
            <a:r>
              <a:rPr lang="en-US" sz="2000" dirty="0">
                <a:solidFill>
                  <a:schemeClr val="dk1"/>
                </a:solidFill>
                <a:latin typeface="Calibri"/>
                <a:ea typeface="Calibri"/>
                <a:cs typeface="Calibri"/>
                <a:sym typeface="Calibri"/>
              </a:rPr>
              <a:t>A. The United Nations (UN) was created in 1945. It is an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000" dirty="0" err="1">
                <a:solidFill>
                  <a:schemeClr val="dk1"/>
                </a:solidFill>
                <a:latin typeface="Calibri"/>
                <a:ea typeface="Calibri"/>
                <a:cs typeface="Calibri"/>
                <a:sym typeface="Calibri"/>
              </a:rPr>
              <a:t>organisation</a:t>
            </a:r>
            <a:r>
              <a:rPr lang="en-US" sz="2000" dirty="0">
                <a:solidFill>
                  <a:schemeClr val="dk1"/>
                </a:solidFill>
                <a:latin typeface="Calibri"/>
                <a:ea typeface="Calibri"/>
                <a:cs typeface="Calibri"/>
                <a:sym typeface="Calibri"/>
              </a:rPr>
              <a:t> in 1977. Since then, our country has become more active and has participated in many UN activities including peacekeeping.</a:t>
            </a:r>
          </a:p>
        </p:txBody>
      </p:sp>
      <p:pic>
        <p:nvPicPr>
          <p:cNvPr id="7" name="Picture 4" descr="Flag of the United Nations - Wikipedia">
            <a:extLst>
              <a:ext uri="{FF2B5EF4-FFF2-40B4-BE49-F238E27FC236}">
                <a16:creationId xmlns:a16="http://schemas.microsoft.com/office/drawing/2014/main" xmlns="" id="{02493D99-661F-F0E7-5B18-9A46C923CF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413" t="18390" r="24609" b="16304"/>
          <a:stretch/>
        </p:blipFill>
        <p:spPr bwMode="auto">
          <a:xfrm>
            <a:off x="5624826" y="2862480"/>
            <a:ext cx="3338952" cy="314127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xmlns="" id="{A14F8A9E-52B0-8D53-D037-3F5D11694438}"/>
              </a:ext>
            </a:extLst>
          </p:cNvPr>
          <p:cNvCxnSpPr/>
          <p:nvPr/>
        </p:nvCxnSpPr>
        <p:spPr>
          <a:xfrm>
            <a:off x="2895600" y="5410200"/>
            <a:ext cx="1374261" cy="0"/>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2295EE56-5738-610F-5630-2FDD375B4A63}"/>
              </a:ext>
            </a:extLst>
          </p:cNvPr>
          <p:cNvSpPr txBox="1"/>
          <p:nvPr/>
        </p:nvSpPr>
        <p:spPr>
          <a:xfrm>
            <a:off x="4887652" y="6044101"/>
            <a:ext cx="4813300" cy="461665"/>
          </a:xfrm>
          <a:prstGeom prst="rect">
            <a:avLst/>
          </a:prstGeom>
          <a:noFill/>
        </p:spPr>
        <p:txBody>
          <a:bodyPr wrap="square">
            <a:spAutoFit/>
          </a:bodyPr>
          <a:lstStyle/>
          <a:p>
            <a:pPr algn="ctr"/>
            <a:r>
              <a:rPr lang="en-US" sz="2400" b="1" dirty="0">
                <a:solidFill>
                  <a:schemeClr val="tx2"/>
                </a:solidFill>
                <a:latin typeface="Calibri" panose="020F0502020204030204" pitchFamily="34" charset="0"/>
                <a:cs typeface="Calibri" panose="020F0502020204030204" pitchFamily="34" charset="0"/>
              </a:rPr>
              <a:t>The United Nations</a:t>
            </a:r>
          </a:p>
        </p:txBody>
      </p:sp>
    </p:spTree>
    <p:extLst>
      <p:ext uri="{BB962C8B-B14F-4D97-AF65-F5344CB8AC3E}">
        <p14:creationId xmlns:p14="http://schemas.microsoft.com/office/powerpoint/2010/main" val="1534432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randombar(horizontal)">
                                      <p:cBhvr>
                                        <p:cTn id="7" dur="5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anim calcmode="lin" valueType="num">
                                      <p:cBhvr>
                                        <p:cTn id="28" dur="250" fill="hold"/>
                                        <p:tgtEl>
                                          <p:spTgt spid="11"/>
                                        </p:tgtEl>
                                        <p:attrNameLst>
                                          <p:attrName>ppt_x</p:attrName>
                                        </p:attrNameLst>
                                      </p:cBhvr>
                                      <p:tavLst>
                                        <p:tav tm="0">
                                          <p:val>
                                            <p:strVal val="#ppt_x"/>
                                          </p:val>
                                        </p:tav>
                                        <p:tav tm="100000">
                                          <p:val>
                                            <p:strVal val="#ppt_x"/>
                                          </p:val>
                                        </p:tav>
                                      </p:tavLst>
                                    </p:anim>
                                    <p:anim calcmode="lin" valueType="num">
                                      <p:cBhvr>
                                        <p:cTn id="29" dur="25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p:bldP spid="4" grpId="0"/>
      <p:bldP spid="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329974" y="1205070"/>
            <a:ext cx="8360550" cy="1800471"/>
          </a:xfrm>
          <a:prstGeom prst="rect">
            <a:avLst/>
          </a:prstGeom>
          <a:noFill/>
          <a:ln>
            <a:noFill/>
          </a:ln>
        </p:spPr>
        <p:txBody>
          <a:bodyPr spcFirstLastPara="1" wrap="square" lIns="68569" tIns="68569" rIns="68569" bIns="68569" anchor="t" anchorCtr="0">
            <a:spAutoFit/>
          </a:bodyPr>
          <a:lstStyle/>
          <a:p>
            <a:pPr>
              <a:lnSpc>
                <a:spcPct val="150000"/>
              </a:lnSpc>
            </a:pPr>
            <a:r>
              <a:rPr lang="en-US" sz="2400" i="1" dirty="0">
                <a:latin typeface="Calibri" panose="020F0502020204030204" pitchFamily="34" charset="0"/>
                <a:cs typeface="Calibri" panose="020F0502020204030204" pitchFamily="34" charset="0"/>
              </a:rPr>
              <a:t>2. UNICEF particularly aims to support ________________ children all over the world.</a:t>
            </a:r>
          </a:p>
          <a:p>
            <a:pPr>
              <a:lnSpc>
                <a:spcPct val="150000"/>
              </a:lnSpc>
            </a:pP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8" name="TextBox 7">
            <a:extLst>
              <a:ext uri="{FF2B5EF4-FFF2-40B4-BE49-F238E27FC236}">
                <a16:creationId xmlns:a16="http://schemas.microsoft.com/office/drawing/2014/main" xmlns="" id="{BF07973F-705E-A0D0-F339-DC9D72BB61AB}"/>
              </a:ext>
            </a:extLst>
          </p:cNvPr>
          <p:cNvSpPr txBox="1"/>
          <p:nvPr/>
        </p:nvSpPr>
        <p:spPr>
          <a:xfrm>
            <a:off x="4191000" y="2199054"/>
            <a:ext cx="4813300" cy="4372351"/>
          </a:xfrm>
          <a:prstGeom prst="rect">
            <a:avLst/>
          </a:prstGeom>
          <a:noFill/>
        </p:spPr>
        <p:txBody>
          <a:bodyPr wrap="square">
            <a:spAutoFit/>
          </a:bodyPr>
          <a:lstStyle/>
          <a:p>
            <a:pPr algn="just">
              <a:lnSpc>
                <a:spcPct val="130000"/>
              </a:lnSpc>
              <a:buClr>
                <a:schemeClr val="dk1"/>
              </a:buClr>
              <a:buSzPts val="1100"/>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 </a:t>
            </a:r>
            <a:endParaRPr lang="en-US" sz="2400" dirty="0">
              <a:solidFill>
                <a:srgbClr val="000000"/>
              </a:solidFill>
              <a:latin typeface="Arial"/>
              <a:ea typeface="Arial"/>
              <a:cs typeface="Arial"/>
              <a:sym typeface="Arial"/>
            </a:endParaRPr>
          </a:p>
        </p:txBody>
      </p:sp>
      <p:pic>
        <p:nvPicPr>
          <p:cNvPr id="9" name="Picture 2" descr="UNICEF logo - International Budget Partnership">
            <a:extLst>
              <a:ext uri="{FF2B5EF4-FFF2-40B4-BE49-F238E27FC236}">
                <a16:creationId xmlns:a16="http://schemas.microsoft.com/office/drawing/2014/main" xmlns="" id="{503D2FD6-D667-50B3-2FBA-627FB0872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32" y="2685643"/>
            <a:ext cx="3969357" cy="24291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EDAFBCA-2F61-056F-6C1E-44776F26CD29}"/>
              </a:ext>
            </a:extLst>
          </p:cNvPr>
          <p:cNvSpPr txBox="1"/>
          <p:nvPr/>
        </p:nvSpPr>
        <p:spPr>
          <a:xfrm>
            <a:off x="-428530" y="5114807"/>
            <a:ext cx="4813300" cy="830997"/>
          </a:xfrm>
          <a:prstGeom prst="rect">
            <a:avLst/>
          </a:prstGeom>
          <a:noFill/>
        </p:spPr>
        <p:txBody>
          <a:bodyPr wrap="square">
            <a:spAutoFit/>
          </a:bodyPr>
          <a:lstStyle/>
          <a:p>
            <a:pPr algn="ctr"/>
            <a:r>
              <a:rPr lang="en-US" sz="2400" b="1" dirty="0">
                <a:solidFill>
                  <a:schemeClr val="tx2"/>
                </a:solidFill>
                <a:latin typeface="Calibri" panose="020F0502020204030204" pitchFamily="34" charset="0"/>
                <a:cs typeface="Calibri" panose="020F0502020204030204" pitchFamily="34" charset="0"/>
              </a:rPr>
              <a:t>United Nations </a:t>
            </a:r>
          </a:p>
          <a:p>
            <a:pPr algn="ctr"/>
            <a:r>
              <a:rPr lang="en-US" sz="2400" b="1" dirty="0">
                <a:solidFill>
                  <a:schemeClr val="tx2"/>
                </a:solidFill>
                <a:latin typeface="Calibri" panose="020F0502020204030204" pitchFamily="34" charset="0"/>
                <a:cs typeface="Calibri" panose="020F0502020204030204" pitchFamily="34" charset="0"/>
              </a:rPr>
              <a:t>Children’s Emergency Fund</a:t>
            </a:r>
          </a:p>
        </p:txBody>
      </p:sp>
      <p:cxnSp>
        <p:nvCxnSpPr>
          <p:cNvPr id="13" name="Straight Connector 12">
            <a:extLst>
              <a:ext uri="{FF2B5EF4-FFF2-40B4-BE49-F238E27FC236}">
                <a16:creationId xmlns:a16="http://schemas.microsoft.com/office/drawing/2014/main" xmlns="" id="{8DF043EC-B6D4-DA0E-C4EA-FCDFD780CF18}"/>
              </a:ext>
            </a:extLst>
          </p:cNvPr>
          <p:cNvCxnSpPr/>
          <p:nvPr/>
        </p:nvCxnSpPr>
        <p:spPr>
          <a:xfrm>
            <a:off x="5486400" y="4567129"/>
            <a:ext cx="3400332"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TextBox 3">
            <a:extLst>
              <a:ext uri="{FF2B5EF4-FFF2-40B4-BE49-F238E27FC236}">
                <a16:creationId xmlns:a16="http://schemas.microsoft.com/office/drawing/2014/main" xmlns="" id="{14E33201-FECB-3490-544E-30257F3AB8A8}"/>
              </a:ext>
            </a:extLst>
          </p:cNvPr>
          <p:cNvSpPr txBox="1"/>
          <p:nvPr/>
        </p:nvSpPr>
        <p:spPr>
          <a:xfrm>
            <a:off x="5173451" y="1326384"/>
            <a:ext cx="5051896" cy="461665"/>
          </a:xfrm>
          <a:prstGeom prst="rect">
            <a:avLst/>
          </a:prstGeom>
          <a:noFill/>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rPr>
              <a:t>the most disadvantaged </a:t>
            </a:r>
            <a:endParaRPr lang="en-US" sz="2400" b="1" dirty="0"/>
          </a:p>
        </p:txBody>
      </p:sp>
    </p:spTree>
    <p:extLst>
      <p:ext uri="{BB962C8B-B14F-4D97-AF65-F5344CB8AC3E}">
        <p14:creationId xmlns:p14="http://schemas.microsoft.com/office/powerpoint/2010/main" val="653238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p:bldP spid="8" grpId="0"/>
      <p:bldP spid="11"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391725" y="1205070"/>
            <a:ext cx="8360550" cy="1246473"/>
          </a:xfrm>
          <a:prstGeom prst="rect">
            <a:avLst/>
          </a:prstGeom>
          <a:noFill/>
          <a:ln>
            <a:noFill/>
          </a:ln>
        </p:spPr>
        <p:txBody>
          <a:bodyPr spcFirstLastPara="1" wrap="square" lIns="68569" tIns="68569" rIns="68569" bIns="68569" anchor="t" anchorCtr="0">
            <a:spAutoFit/>
          </a:bodyPr>
          <a:lstStyle/>
          <a:p>
            <a:pPr>
              <a:lnSpc>
                <a:spcPct val="150000"/>
              </a:lnSpc>
            </a:pPr>
            <a:r>
              <a:rPr lang="en-US" sz="2400" i="1" dirty="0">
                <a:latin typeface="Calibri" panose="020F0502020204030204" pitchFamily="34" charset="0"/>
                <a:cs typeface="Calibri" panose="020F0502020204030204" pitchFamily="34" charset="0"/>
              </a:rPr>
              <a:t>3. UNDP helps people in developing countries have a _______life.</a:t>
            </a:r>
          </a:p>
          <a:p>
            <a:pPr>
              <a:lnSpc>
                <a:spcPct val="150000"/>
              </a:lnSpc>
            </a:pP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4" name="TextBox 3">
            <a:extLst>
              <a:ext uri="{FF2B5EF4-FFF2-40B4-BE49-F238E27FC236}">
                <a16:creationId xmlns:a16="http://schemas.microsoft.com/office/drawing/2014/main" xmlns="" id="{4FBC2B29-6927-EB7F-2E2A-A4A3FB5491C9}"/>
              </a:ext>
            </a:extLst>
          </p:cNvPr>
          <p:cNvSpPr txBox="1"/>
          <p:nvPr/>
        </p:nvSpPr>
        <p:spPr>
          <a:xfrm>
            <a:off x="423475" y="2238469"/>
            <a:ext cx="5215544" cy="3414461"/>
          </a:xfrm>
          <a:prstGeom prst="rect">
            <a:avLst/>
          </a:prstGeom>
          <a:noFill/>
        </p:spPr>
        <p:txBody>
          <a:bodyPr wrap="square">
            <a:spAutoFit/>
          </a:bodyPr>
          <a:lstStyle/>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a better life. In Viet Nam, UNDP works closely with the government to reduce poverty and improve people’s lives.</a:t>
            </a:r>
          </a:p>
        </p:txBody>
      </p:sp>
      <p:pic>
        <p:nvPicPr>
          <p:cNvPr id="5" name="Picture 2" descr="Home | United Nations Development Programme">
            <a:extLst>
              <a:ext uri="{FF2B5EF4-FFF2-40B4-BE49-F238E27FC236}">
                <a16:creationId xmlns:a16="http://schemas.microsoft.com/office/drawing/2014/main" xmlns="" id="{CD81B03C-B222-7A99-7E45-2CBAFE4F8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468" y="1884216"/>
            <a:ext cx="2947035" cy="475144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8C9D6AFE-31EE-6A77-86ED-A01D9AD41257}"/>
              </a:ext>
            </a:extLst>
          </p:cNvPr>
          <p:cNvCxnSpPr/>
          <p:nvPr/>
        </p:nvCxnSpPr>
        <p:spPr>
          <a:xfrm>
            <a:off x="524325" y="4648200"/>
            <a:ext cx="1380675"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xmlns="" id="{D4F463BF-61A5-AEC5-FDBE-27C1D2A33034}"/>
              </a:ext>
            </a:extLst>
          </p:cNvPr>
          <p:cNvSpPr txBox="1"/>
          <p:nvPr/>
        </p:nvSpPr>
        <p:spPr>
          <a:xfrm>
            <a:off x="6993920" y="1353896"/>
            <a:ext cx="4813300" cy="461665"/>
          </a:xfrm>
          <a:prstGeom prst="rect">
            <a:avLst/>
          </a:prstGeom>
          <a:noFill/>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rPr>
              <a:t>better</a:t>
            </a:r>
            <a:endParaRPr lang="en-US" sz="2400" b="1" dirty="0"/>
          </a:p>
        </p:txBody>
      </p:sp>
    </p:spTree>
    <p:extLst>
      <p:ext uri="{BB962C8B-B14F-4D97-AF65-F5344CB8AC3E}">
        <p14:creationId xmlns:p14="http://schemas.microsoft.com/office/powerpoint/2010/main" val="3748531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animEffect transition="in" filter="fade">
                                      <p:cBhvr>
                                        <p:cTn id="7" dur="500"/>
                                        <p:tgtEl>
                                          <p:spTgt spid="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5" name="KC1">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1" b="74805" l="0" r="99671">
                        <a14:foregroundMark x1="9226" y1="27930" x2="26030" y2="17969"/>
                      </a14:backgroundRemoval>
                    </a14:imgEffect>
                  </a14:imgLayer>
                </a14:imgProps>
              </a:ext>
              <a:ext uri="{28A0092B-C50C-407E-A947-70E740481C1C}">
                <a14:useLocalDpi xmlns:a14="http://schemas.microsoft.com/office/drawing/2010/main" val="0"/>
              </a:ext>
            </a:extLst>
          </a:blip>
          <a:srcRect l="1" r="-1760" b="24574"/>
          <a:stretch/>
        </p:blipFill>
        <p:spPr>
          <a:xfrm>
            <a:off x="5447274" y="3429000"/>
            <a:ext cx="1088023" cy="680244"/>
          </a:xfrm>
          <a:prstGeom prst="rect">
            <a:avLst/>
          </a:prstGeom>
        </p:spPr>
      </p:pic>
      <p:pic>
        <p:nvPicPr>
          <p:cNvPr id="6" name="vàng 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427968" y="4444269"/>
            <a:ext cx="2572684" cy="1447800"/>
          </a:xfrm>
          <a:prstGeom prst="rect">
            <a:avLst/>
          </a:prstGeom>
        </p:spPr>
      </p:pic>
      <p:pic>
        <p:nvPicPr>
          <p:cNvPr id="7" name="vàng 1">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1212280" y="1797207"/>
            <a:ext cx="1912390" cy="1076214"/>
          </a:xfrm>
          <a:prstGeom prst="rect">
            <a:avLst/>
          </a:prstGeom>
        </p:spPr>
      </p:pic>
      <p:pic>
        <p:nvPicPr>
          <p:cNvPr id="8" name="vàng 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735742" y="2207859"/>
            <a:ext cx="1557279" cy="876372"/>
          </a:xfrm>
          <a:prstGeom prst="rect">
            <a:avLst/>
          </a:prstGeom>
        </p:spPr>
      </p:pic>
      <p:pic>
        <p:nvPicPr>
          <p:cNvPr id="9" name="vàng 2">
            <a:hlinkClick r:id="rId13"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601974" y="4736699"/>
            <a:ext cx="2019013" cy="1136217"/>
          </a:xfrm>
          <a:prstGeom prst="rect">
            <a:avLst/>
          </a:prstGeom>
        </p:spPr>
      </p:pic>
      <p:pic>
        <p:nvPicPr>
          <p:cNvPr id="10" name="vàng 3">
            <a:hlinkClick r:id="rId14"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6000" b="66667" l="4333" r="20500"/>
                    </a14:imgEffect>
                  </a14:imgLayer>
                </a14:imgProps>
              </a:ext>
              <a:ext uri="{28A0092B-C50C-407E-A947-70E740481C1C}">
                <a14:useLocalDpi xmlns:a14="http://schemas.microsoft.com/office/drawing/2010/main" val="0"/>
              </a:ext>
            </a:extLst>
          </a:blip>
          <a:srcRect t="48545" r="79091" b="35766"/>
          <a:stretch/>
        </p:blipFill>
        <p:spPr>
          <a:xfrm>
            <a:off x="2620987" y="3577683"/>
            <a:ext cx="1231080" cy="692801"/>
          </a:xfrm>
          <a:prstGeom prst="rect">
            <a:avLst/>
          </a:prstGeom>
        </p:spPr>
      </p:pic>
      <p:pic>
        <p:nvPicPr>
          <p:cNvPr id="12" name="Picture 11"/>
          <p:cNvPicPr>
            <a:picLocks noChangeAspect="1"/>
          </p:cNvPicPr>
          <p:nvPr/>
        </p:nvPicPr>
        <p:blipFill rotWithShape="1">
          <a:blip r:embed="rId15">
            <a:extLst>
              <a:ext uri="{BEBA8EAE-BF5A-486C-A8C5-ECC9F3942E4B}">
                <a14:imgProps xmlns:a14="http://schemas.microsoft.com/office/drawing/2010/main">
                  <a14:imgLayer r:embed="rId10">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5175540" y="5304808"/>
            <a:ext cx="1270559" cy="1147615"/>
          </a:xfrm>
          <a:prstGeom prst="rect">
            <a:avLst/>
          </a:prstGeom>
        </p:spPr>
      </p:pic>
      <p:pic>
        <p:nvPicPr>
          <p:cNvPr id="13" name="Picture 12"/>
          <p:cNvPicPr>
            <a:picLocks noChangeAspect="1"/>
          </p:cNvPicPr>
          <p:nvPr/>
        </p:nvPicPr>
        <p:blipFill rotWithShape="1">
          <a:blip r:embed="rId15">
            <a:extLst>
              <a:ext uri="{BEBA8EAE-BF5A-486C-A8C5-ECC9F3942E4B}">
                <a14:imgProps xmlns:a14="http://schemas.microsoft.com/office/drawing/2010/main">
                  <a14:imgLayer r:embed="rId10">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447426" y="3213289"/>
            <a:ext cx="1474595" cy="1331908"/>
          </a:xfrm>
          <a:prstGeom prst="rect">
            <a:avLst/>
          </a:prstGeom>
        </p:spPr>
      </p:pic>
      <p:pic>
        <p:nvPicPr>
          <p:cNvPr id="14" name="Picture 13"/>
          <p:cNvPicPr>
            <a:picLocks noChangeAspect="1"/>
          </p:cNvPicPr>
          <p:nvPr/>
        </p:nvPicPr>
        <p:blipFill rotWithShape="1">
          <a:blip r:embed="rId16">
            <a:extLst>
              <a:ext uri="{BEBA8EAE-BF5A-486C-A8C5-ECC9F3942E4B}">
                <a14:imgProps xmlns:a14="http://schemas.microsoft.com/office/drawing/2010/main">
                  <a14:imgLayer r:embed="rId10">
                    <a14:imgEffect>
                      <a14:backgroundRemoval t="32000" b="68667" l="17333" r="27167"/>
                    </a14:imgEffect>
                  </a14:imgLayer>
                </a14:imgProps>
              </a:ext>
              <a:ext uri="{28A0092B-C50C-407E-A947-70E740481C1C}">
                <a14:useLocalDpi xmlns:a14="http://schemas.microsoft.com/office/drawing/2010/main" val="0"/>
              </a:ext>
            </a:extLst>
          </a:blip>
          <a:srcRect l="15667" t="48768" r="68667" b="41241"/>
          <a:stretch/>
        </p:blipFill>
        <p:spPr>
          <a:xfrm>
            <a:off x="5142981" y="1752600"/>
            <a:ext cx="2046337" cy="978802"/>
          </a:xfrm>
          <a:prstGeom prst="rect">
            <a:avLst/>
          </a:prstGeom>
        </p:spPr>
      </p:pic>
      <p:pic>
        <p:nvPicPr>
          <p:cNvPr id="15" name="Picture 14"/>
          <p:cNvPicPr>
            <a:picLocks noChangeAspect="1"/>
          </p:cNvPicPr>
          <p:nvPr/>
        </p:nvPicPr>
        <p:blipFill rotWithShape="1">
          <a:blip r:embed="rId15">
            <a:extLst>
              <a:ext uri="{BEBA8EAE-BF5A-486C-A8C5-ECC9F3942E4B}">
                <a14:imgProps xmlns:a14="http://schemas.microsoft.com/office/drawing/2010/main">
                  <a14:imgLayer r:embed="rId10">
                    <a14:imgEffect>
                      <a14:backgroundRemoval t="71778" b="90000" l="37167" r="49333"/>
                    </a14:imgEffect>
                  </a14:imgLayer>
                </a14:imgProps>
              </a:ext>
              <a:ext uri="{28A0092B-C50C-407E-A947-70E740481C1C}">
                <a14:useLocalDpi xmlns:a14="http://schemas.microsoft.com/office/drawing/2010/main" val="0"/>
              </a:ext>
            </a:extLst>
          </a:blip>
          <a:srcRect l="35455" t="72141" r="50519" b="10966"/>
          <a:stretch/>
        </p:blipFill>
        <p:spPr>
          <a:xfrm>
            <a:off x="1897867" y="5991605"/>
            <a:ext cx="870014" cy="785828"/>
          </a:xfrm>
          <a:prstGeom prst="rect">
            <a:avLst/>
          </a:prstGeom>
        </p:spPr>
      </p:pic>
      <p:sp>
        <p:nvSpPr>
          <p:cNvPr id="18" name="TextBox 17"/>
          <p:cNvSpPr txBox="1"/>
          <p:nvPr/>
        </p:nvSpPr>
        <p:spPr>
          <a:xfrm>
            <a:off x="1936813" y="2817243"/>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a:t>250</a:t>
            </a:r>
          </a:p>
        </p:txBody>
      </p:sp>
      <p:sp>
        <p:nvSpPr>
          <p:cNvPr id="19" name="TextBox 18"/>
          <p:cNvSpPr txBox="1"/>
          <p:nvPr/>
        </p:nvSpPr>
        <p:spPr>
          <a:xfrm>
            <a:off x="7189376" y="3029869"/>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t>220</a:t>
            </a:r>
          </a:p>
        </p:txBody>
      </p:sp>
      <p:sp>
        <p:nvSpPr>
          <p:cNvPr id="22" name="TextBox 21"/>
          <p:cNvSpPr txBox="1"/>
          <p:nvPr/>
        </p:nvSpPr>
        <p:spPr>
          <a:xfrm>
            <a:off x="5673506" y="3982827"/>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t>50</a:t>
            </a:r>
          </a:p>
        </p:txBody>
      </p:sp>
      <p:sp>
        <p:nvSpPr>
          <p:cNvPr id="25" name="TextBox 24"/>
          <p:cNvSpPr txBox="1"/>
          <p:nvPr/>
        </p:nvSpPr>
        <p:spPr>
          <a:xfrm>
            <a:off x="2874138" y="4252809"/>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a:t>230</a:t>
            </a:r>
          </a:p>
        </p:txBody>
      </p:sp>
      <p:sp>
        <p:nvSpPr>
          <p:cNvPr id="26" name="TextBox 25"/>
          <p:cNvSpPr txBox="1"/>
          <p:nvPr/>
        </p:nvSpPr>
        <p:spPr>
          <a:xfrm>
            <a:off x="1488707" y="5651028"/>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a:t>200</a:t>
            </a:r>
          </a:p>
        </p:txBody>
      </p:sp>
      <p:sp>
        <p:nvSpPr>
          <p:cNvPr id="27" name="TextBox 26"/>
          <p:cNvSpPr txBox="1"/>
          <p:nvPr/>
        </p:nvSpPr>
        <p:spPr>
          <a:xfrm>
            <a:off x="7098847" y="5699217"/>
            <a:ext cx="831068" cy="584775"/>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200" dirty="0"/>
              <a:t>250</a:t>
            </a:r>
          </a:p>
        </p:txBody>
      </p:sp>
      <p:pic>
        <p:nvPicPr>
          <p:cNvPr id="3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19110" y="0"/>
            <a:ext cx="304800" cy="304800"/>
          </a:xfrm>
          <a:prstGeom prst="rect">
            <a:avLst/>
          </a:prstGeom>
        </p:spPr>
      </p:pic>
      <p:pic>
        <p:nvPicPr>
          <p:cNvPr id="3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75567" y="290286"/>
            <a:ext cx="304800" cy="304800"/>
          </a:xfrm>
          <a:prstGeom prst="rect">
            <a:avLst/>
          </a:prstGeom>
        </p:spPr>
      </p:pic>
      <p:pic>
        <p:nvPicPr>
          <p:cNvPr id="3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28906" y="609600"/>
            <a:ext cx="304800" cy="304800"/>
          </a:xfrm>
          <a:prstGeom prst="rect">
            <a:avLst/>
          </a:prstGeom>
        </p:spPr>
      </p:pic>
      <p:pic>
        <p:nvPicPr>
          <p:cNvPr id="3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45959" y="914400"/>
            <a:ext cx="304800" cy="304800"/>
          </a:xfrm>
          <a:prstGeom prst="rect">
            <a:avLst/>
          </a:prstGeom>
        </p:spPr>
      </p:pic>
      <p:pic>
        <p:nvPicPr>
          <p:cNvPr id="3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70269" y="1240971"/>
            <a:ext cx="304800" cy="304800"/>
          </a:xfrm>
          <a:prstGeom prst="rect">
            <a:avLst/>
          </a:prstGeom>
        </p:spPr>
      </p:pic>
      <p:pic>
        <p:nvPicPr>
          <p:cNvPr id="35"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87321" y="1545771"/>
            <a:ext cx="304800" cy="304800"/>
          </a:xfrm>
          <a:prstGeom prst="rect">
            <a:avLst/>
          </a:prstGeom>
        </p:spPr>
      </p:pic>
      <p:pic>
        <p:nvPicPr>
          <p:cNvPr id="3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65550" y="2242001"/>
            <a:ext cx="304800" cy="304800"/>
          </a:xfrm>
          <a:prstGeom prst="rect">
            <a:avLst/>
          </a:prstGeom>
        </p:spPr>
      </p:pic>
      <p:pic>
        <p:nvPicPr>
          <p:cNvPr id="37"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7475" y="2668804"/>
            <a:ext cx="304800" cy="304800"/>
          </a:xfrm>
          <a:prstGeom prst="rect">
            <a:avLst/>
          </a:prstGeom>
        </p:spPr>
      </p:pic>
      <p:pic>
        <p:nvPicPr>
          <p:cNvPr id="3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60832" y="2973604"/>
            <a:ext cx="304800" cy="304800"/>
          </a:xfrm>
          <a:prstGeom prst="rect">
            <a:avLst/>
          </a:prstGeom>
        </p:spPr>
      </p:pic>
      <p:pic>
        <p:nvPicPr>
          <p:cNvPr id="3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52277" y="1937201"/>
            <a:ext cx="304800" cy="304800"/>
          </a:xfrm>
          <a:prstGeom prst="rect">
            <a:avLst/>
          </a:prstGeom>
        </p:spPr>
      </p:pic>
      <p:pic>
        <p:nvPicPr>
          <p:cNvPr id="4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330506" y="3402018"/>
            <a:ext cx="304800" cy="304800"/>
          </a:xfrm>
          <a:prstGeom prst="rect">
            <a:avLst/>
          </a:prstGeom>
        </p:spPr>
      </p:pic>
      <p:sp>
        <p:nvSpPr>
          <p:cNvPr id="41" name="Rounded Rectangle 40">
            <a:hlinkClick r:id="rId18" action="ppaction://hlinksldjump"/>
          </p:cNvPr>
          <p:cNvSpPr/>
          <p:nvPr/>
        </p:nvSpPr>
        <p:spPr>
          <a:xfrm>
            <a:off x="7658866" y="6384519"/>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335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1" fill="hold"/>
                                        <p:tgtEl>
                                          <p:spTgt spid="38"/>
                                        </p:tgtEl>
                                      </p:cBhvr>
                                    </p:cmd>
                                  </p:childTnLst>
                                </p:cTn>
                              </p:par>
                            </p:childTnLst>
                          </p:cTn>
                        </p:par>
                        <p:par>
                          <p:cTn id="7" fill="hold">
                            <p:stCondLst>
                              <p:cond delay="8085"/>
                            </p:stCondLst>
                            <p:childTnLst>
                              <p:par>
                                <p:cTn id="8" presetID="1" presetClass="mediacall" presetSubtype="0" fill="hold" nodeType="afterEffect">
                                  <p:stCondLst>
                                    <p:cond delay="0"/>
                                  </p:stCondLst>
                                  <p:childTnLst>
                                    <p:cmd type="call" cmd="playFrom(0.0)">
                                      <p:cBhvr>
                                        <p:cTn id="9" dur="8091" fill="hold"/>
                                        <p:tgtEl>
                                          <p:spTgt spid="36"/>
                                        </p:tgtEl>
                                      </p:cBhvr>
                                    </p:cmd>
                                  </p:childTnLst>
                                </p:cTn>
                              </p:par>
                            </p:childTnLst>
                          </p:cTn>
                        </p:par>
                        <p:par>
                          <p:cTn id="10" fill="hold">
                            <p:stCondLst>
                              <p:cond delay="16170"/>
                            </p:stCondLst>
                            <p:childTnLst>
                              <p:par>
                                <p:cTn id="11" presetID="1" presetClass="mediacall" presetSubtype="0" fill="hold" nodeType="afterEffect">
                                  <p:stCondLst>
                                    <p:cond delay="0"/>
                                  </p:stCondLst>
                                  <p:childTnLst>
                                    <p:cmd type="call" cmd="playFrom(0.0)">
                                      <p:cBhvr>
                                        <p:cTn id="12" dur="8091" fill="hold"/>
                                        <p:tgtEl>
                                          <p:spTgt spid="39"/>
                                        </p:tgtEl>
                                      </p:cBhvr>
                                    </p:cmd>
                                  </p:childTnLst>
                                </p:cTn>
                              </p:par>
                            </p:childTnLst>
                          </p:cTn>
                        </p:par>
                        <p:par>
                          <p:cTn id="13" fill="hold">
                            <p:stCondLst>
                              <p:cond delay="24255"/>
                            </p:stCondLst>
                            <p:childTnLst>
                              <p:par>
                                <p:cTn id="14" presetID="1" presetClass="mediacall" presetSubtype="0" fill="hold" nodeType="afterEffect">
                                  <p:stCondLst>
                                    <p:cond delay="0"/>
                                  </p:stCondLst>
                                  <p:childTnLst>
                                    <p:cmd type="call" cmd="playFrom(0.0)">
                                      <p:cBhvr>
                                        <p:cTn id="15" dur="809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10" presetClass="exit" presetSubtype="0" fill="hold" grpId="1" nodeType="withEffect">
                                  <p:stCondLst>
                                    <p:cond delay="0"/>
                                  </p:stCondLst>
                                  <p:childTnLst>
                                    <p:animEffect transition="out" filter="fade">
                                      <p:cBhvr>
                                        <p:cTn id="28" dur="2000"/>
                                        <p:tgtEl>
                                          <p:spTgt spid="18"/>
                                        </p:tgtEl>
                                      </p:cBhvr>
                                    </p:animEffect>
                                    <p:set>
                                      <p:cBhvr>
                                        <p:cTn id="29" dur="1" fill="hold">
                                          <p:stCondLst>
                                            <p:cond delay="1999"/>
                                          </p:stCondLst>
                                        </p:cTn>
                                        <p:tgtEl>
                                          <p:spTgt spid="18"/>
                                        </p:tgtEl>
                                        <p:attrNameLst>
                                          <p:attrName>style.visibility</p:attrName>
                                        </p:attrNameLst>
                                      </p:cBhvr>
                                      <p:to>
                                        <p:strVal val="hidden"/>
                                      </p:to>
                                    </p:set>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8091" fill="hold"/>
                                        <p:tgtEl>
                                          <p:spTgt spid="30"/>
                                        </p:tgtEl>
                                      </p:cBhvr>
                                    </p:cmd>
                                  </p:child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000"/>
                                        <p:tgtEl>
                                          <p:spTgt spid="26"/>
                                        </p:tgtEl>
                                      </p:cBhvr>
                                    </p:animEffect>
                                    <p:anim calcmode="lin" valueType="num">
                                      <p:cBhvr>
                                        <p:cTn id="42" dur="2000" fill="hold"/>
                                        <p:tgtEl>
                                          <p:spTgt spid="26"/>
                                        </p:tgtEl>
                                        <p:attrNameLst>
                                          <p:attrName>ppt_x</p:attrName>
                                        </p:attrNameLst>
                                      </p:cBhvr>
                                      <p:tavLst>
                                        <p:tav tm="0">
                                          <p:val>
                                            <p:strVal val="#ppt_x"/>
                                          </p:val>
                                        </p:tav>
                                        <p:tav tm="100000">
                                          <p:val>
                                            <p:strVal val="#ppt_x"/>
                                          </p:val>
                                        </p:tav>
                                      </p:tavLst>
                                    </p:anim>
                                    <p:anim calcmode="lin" valueType="num">
                                      <p:cBhvr>
                                        <p:cTn id="43" dur="2000" fill="hold"/>
                                        <p:tgtEl>
                                          <p:spTgt spid="26"/>
                                        </p:tgtEl>
                                        <p:attrNameLst>
                                          <p:attrName>ppt_y</p:attrName>
                                        </p:attrNameLst>
                                      </p:cBhvr>
                                      <p:tavLst>
                                        <p:tav tm="0">
                                          <p:val>
                                            <p:strVal val="#ppt_y+.1"/>
                                          </p:val>
                                        </p:tav>
                                        <p:tav tm="100000">
                                          <p:val>
                                            <p:strVal val="#ppt_y"/>
                                          </p:val>
                                        </p:tav>
                                      </p:tavLst>
                                    </p:anim>
                                  </p:childTnLst>
                                </p:cTn>
                              </p:par>
                              <p:par>
                                <p:cTn id="44" presetID="10" presetClass="exit" presetSubtype="0" fill="hold" grpId="1" nodeType="withEffect">
                                  <p:stCondLst>
                                    <p:cond delay="0"/>
                                  </p:stCondLst>
                                  <p:childTnLst>
                                    <p:animEffect transition="out" filter="fade">
                                      <p:cBhvr>
                                        <p:cTn id="45" dur="2000"/>
                                        <p:tgtEl>
                                          <p:spTgt spid="26"/>
                                        </p:tgtEl>
                                      </p:cBhvr>
                                    </p:animEffect>
                                    <p:set>
                                      <p:cBhvr>
                                        <p:cTn id="46" dur="1" fill="hold">
                                          <p:stCondLst>
                                            <p:cond delay="1999"/>
                                          </p:stCondLst>
                                        </p:cTn>
                                        <p:tgtEl>
                                          <p:spTgt spid="26"/>
                                        </p:tgtEl>
                                        <p:attrNameLst>
                                          <p:attrName>style.visibility</p:attrName>
                                        </p:attrNameLst>
                                      </p:cBhvr>
                                      <p:to>
                                        <p:strVal val="hidden"/>
                                      </p:to>
                                    </p:set>
                                  </p:childTnLst>
                                </p:cTn>
                              </p:par>
                            </p:childTnLst>
                          </p:cTn>
                        </p:par>
                        <p:par>
                          <p:cTn id="47" fill="hold">
                            <p:stCondLst>
                              <p:cond delay="2000"/>
                            </p:stCondLst>
                            <p:childTnLst>
                              <p:par>
                                <p:cTn id="48" presetID="1" presetClass="mediacall" presetSubtype="0" fill="hold" nodeType="afterEffect">
                                  <p:stCondLst>
                                    <p:cond delay="0"/>
                                  </p:stCondLst>
                                  <p:childTnLst>
                                    <p:cmd type="call" cmd="playFrom(0.0)">
                                      <p:cBhvr>
                                        <p:cTn id="49" dur="8091" fill="hold"/>
                                        <p:tgtEl>
                                          <p:spTgt spid="31"/>
                                        </p:tgtEl>
                                      </p:cBhvr>
                                    </p:cmd>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000"/>
                                        <p:tgtEl>
                                          <p:spTgt spid="25"/>
                                        </p:tgtEl>
                                      </p:cBhvr>
                                    </p:animEffect>
                                    <p:anim calcmode="lin" valueType="num">
                                      <p:cBhvr>
                                        <p:cTn id="59" dur="2000" fill="hold"/>
                                        <p:tgtEl>
                                          <p:spTgt spid="25"/>
                                        </p:tgtEl>
                                        <p:attrNameLst>
                                          <p:attrName>ppt_x</p:attrName>
                                        </p:attrNameLst>
                                      </p:cBhvr>
                                      <p:tavLst>
                                        <p:tav tm="0">
                                          <p:val>
                                            <p:strVal val="#ppt_x"/>
                                          </p:val>
                                        </p:tav>
                                        <p:tav tm="100000">
                                          <p:val>
                                            <p:strVal val="#ppt_x"/>
                                          </p:val>
                                        </p:tav>
                                      </p:tavLst>
                                    </p:anim>
                                    <p:anim calcmode="lin" valueType="num">
                                      <p:cBhvr>
                                        <p:cTn id="60" dur="2000" fill="hold"/>
                                        <p:tgtEl>
                                          <p:spTgt spid="25"/>
                                        </p:tgtEl>
                                        <p:attrNameLst>
                                          <p:attrName>ppt_y</p:attrName>
                                        </p:attrNameLst>
                                      </p:cBhvr>
                                      <p:tavLst>
                                        <p:tav tm="0">
                                          <p:val>
                                            <p:strVal val="#ppt_y+.1"/>
                                          </p:val>
                                        </p:tav>
                                        <p:tav tm="100000">
                                          <p:val>
                                            <p:strVal val="#ppt_y"/>
                                          </p:val>
                                        </p:tav>
                                      </p:tavLst>
                                    </p:anim>
                                  </p:childTnLst>
                                </p:cTn>
                              </p:par>
                              <p:par>
                                <p:cTn id="61" presetID="10" presetClass="exit" presetSubtype="0" fill="hold" grpId="1" nodeType="withEffect">
                                  <p:stCondLst>
                                    <p:cond delay="0"/>
                                  </p:stCondLst>
                                  <p:childTnLst>
                                    <p:animEffect transition="out" filter="fade">
                                      <p:cBhvr>
                                        <p:cTn id="62" dur="2000"/>
                                        <p:tgtEl>
                                          <p:spTgt spid="25"/>
                                        </p:tgtEl>
                                      </p:cBhvr>
                                    </p:animEffect>
                                    <p:set>
                                      <p:cBhvr>
                                        <p:cTn id="63" dur="1" fill="hold">
                                          <p:stCondLst>
                                            <p:cond delay="1999"/>
                                          </p:stCondLst>
                                        </p:cTn>
                                        <p:tgtEl>
                                          <p:spTgt spid="25"/>
                                        </p:tgtEl>
                                        <p:attrNameLst>
                                          <p:attrName>style.visibility</p:attrName>
                                        </p:attrNameLst>
                                      </p:cBhvr>
                                      <p:to>
                                        <p:strVal val="hidden"/>
                                      </p:to>
                                    </p:set>
                                  </p:childTnLst>
                                </p:cTn>
                              </p:par>
                            </p:childTnLst>
                          </p:cTn>
                        </p:par>
                        <p:par>
                          <p:cTn id="64" fill="hold">
                            <p:stCondLst>
                              <p:cond delay="2000"/>
                            </p:stCondLst>
                            <p:childTnLst>
                              <p:par>
                                <p:cTn id="65" presetID="1" presetClass="mediacall" presetSubtype="0" fill="hold" nodeType="afterEffect">
                                  <p:stCondLst>
                                    <p:cond delay="0"/>
                                  </p:stCondLst>
                                  <p:childTnLst>
                                    <p:cmd type="call" cmd="playFrom(0.0)">
                                      <p:cBhvr>
                                        <p:cTn id="66" dur="8091" fill="hold"/>
                                        <p:tgtEl>
                                          <p:spTgt spid="32"/>
                                        </p:tgtEl>
                                      </p:cBhvr>
                                    </p:cmd>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2000"/>
                                        <p:tgtEl>
                                          <p:spTgt spid="19"/>
                                        </p:tgtEl>
                                      </p:cBhvr>
                                    </p:animEffect>
                                    <p:anim calcmode="lin" valueType="num">
                                      <p:cBhvr>
                                        <p:cTn id="76" dur="2000" fill="hold"/>
                                        <p:tgtEl>
                                          <p:spTgt spid="19"/>
                                        </p:tgtEl>
                                        <p:attrNameLst>
                                          <p:attrName>ppt_x</p:attrName>
                                        </p:attrNameLst>
                                      </p:cBhvr>
                                      <p:tavLst>
                                        <p:tav tm="0">
                                          <p:val>
                                            <p:strVal val="#ppt_x"/>
                                          </p:val>
                                        </p:tav>
                                        <p:tav tm="100000">
                                          <p:val>
                                            <p:strVal val="#ppt_x"/>
                                          </p:val>
                                        </p:tav>
                                      </p:tavLst>
                                    </p:anim>
                                    <p:anim calcmode="lin" valueType="num">
                                      <p:cBhvr>
                                        <p:cTn id="77" dur="2000" fill="hold"/>
                                        <p:tgtEl>
                                          <p:spTgt spid="19"/>
                                        </p:tgtEl>
                                        <p:attrNameLst>
                                          <p:attrName>ppt_y</p:attrName>
                                        </p:attrNameLst>
                                      </p:cBhvr>
                                      <p:tavLst>
                                        <p:tav tm="0">
                                          <p:val>
                                            <p:strVal val="#ppt_y+.1"/>
                                          </p:val>
                                        </p:tav>
                                        <p:tav tm="100000">
                                          <p:val>
                                            <p:strVal val="#ppt_y"/>
                                          </p:val>
                                        </p:tav>
                                      </p:tavLst>
                                    </p:anim>
                                  </p:childTnLst>
                                </p:cTn>
                              </p:par>
                              <p:par>
                                <p:cTn id="78" presetID="10" presetClass="exit" presetSubtype="0" fill="hold" grpId="1" nodeType="withEffect">
                                  <p:stCondLst>
                                    <p:cond delay="0"/>
                                  </p:stCondLst>
                                  <p:childTnLst>
                                    <p:animEffect transition="out" filter="fade">
                                      <p:cBhvr>
                                        <p:cTn id="79" dur="2000"/>
                                        <p:tgtEl>
                                          <p:spTgt spid="19"/>
                                        </p:tgtEl>
                                      </p:cBhvr>
                                    </p:animEffect>
                                    <p:set>
                                      <p:cBhvr>
                                        <p:cTn id="80" dur="1" fill="hold">
                                          <p:stCondLst>
                                            <p:cond delay="1999"/>
                                          </p:stCondLst>
                                        </p:cTn>
                                        <p:tgtEl>
                                          <p:spTgt spid="19"/>
                                        </p:tgtEl>
                                        <p:attrNameLst>
                                          <p:attrName>style.visibility</p:attrName>
                                        </p:attrNameLst>
                                      </p:cBhvr>
                                      <p:to>
                                        <p:strVal val="hidden"/>
                                      </p:to>
                                    </p:set>
                                  </p:childTnLst>
                                </p:cTn>
                              </p:par>
                            </p:childTnLst>
                          </p:cTn>
                        </p:par>
                        <p:par>
                          <p:cTn id="81" fill="hold">
                            <p:stCondLst>
                              <p:cond delay="2000"/>
                            </p:stCondLst>
                            <p:childTnLst>
                              <p:par>
                                <p:cTn id="82" presetID="1" presetClass="mediacall" presetSubtype="0" fill="hold" nodeType="afterEffect">
                                  <p:stCondLst>
                                    <p:cond delay="0"/>
                                  </p:stCondLst>
                                  <p:childTnLst>
                                    <p:cmd type="call" cmd="playFrom(0.0)">
                                      <p:cBhvr>
                                        <p:cTn id="83" dur="8091" fill="hold"/>
                                        <p:tgtEl>
                                          <p:spTgt spid="33"/>
                                        </p:tgtEl>
                                      </p:cBhvr>
                                    </p:cmd>
                                  </p:child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6"/>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42"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2000"/>
                                        <p:tgtEl>
                                          <p:spTgt spid="27"/>
                                        </p:tgtEl>
                                      </p:cBhvr>
                                    </p:animEffect>
                                    <p:anim calcmode="lin" valueType="num">
                                      <p:cBhvr>
                                        <p:cTn id="93" dur="2000" fill="hold"/>
                                        <p:tgtEl>
                                          <p:spTgt spid="27"/>
                                        </p:tgtEl>
                                        <p:attrNameLst>
                                          <p:attrName>ppt_x</p:attrName>
                                        </p:attrNameLst>
                                      </p:cBhvr>
                                      <p:tavLst>
                                        <p:tav tm="0">
                                          <p:val>
                                            <p:strVal val="#ppt_x"/>
                                          </p:val>
                                        </p:tav>
                                        <p:tav tm="100000">
                                          <p:val>
                                            <p:strVal val="#ppt_x"/>
                                          </p:val>
                                        </p:tav>
                                      </p:tavLst>
                                    </p:anim>
                                    <p:anim calcmode="lin" valueType="num">
                                      <p:cBhvr>
                                        <p:cTn id="94" dur="2000" fill="hold"/>
                                        <p:tgtEl>
                                          <p:spTgt spid="27"/>
                                        </p:tgtEl>
                                        <p:attrNameLst>
                                          <p:attrName>ppt_y</p:attrName>
                                        </p:attrNameLst>
                                      </p:cBhvr>
                                      <p:tavLst>
                                        <p:tav tm="0">
                                          <p:val>
                                            <p:strVal val="#ppt_y+.1"/>
                                          </p:val>
                                        </p:tav>
                                        <p:tav tm="100000">
                                          <p:val>
                                            <p:strVal val="#ppt_y"/>
                                          </p:val>
                                        </p:tav>
                                      </p:tavLst>
                                    </p:anim>
                                  </p:childTnLst>
                                </p:cTn>
                              </p:par>
                              <p:par>
                                <p:cTn id="95" presetID="10" presetClass="exit" presetSubtype="0" fill="hold" grpId="1" nodeType="withEffect">
                                  <p:stCondLst>
                                    <p:cond delay="0"/>
                                  </p:stCondLst>
                                  <p:childTnLst>
                                    <p:animEffect transition="out" filter="fade">
                                      <p:cBhvr>
                                        <p:cTn id="96" dur="2000"/>
                                        <p:tgtEl>
                                          <p:spTgt spid="27"/>
                                        </p:tgtEl>
                                      </p:cBhvr>
                                    </p:animEffect>
                                    <p:set>
                                      <p:cBhvr>
                                        <p:cTn id="97" dur="1" fill="hold">
                                          <p:stCondLst>
                                            <p:cond delay="1999"/>
                                          </p:stCondLst>
                                        </p:cTn>
                                        <p:tgtEl>
                                          <p:spTgt spid="27"/>
                                        </p:tgtEl>
                                        <p:attrNameLst>
                                          <p:attrName>style.visibility</p:attrName>
                                        </p:attrNameLst>
                                      </p:cBhvr>
                                      <p:to>
                                        <p:strVal val="hidden"/>
                                      </p:to>
                                    </p:set>
                                  </p:childTnLst>
                                </p:cTn>
                              </p:par>
                            </p:childTnLst>
                          </p:cTn>
                        </p:par>
                        <p:par>
                          <p:cTn id="98" fill="hold">
                            <p:stCondLst>
                              <p:cond delay="2000"/>
                            </p:stCondLst>
                            <p:childTnLst>
                              <p:par>
                                <p:cTn id="99" presetID="1" presetClass="mediacall" presetSubtype="0" fill="hold" nodeType="afterEffect">
                                  <p:stCondLst>
                                    <p:cond delay="0"/>
                                  </p:stCondLst>
                                  <p:childTnLst>
                                    <p:cmd type="call" cmd="playFrom(0.0)">
                                      <p:cBhvr>
                                        <p:cTn id="100" dur="8091" fill="hold"/>
                                        <p:tgtEl>
                                          <p:spTgt spid="34"/>
                                        </p:tgtEl>
                                      </p:cBhvr>
                                    </p:cmd>
                                  </p:childTnLst>
                                </p:cTn>
                              </p:par>
                            </p:childTnLst>
                          </p:cTn>
                        </p:par>
                      </p:childTnLst>
                    </p:cTn>
                  </p:par>
                </p:childTnLst>
              </p:cTn>
              <p:nextCondLst>
                <p:cond evt="onClick" delay="0">
                  <p:tgtEl>
                    <p:spTgt spid="6"/>
                  </p:tgtEl>
                </p:cond>
              </p:nextCondLst>
            </p:seq>
            <p:seq concurrent="1" nextAc="seek">
              <p:cTn id="101" restart="whenNotActive" fill="hold" evtFilter="cancelBubble" nodeType="interactiveSeq">
                <p:stCondLst>
                  <p:cond evt="onClick" delay="0">
                    <p:tgtEl>
                      <p:spTgt spid="5"/>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5"/>
                                        </p:tgtEl>
                                      </p:cBhvr>
                                    </p:animEffect>
                                    <p:set>
                                      <p:cBhvr>
                                        <p:cTn id="106" dur="1" fill="hold">
                                          <p:stCondLst>
                                            <p:cond delay="499"/>
                                          </p:stCondLst>
                                        </p:cTn>
                                        <p:tgtEl>
                                          <p:spTgt spid="5"/>
                                        </p:tgtEl>
                                        <p:attrNameLst>
                                          <p:attrName>style.visibility</p:attrName>
                                        </p:attrNameLst>
                                      </p:cBhvr>
                                      <p:to>
                                        <p:strVal val="hidden"/>
                                      </p:to>
                                    </p:set>
                                  </p:childTnLst>
                                </p:cTn>
                              </p:par>
                              <p:par>
                                <p:cTn id="107" presetID="42"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2000"/>
                                        <p:tgtEl>
                                          <p:spTgt spid="22"/>
                                        </p:tgtEl>
                                      </p:cBhvr>
                                    </p:animEffect>
                                    <p:anim calcmode="lin" valueType="num">
                                      <p:cBhvr>
                                        <p:cTn id="110" dur="2000" fill="hold"/>
                                        <p:tgtEl>
                                          <p:spTgt spid="22"/>
                                        </p:tgtEl>
                                        <p:attrNameLst>
                                          <p:attrName>ppt_x</p:attrName>
                                        </p:attrNameLst>
                                      </p:cBhvr>
                                      <p:tavLst>
                                        <p:tav tm="0">
                                          <p:val>
                                            <p:strVal val="#ppt_x"/>
                                          </p:val>
                                        </p:tav>
                                        <p:tav tm="100000">
                                          <p:val>
                                            <p:strVal val="#ppt_x"/>
                                          </p:val>
                                        </p:tav>
                                      </p:tavLst>
                                    </p:anim>
                                    <p:anim calcmode="lin" valueType="num">
                                      <p:cBhvr>
                                        <p:cTn id="111" dur="2000" fill="hold"/>
                                        <p:tgtEl>
                                          <p:spTgt spid="22"/>
                                        </p:tgtEl>
                                        <p:attrNameLst>
                                          <p:attrName>ppt_y</p:attrName>
                                        </p:attrNameLst>
                                      </p:cBhvr>
                                      <p:tavLst>
                                        <p:tav tm="0">
                                          <p:val>
                                            <p:strVal val="#ppt_y+.1"/>
                                          </p:val>
                                        </p:tav>
                                        <p:tav tm="100000">
                                          <p:val>
                                            <p:strVal val="#ppt_y"/>
                                          </p:val>
                                        </p:tav>
                                      </p:tavLst>
                                    </p:anim>
                                  </p:childTnLst>
                                </p:cTn>
                              </p:par>
                              <p:par>
                                <p:cTn id="112" presetID="10" presetClass="exit" presetSubtype="0" fill="hold" grpId="1" nodeType="withEffect">
                                  <p:stCondLst>
                                    <p:cond delay="0"/>
                                  </p:stCondLst>
                                  <p:childTnLst>
                                    <p:animEffect transition="out" filter="fade">
                                      <p:cBhvr>
                                        <p:cTn id="113" dur="2000"/>
                                        <p:tgtEl>
                                          <p:spTgt spid="22"/>
                                        </p:tgtEl>
                                      </p:cBhvr>
                                    </p:animEffect>
                                    <p:set>
                                      <p:cBhvr>
                                        <p:cTn id="114" dur="1" fill="hold">
                                          <p:stCondLst>
                                            <p:cond delay="1999"/>
                                          </p:stCondLst>
                                        </p:cTn>
                                        <p:tgtEl>
                                          <p:spTgt spid="22"/>
                                        </p:tgtEl>
                                        <p:attrNameLst>
                                          <p:attrName>style.visibility</p:attrName>
                                        </p:attrNameLst>
                                      </p:cBhvr>
                                      <p:to>
                                        <p:strVal val="hidden"/>
                                      </p:to>
                                    </p:set>
                                  </p:childTnLst>
                                </p:cTn>
                              </p:par>
                            </p:childTnLst>
                          </p:cTn>
                        </p:par>
                        <p:par>
                          <p:cTn id="115" fill="hold">
                            <p:stCondLst>
                              <p:cond delay="2000"/>
                            </p:stCondLst>
                            <p:childTnLst>
                              <p:par>
                                <p:cTn id="116" presetID="1" presetClass="mediacall" presetSubtype="0" fill="hold" nodeType="afterEffect">
                                  <p:stCondLst>
                                    <p:cond delay="0"/>
                                  </p:stCondLst>
                                  <p:childTnLst>
                                    <p:cmd type="call" cmd="playFrom(0.0)">
                                      <p:cBhvr>
                                        <p:cTn id="117" dur="8091" fill="hold"/>
                                        <p:tgtEl>
                                          <p:spTgt spid="35"/>
                                        </p:tgtEl>
                                      </p:cBhvr>
                                    </p:cmd>
                                  </p:childTnLst>
                                </p:cTn>
                              </p:par>
                            </p:childTnLst>
                          </p:cTn>
                        </p:par>
                      </p:childTnLst>
                    </p:cTn>
                  </p:par>
                </p:childTnLst>
              </p:cTn>
              <p:nextCondLst>
                <p:cond evt="onClick" delay="0">
                  <p:tgtEl>
                    <p:spTgt spid="5"/>
                  </p:tgtEl>
                </p:cond>
              </p:nextCondLst>
            </p:seq>
            <p:audio>
              <p:cMediaNode vol="80000">
                <p:cTn id="118" fill="hold" display="0">
                  <p:stCondLst>
                    <p:cond delay="indefinite"/>
                  </p:stCondLst>
                  <p:endCondLst>
                    <p:cond evt="onStopAudio" delay="0">
                      <p:tgtEl>
                        <p:sldTgt/>
                      </p:tgtEl>
                    </p:cond>
                  </p:endCondLst>
                </p:cTn>
                <p:tgtEl>
                  <p:spTgt spid="30"/>
                </p:tgtEl>
              </p:cMediaNode>
            </p:audio>
            <p:audio>
              <p:cMediaNode vol="80000">
                <p:cTn id="119" fill="hold" display="0">
                  <p:stCondLst>
                    <p:cond delay="indefinite"/>
                  </p:stCondLst>
                  <p:endCondLst>
                    <p:cond evt="onStopAudio" delay="0">
                      <p:tgtEl>
                        <p:sldTgt/>
                      </p:tgtEl>
                    </p:cond>
                  </p:endCondLst>
                </p:cTn>
                <p:tgtEl>
                  <p:spTgt spid="31"/>
                </p:tgtEl>
              </p:cMediaNode>
            </p:audio>
            <p:audio>
              <p:cMediaNode vol="80000">
                <p:cTn id="120" fill="hold" display="0">
                  <p:stCondLst>
                    <p:cond delay="indefinite"/>
                  </p:stCondLst>
                  <p:endCondLst>
                    <p:cond evt="onStopAudio" delay="0">
                      <p:tgtEl>
                        <p:sldTgt/>
                      </p:tgtEl>
                    </p:cond>
                  </p:endCondLst>
                </p:cTn>
                <p:tgtEl>
                  <p:spTgt spid="32"/>
                </p:tgtEl>
              </p:cMediaNode>
            </p:audio>
            <p:audio>
              <p:cMediaNode vol="80000">
                <p:cTn id="121" fill="hold" display="0">
                  <p:stCondLst>
                    <p:cond delay="indefinite"/>
                  </p:stCondLst>
                  <p:endCondLst>
                    <p:cond evt="onStopAudio" delay="0">
                      <p:tgtEl>
                        <p:sldTgt/>
                      </p:tgtEl>
                    </p:cond>
                  </p:endCondLst>
                </p:cTn>
                <p:tgtEl>
                  <p:spTgt spid="33"/>
                </p:tgtEl>
              </p:cMediaNode>
            </p:audio>
            <p:audio>
              <p:cMediaNode vol="80000">
                <p:cTn id="122" fill="hold" display="0">
                  <p:stCondLst>
                    <p:cond delay="indefinite"/>
                  </p:stCondLst>
                  <p:endCondLst>
                    <p:cond evt="onStopAudio" delay="0">
                      <p:tgtEl>
                        <p:sldTgt/>
                      </p:tgtEl>
                    </p:cond>
                  </p:endCondLst>
                </p:cTn>
                <p:tgtEl>
                  <p:spTgt spid="34"/>
                </p:tgtEl>
              </p:cMediaNode>
            </p:audio>
            <p:audio>
              <p:cMediaNode vol="80000">
                <p:cTn id="123" fill="hold" display="0">
                  <p:stCondLst>
                    <p:cond delay="indefinite"/>
                  </p:stCondLst>
                  <p:endCondLst>
                    <p:cond evt="onStopAudio" delay="0">
                      <p:tgtEl>
                        <p:sldTgt/>
                      </p:tgtEl>
                    </p:cond>
                  </p:endCondLst>
                </p:cTn>
                <p:tgtEl>
                  <p:spTgt spid="35"/>
                </p:tgtEl>
              </p:cMediaNode>
            </p:audio>
            <p:audio>
              <p:cMediaNode vol="80000">
                <p:cTn id="124" fill="hold" display="0">
                  <p:stCondLst>
                    <p:cond delay="indefinite"/>
                  </p:stCondLst>
                  <p:endCondLst>
                    <p:cond evt="onStopAudio" delay="0">
                      <p:tgtEl>
                        <p:sldTgt/>
                      </p:tgtEl>
                    </p:cond>
                  </p:endCondLst>
                </p:cTn>
                <p:tgtEl>
                  <p:spTgt spid="36"/>
                </p:tgtEl>
              </p:cMediaNode>
            </p:audio>
            <p:audio>
              <p:cMediaNode vol="80000">
                <p:cTn id="125" fill="hold" display="0">
                  <p:stCondLst>
                    <p:cond delay="indefinite"/>
                  </p:stCondLst>
                  <p:endCondLst>
                    <p:cond evt="onStopAudio" delay="0">
                      <p:tgtEl>
                        <p:sldTgt/>
                      </p:tgtEl>
                    </p:cond>
                  </p:endCondLst>
                </p:cTn>
                <p:tgtEl>
                  <p:spTgt spid="37"/>
                </p:tgtEl>
              </p:cMediaNode>
            </p:audio>
            <p:audio>
              <p:cMediaNode vol="80000">
                <p:cTn id="126" fill="hold" display="0">
                  <p:stCondLst>
                    <p:cond delay="indefinite"/>
                  </p:stCondLst>
                  <p:endCondLst>
                    <p:cond evt="onStopAudio" delay="0">
                      <p:tgtEl>
                        <p:sldTgt/>
                      </p:tgtEl>
                    </p:cond>
                  </p:endCondLst>
                </p:cTn>
                <p:tgtEl>
                  <p:spTgt spid="38"/>
                </p:tgtEl>
              </p:cMediaNode>
            </p:audio>
            <p:audio>
              <p:cMediaNode vol="80000">
                <p:cTn id="127" fill="hold" display="0">
                  <p:stCondLst>
                    <p:cond delay="indefinite"/>
                  </p:stCondLst>
                  <p:endCondLst>
                    <p:cond evt="onStopAudio" delay="0">
                      <p:tgtEl>
                        <p:sldTgt/>
                      </p:tgtEl>
                    </p:cond>
                  </p:endCondLst>
                </p:cTn>
                <p:tgtEl>
                  <p:spTgt spid="39"/>
                </p:tgtEl>
              </p:cMediaNode>
            </p:audio>
            <p:audio>
              <p:cMediaNode vol="80000">
                <p:cTn id="128" fill="hold" display="0">
                  <p:stCondLst>
                    <p:cond delay="indefinite"/>
                  </p:stCondLst>
                  <p:endCondLst>
                    <p:cond evt="onStopAudio" delay="0">
                      <p:tgtEl>
                        <p:sldTgt/>
                      </p:tgtEl>
                    </p:cond>
                  </p:endCondLst>
                </p:cTn>
                <p:tgtEl>
                  <p:spTgt spid="40"/>
                </p:tgtEl>
              </p:cMediaNode>
            </p:audio>
          </p:childTnLst>
        </p:cTn>
      </p:par>
    </p:tnLst>
    <p:bldLst>
      <p:bldP spid="18" grpId="0" animBg="1"/>
      <p:bldP spid="18" grpId="1" animBg="1"/>
      <p:bldP spid="19" grpId="0" animBg="1"/>
      <p:bldP spid="19" grpId="1" animBg="1"/>
      <p:bldP spid="22" grpId="0" animBg="1"/>
      <p:bldP spid="22" grpId="1" animBg="1"/>
      <p:bldP spid="25" grpId="0" animBg="1"/>
      <p:bldP spid="25" grpId="1" animBg="1"/>
      <p:bldP spid="26" grpId="0" animBg="1"/>
      <p:bldP spid="26" grpId="1" animBg="1"/>
      <p:bldP spid="27" grpId="0" animBg="1"/>
      <p:bldP spid="2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228600" y="1687452"/>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34" name="Google Shape;334;p23"/>
          <p:cNvSpPr txBox="1"/>
          <p:nvPr/>
        </p:nvSpPr>
        <p:spPr>
          <a:xfrm>
            <a:off x="568412" y="766519"/>
            <a:ext cx="8832158"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35" name="Google Shape;335;p23"/>
          <p:cNvPicPr preferRelativeResize="0"/>
          <p:nvPr/>
        </p:nvPicPr>
        <p:blipFill rotWithShape="1">
          <a:blip r:embed="rId3">
            <a:alphaModFix/>
          </a:blip>
          <a:srcRect/>
          <a:stretch/>
        </p:blipFill>
        <p:spPr>
          <a:xfrm>
            <a:off x="0" y="-4841"/>
            <a:ext cx="9144000" cy="660209"/>
          </a:xfrm>
          <a:prstGeom prst="rect">
            <a:avLst/>
          </a:prstGeom>
          <a:noFill/>
          <a:ln>
            <a:noFill/>
          </a:ln>
        </p:spPr>
      </p:pic>
      <p:sp>
        <p:nvSpPr>
          <p:cNvPr id="336" name="Google Shape;336;p23"/>
          <p:cNvSpPr txBox="1"/>
          <p:nvPr/>
        </p:nvSpPr>
        <p:spPr>
          <a:xfrm>
            <a:off x="560060" y="52388"/>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37" name="Google Shape;337;p23"/>
          <p:cNvSpPr/>
          <p:nvPr/>
        </p:nvSpPr>
        <p:spPr>
          <a:xfrm>
            <a:off x="183105" y="766519"/>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38" name="Google Shape;338;p23"/>
          <p:cNvSpPr txBox="1"/>
          <p:nvPr/>
        </p:nvSpPr>
        <p:spPr>
          <a:xfrm>
            <a:off x="174753" y="718925"/>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39" name="Google Shape;339;p23"/>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40" name="Google Shape;340;p23"/>
          <p:cNvSpPr txBox="1"/>
          <p:nvPr/>
        </p:nvSpPr>
        <p:spPr>
          <a:xfrm>
            <a:off x="146258" y="1343126"/>
            <a:ext cx="9017197" cy="692475"/>
          </a:xfrm>
          <a:prstGeom prst="rect">
            <a:avLst/>
          </a:prstGeom>
          <a:noFill/>
          <a:ln>
            <a:noFill/>
          </a:ln>
        </p:spPr>
        <p:txBody>
          <a:bodyPr spcFirstLastPara="1" wrap="square" lIns="68569" tIns="68569" rIns="68569" bIns="68569" anchor="t" anchorCtr="0">
            <a:spAutoFit/>
          </a:bodyPr>
          <a:lstStyle/>
          <a:p>
            <a:pPr marL="0" lvl="0" indent="0" algn="l" rtl="0">
              <a:lnSpc>
                <a:spcPct val="150000"/>
              </a:lnSpc>
              <a:spcBef>
                <a:spcPts val="0"/>
              </a:spcBef>
              <a:spcAft>
                <a:spcPts val="0"/>
              </a:spcAft>
              <a:buNone/>
            </a:pPr>
            <a:r>
              <a:rPr lang="en-US" sz="2400" i="1" dirty="0">
                <a:latin typeface="Calibri" panose="020F0502020204030204" pitchFamily="34" charset="0"/>
                <a:cs typeface="Calibri" panose="020F0502020204030204" pitchFamily="34" charset="0"/>
              </a:rPr>
              <a:t>4. The WTO is the world’s _______international economic </a:t>
            </a:r>
            <a:r>
              <a:rPr lang="en-US" sz="2400" i="1" dirty="0" err="1">
                <a:latin typeface="Calibri" panose="020F0502020204030204" pitchFamily="34" charset="0"/>
                <a:cs typeface="Calibri" panose="020F0502020204030204" pitchFamily="34" charset="0"/>
              </a:rPr>
              <a:t>organisation</a:t>
            </a:r>
            <a:r>
              <a:rPr lang="en-US" sz="2400" i="1"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p:txBody>
      </p:sp>
      <p:sp>
        <p:nvSpPr>
          <p:cNvPr id="3" name="TextBox 2"/>
          <p:cNvSpPr txBox="1"/>
          <p:nvPr/>
        </p:nvSpPr>
        <p:spPr>
          <a:xfrm>
            <a:off x="8494317" y="1838017"/>
            <a:ext cx="392415" cy="92398"/>
          </a:xfrm>
          <a:prstGeom prst="rect">
            <a:avLst/>
          </a:prstGeom>
          <a:noFill/>
        </p:spPr>
        <p:txBody>
          <a:bodyPr vert="eaVert" wrap="none" rtlCol="0">
            <a:spAutoFit/>
          </a:bodyPr>
          <a:lstStyle/>
          <a:p>
            <a:endParaRPr lang="en-US" sz="1350"/>
          </a:p>
        </p:txBody>
      </p:sp>
      <p:sp>
        <p:nvSpPr>
          <p:cNvPr id="2" name="TextBox 1">
            <a:extLst>
              <a:ext uri="{FF2B5EF4-FFF2-40B4-BE49-F238E27FC236}">
                <a16:creationId xmlns:a16="http://schemas.microsoft.com/office/drawing/2014/main" xmlns="" id="{047F1D15-A614-44DD-B617-2CFC67085137}"/>
              </a:ext>
            </a:extLst>
          </p:cNvPr>
          <p:cNvSpPr txBox="1"/>
          <p:nvPr/>
        </p:nvSpPr>
        <p:spPr>
          <a:xfrm>
            <a:off x="4190999" y="2324970"/>
            <a:ext cx="4826197" cy="3894592"/>
          </a:xfrm>
          <a:prstGeom prst="rect">
            <a:avLst/>
          </a:prstGeom>
          <a:noFill/>
        </p:spPr>
        <p:txBody>
          <a:bodyPr wrap="square">
            <a:spAutoFit/>
          </a:bodyPr>
          <a:lstStyle/>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D. The WTO was formed in 1995.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It is the world’s largest international economic </a:t>
            </a:r>
            <a:r>
              <a:rPr lang="en-US" sz="2400" dirty="0" err="1">
                <a:solidFill>
                  <a:srgbClr val="000000"/>
                </a:solidFill>
                <a:latin typeface="Calibri" panose="020F0502020204030204" pitchFamily="34" charset="0"/>
                <a:cs typeface="Calibri" panose="020F0502020204030204" pitchFamily="34" charset="0"/>
                <a:sym typeface="Arial"/>
              </a:rPr>
              <a:t>organisation</a:t>
            </a:r>
            <a:r>
              <a:rPr lang="en-US" sz="2400" dirty="0">
                <a:solidFill>
                  <a:srgbClr val="000000"/>
                </a:solidFill>
                <a:latin typeface="Calibri" panose="020F0502020204030204" pitchFamily="34" charset="0"/>
                <a:cs typeface="Calibri" panose="020F0502020204030204" pitchFamily="34" charset="0"/>
                <a:sym typeface="Arial"/>
              </a:rPr>
              <a:t>. </a:t>
            </a:r>
            <a:r>
              <a:rPr lang="en-US" sz="2400" dirty="0" err="1">
                <a:solidFill>
                  <a:srgbClr val="000000"/>
                </a:solidFill>
                <a:latin typeface="Calibri" panose="020F0502020204030204" pitchFamily="34" charset="0"/>
                <a:cs typeface="Calibri" panose="020F0502020204030204" pitchFamily="34" charset="0"/>
                <a:sym typeface="Arial"/>
              </a:rPr>
              <a:t>VietNam</a:t>
            </a:r>
            <a:r>
              <a:rPr lang="en-US" sz="2400" dirty="0">
                <a:solidFill>
                  <a:srgbClr val="000000"/>
                </a:solidFill>
                <a:latin typeface="Calibri" panose="020F0502020204030204" pitchFamily="34" charset="0"/>
                <a:cs typeface="Calibri" panose="020F0502020204030204" pitchFamily="34" charset="0"/>
                <a:sym typeface="Arial"/>
              </a:rPr>
              <a:t> became a WTO member in 2007. Since then, our economy has achieved a high growth level.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Viet Nam has also become more attractive to foreign investors.</a:t>
            </a:r>
          </a:p>
        </p:txBody>
      </p:sp>
      <p:pic>
        <p:nvPicPr>
          <p:cNvPr id="4" name="Picture 2" descr="World Trade Organization - Home page - Global trade">
            <a:extLst>
              <a:ext uri="{FF2B5EF4-FFF2-40B4-BE49-F238E27FC236}">
                <a16:creationId xmlns:a16="http://schemas.microsoft.com/office/drawing/2014/main" xmlns="" id="{7E9DF903-09A9-EF00-F0DC-1DC907FBF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90" y="2568725"/>
            <a:ext cx="3943005" cy="30301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xmlns="" id="{CA773894-0141-1D47-7771-D274507BFBBE}"/>
              </a:ext>
            </a:extLst>
          </p:cNvPr>
          <p:cNvCxnSpPr/>
          <p:nvPr/>
        </p:nvCxnSpPr>
        <p:spPr>
          <a:xfrm>
            <a:off x="4876800" y="3276600"/>
            <a:ext cx="3810000" cy="0"/>
          </a:xfrm>
          <a:prstGeom prst="line">
            <a:avLst/>
          </a:prstGeom>
        </p:spPr>
        <p:style>
          <a:lnRef idx="2">
            <a:schemeClr val="accent2"/>
          </a:lnRef>
          <a:fillRef idx="0">
            <a:schemeClr val="accent2"/>
          </a:fillRef>
          <a:effectRef idx="1">
            <a:schemeClr val="accent2"/>
          </a:effectRef>
          <a:fontRef idx="minor">
            <a:schemeClr val="tx1"/>
          </a:fontRef>
        </p:style>
      </p:cxnSp>
      <p:sp>
        <p:nvSpPr>
          <p:cNvPr id="7" name="TextBox 6">
            <a:extLst>
              <a:ext uri="{FF2B5EF4-FFF2-40B4-BE49-F238E27FC236}">
                <a16:creationId xmlns:a16="http://schemas.microsoft.com/office/drawing/2014/main" xmlns="" id="{1AE3DB4D-E64C-0FB4-E5DC-5B47C3AEFDDD}"/>
              </a:ext>
            </a:extLst>
          </p:cNvPr>
          <p:cNvSpPr txBox="1"/>
          <p:nvPr/>
        </p:nvSpPr>
        <p:spPr>
          <a:xfrm>
            <a:off x="3371980" y="1461796"/>
            <a:ext cx="4813300" cy="461665"/>
          </a:xfrm>
          <a:prstGeom prst="rect">
            <a:avLst/>
          </a:prstGeom>
          <a:noFill/>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rPr>
              <a:t>largest</a:t>
            </a:r>
            <a:endParaRPr lang="en-US" sz="2400" b="1" dirty="0"/>
          </a:p>
        </p:txBody>
      </p:sp>
    </p:spTree>
    <p:extLst>
      <p:ext uri="{BB962C8B-B14F-4D97-AF65-F5344CB8AC3E}">
        <p14:creationId xmlns:p14="http://schemas.microsoft.com/office/powerpoint/2010/main" val="42131568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p:bldP spid="2"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1a4ec17c7c_0_26"/>
          <p:cNvSpPr txBox="1"/>
          <p:nvPr/>
        </p:nvSpPr>
        <p:spPr>
          <a:xfrm>
            <a:off x="-138974" y="2016799"/>
            <a:ext cx="7369425" cy="230802"/>
          </a:xfrm>
          <a:prstGeom prst="rect">
            <a:avLst/>
          </a:prstGeom>
          <a:noFill/>
          <a:ln>
            <a:noFill/>
          </a:ln>
        </p:spPr>
        <p:txBody>
          <a:bodyPr spcFirstLastPara="1" wrap="square" lIns="68569" tIns="34275" rIns="68569" bIns="34275" anchor="t" anchorCtr="0">
            <a:spAutoFit/>
          </a:bodyPr>
          <a:lstStyle/>
          <a:p>
            <a:pPr>
              <a:buClr>
                <a:srgbClr val="000000"/>
              </a:buClr>
              <a:buSzPts val="3000"/>
            </a:pPr>
            <a:endParaRPr sz="1050">
              <a:solidFill>
                <a:srgbClr val="000000"/>
              </a:solidFill>
              <a:latin typeface="Arial"/>
              <a:ea typeface="Arial"/>
              <a:cs typeface="Arial"/>
              <a:sym typeface="Arial"/>
            </a:endParaRPr>
          </a:p>
        </p:txBody>
      </p:sp>
      <p:sp>
        <p:nvSpPr>
          <p:cNvPr id="346" name="Google Shape;346;g11a4ec17c7c_0_26"/>
          <p:cNvSpPr txBox="1"/>
          <p:nvPr/>
        </p:nvSpPr>
        <p:spPr>
          <a:xfrm>
            <a:off x="531574" y="688427"/>
            <a:ext cx="8530627" cy="438551"/>
          </a:xfrm>
          <a:prstGeom prst="rect">
            <a:avLst/>
          </a:prstGeom>
          <a:noFill/>
          <a:ln>
            <a:noFill/>
          </a:ln>
        </p:spPr>
        <p:txBody>
          <a:bodyPr spcFirstLastPara="1" wrap="square" lIns="68569" tIns="34275" rIns="68569" bIns="34275" anchor="t" anchorCtr="0">
            <a:spAutoFit/>
          </a:bodyPr>
          <a:lstStyle/>
          <a:p>
            <a:pPr algn="just">
              <a:buClr>
                <a:schemeClr val="dk1"/>
              </a:buClr>
              <a:buSzPts val="1100"/>
            </a:pPr>
            <a:r>
              <a:rPr lang="en-US" sz="2400" b="1" dirty="0">
                <a:solidFill>
                  <a:srgbClr val="F26532"/>
                </a:solidFill>
              </a:rPr>
              <a:t>Complete the sentences with the words and phrases from Task 1.</a:t>
            </a:r>
            <a:endParaRPr sz="2400" dirty="0">
              <a:solidFill>
                <a:srgbClr val="000000"/>
              </a:solidFill>
              <a:latin typeface="Arial"/>
              <a:ea typeface="Arial"/>
              <a:cs typeface="Arial"/>
              <a:sym typeface="Arial"/>
            </a:endParaRPr>
          </a:p>
        </p:txBody>
      </p:sp>
      <p:pic>
        <p:nvPicPr>
          <p:cNvPr id="347" name="Google Shape;347;g11a4ec17c7c_0_26"/>
          <p:cNvPicPr preferRelativeResize="0"/>
          <p:nvPr/>
        </p:nvPicPr>
        <p:blipFill rotWithShape="1">
          <a:blip r:embed="rId3">
            <a:alphaModFix/>
          </a:blip>
          <a:srcRect/>
          <a:stretch/>
        </p:blipFill>
        <p:spPr>
          <a:xfrm>
            <a:off x="3244" y="0"/>
            <a:ext cx="9143999" cy="660209"/>
          </a:xfrm>
          <a:prstGeom prst="rect">
            <a:avLst/>
          </a:prstGeom>
          <a:noFill/>
          <a:ln>
            <a:noFill/>
          </a:ln>
        </p:spPr>
      </p:pic>
      <p:sp>
        <p:nvSpPr>
          <p:cNvPr id="348" name="Google Shape;348;g11a4ec17c7c_0_26"/>
          <p:cNvSpPr txBox="1"/>
          <p:nvPr/>
        </p:nvSpPr>
        <p:spPr>
          <a:xfrm>
            <a:off x="563303" y="57229"/>
            <a:ext cx="342900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PRACTICE</a:t>
            </a:r>
            <a:endParaRPr sz="3600" dirty="0">
              <a:solidFill>
                <a:srgbClr val="000000"/>
              </a:solidFill>
              <a:latin typeface="Arial"/>
              <a:ea typeface="Arial"/>
              <a:cs typeface="Arial"/>
              <a:sym typeface="Arial"/>
            </a:endParaRPr>
          </a:p>
        </p:txBody>
      </p:sp>
      <p:sp>
        <p:nvSpPr>
          <p:cNvPr id="349" name="Google Shape;349;g11a4ec17c7c_0_26"/>
          <p:cNvSpPr/>
          <p:nvPr/>
        </p:nvSpPr>
        <p:spPr>
          <a:xfrm>
            <a:off x="41728" y="706306"/>
            <a:ext cx="376875" cy="37687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350" name="Google Shape;350;g11a4ec17c7c_0_26"/>
          <p:cNvSpPr txBox="1"/>
          <p:nvPr/>
        </p:nvSpPr>
        <p:spPr>
          <a:xfrm>
            <a:off x="41728" y="605819"/>
            <a:ext cx="337275"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4</a:t>
            </a:r>
            <a:endParaRPr sz="1050" dirty="0">
              <a:solidFill>
                <a:srgbClr val="000000"/>
              </a:solidFill>
              <a:latin typeface="Arial"/>
              <a:ea typeface="Arial"/>
              <a:cs typeface="Arial"/>
              <a:sym typeface="Arial"/>
            </a:endParaRPr>
          </a:p>
        </p:txBody>
      </p:sp>
      <p:sp>
        <p:nvSpPr>
          <p:cNvPr id="351" name="Google Shape;351;g11a4ec17c7c_0_26"/>
          <p:cNvSpPr txBox="1"/>
          <p:nvPr/>
        </p:nvSpPr>
        <p:spPr>
          <a:xfrm>
            <a:off x="3338970" y="4567129"/>
            <a:ext cx="2091600" cy="230802"/>
          </a:xfrm>
          <a:prstGeom prst="rect">
            <a:avLst/>
          </a:prstGeom>
          <a:noFill/>
          <a:ln>
            <a:noFill/>
          </a:ln>
        </p:spPr>
        <p:txBody>
          <a:bodyPr spcFirstLastPara="1" wrap="square" lIns="68569" tIns="34275" rIns="68569" bIns="34275" anchor="t" anchorCtr="0">
            <a:spAutoFit/>
          </a:bodyPr>
          <a:lstStyle/>
          <a:p>
            <a:pPr>
              <a:buClr>
                <a:srgbClr val="000000"/>
              </a:buClr>
              <a:buSzPts val="2400"/>
            </a:pPr>
            <a:endParaRPr sz="1050">
              <a:solidFill>
                <a:srgbClr val="000000"/>
              </a:solidFill>
              <a:latin typeface="Arial"/>
              <a:ea typeface="Arial"/>
              <a:cs typeface="Arial"/>
              <a:sym typeface="Arial"/>
            </a:endParaRPr>
          </a:p>
        </p:txBody>
      </p:sp>
      <p:sp>
        <p:nvSpPr>
          <p:cNvPr id="352" name="Google Shape;352;g11a4ec17c7c_0_26"/>
          <p:cNvSpPr txBox="1"/>
          <p:nvPr/>
        </p:nvSpPr>
        <p:spPr>
          <a:xfrm>
            <a:off x="457200" y="1114008"/>
            <a:ext cx="8830941" cy="692475"/>
          </a:xfrm>
          <a:prstGeom prst="rect">
            <a:avLst/>
          </a:prstGeom>
          <a:noFill/>
          <a:ln>
            <a:noFill/>
          </a:ln>
        </p:spPr>
        <p:txBody>
          <a:bodyPr spcFirstLastPara="1" wrap="square" lIns="68569" tIns="68569" rIns="68569" bIns="68569" anchor="t" anchorCtr="0">
            <a:spAutoFit/>
          </a:bodyPr>
          <a:lstStyle/>
          <a:p>
            <a:pPr>
              <a:lnSpc>
                <a:spcPct val="150000"/>
              </a:lnSpc>
            </a:pPr>
            <a:r>
              <a:rPr lang="en-US" sz="2400" i="1" dirty="0">
                <a:latin typeface="Calibri" panose="020F0502020204030204" pitchFamily="34" charset="0"/>
                <a:cs typeface="Calibri" panose="020F0502020204030204" pitchFamily="34" charset="0"/>
              </a:rPr>
              <a:t>5. Viet Nam has also become ______________to foreign investors.</a:t>
            </a:r>
            <a:endParaRPr sz="2400" i="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699CBF9D-9F2E-4F49-3A1A-83009C2B3D65}"/>
              </a:ext>
            </a:extLst>
          </p:cNvPr>
          <p:cNvSpPr txBox="1"/>
          <p:nvPr/>
        </p:nvSpPr>
        <p:spPr>
          <a:xfrm>
            <a:off x="4190999" y="2324970"/>
            <a:ext cx="4826197" cy="3894592"/>
          </a:xfrm>
          <a:prstGeom prst="rect">
            <a:avLst/>
          </a:prstGeom>
          <a:noFill/>
        </p:spPr>
        <p:txBody>
          <a:bodyPr wrap="square">
            <a:spAutoFit/>
          </a:bodyPr>
          <a:lstStyle/>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D. The WTO was formed in 1995.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It is the world’s largest international economic </a:t>
            </a:r>
            <a:r>
              <a:rPr lang="en-US" sz="2400" dirty="0" err="1">
                <a:solidFill>
                  <a:srgbClr val="000000"/>
                </a:solidFill>
                <a:latin typeface="Calibri" panose="020F0502020204030204" pitchFamily="34" charset="0"/>
                <a:cs typeface="Calibri" panose="020F0502020204030204" pitchFamily="34" charset="0"/>
                <a:sym typeface="Arial"/>
              </a:rPr>
              <a:t>organisation</a:t>
            </a:r>
            <a:r>
              <a:rPr lang="en-US" sz="2400" dirty="0">
                <a:solidFill>
                  <a:srgbClr val="000000"/>
                </a:solidFill>
                <a:latin typeface="Calibri" panose="020F0502020204030204" pitchFamily="34" charset="0"/>
                <a:cs typeface="Calibri" panose="020F0502020204030204" pitchFamily="34" charset="0"/>
                <a:sym typeface="Arial"/>
              </a:rPr>
              <a:t>. </a:t>
            </a:r>
            <a:r>
              <a:rPr lang="en-US" sz="2400" dirty="0" err="1">
                <a:solidFill>
                  <a:srgbClr val="000000"/>
                </a:solidFill>
                <a:latin typeface="Calibri" panose="020F0502020204030204" pitchFamily="34" charset="0"/>
                <a:cs typeface="Calibri" panose="020F0502020204030204" pitchFamily="34" charset="0"/>
                <a:sym typeface="Arial"/>
              </a:rPr>
              <a:t>VietNam</a:t>
            </a:r>
            <a:r>
              <a:rPr lang="en-US" sz="2400" dirty="0">
                <a:solidFill>
                  <a:srgbClr val="000000"/>
                </a:solidFill>
                <a:latin typeface="Calibri" panose="020F0502020204030204" pitchFamily="34" charset="0"/>
                <a:cs typeface="Calibri" panose="020F0502020204030204" pitchFamily="34" charset="0"/>
                <a:sym typeface="Arial"/>
              </a:rPr>
              <a:t> became a WTO member in 2007. Since then, our economy has achieved a high growth level. </a:t>
            </a:r>
          </a:p>
          <a:p>
            <a:pPr>
              <a:lnSpc>
                <a:spcPct val="130000"/>
              </a:lnSpc>
              <a:buClr>
                <a:schemeClr val="dk1"/>
              </a:buClr>
              <a:buSzPts val="1100"/>
            </a:pPr>
            <a:r>
              <a:rPr lang="en-US" sz="2400" dirty="0">
                <a:solidFill>
                  <a:srgbClr val="000000"/>
                </a:solidFill>
                <a:latin typeface="Calibri" panose="020F0502020204030204" pitchFamily="34" charset="0"/>
                <a:cs typeface="Calibri" panose="020F0502020204030204" pitchFamily="34" charset="0"/>
                <a:sym typeface="Arial"/>
              </a:rPr>
              <a:t>Viet Nam has also become more attractive to foreign investors.</a:t>
            </a:r>
          </a:p>
        </p:txBody>
      </p:sp>
      <p:pic>
        <p:nvPicPr>
          <p:cNvPr id="3" name="Picture 2" descr="World Trade Organization - Home page - Global trade">
            <a:extLst>
              <a:ext uri="{FF2B5EF4-FFF2-40B4-BE49-F238E27FC236}">
                <a16:creationId xmlns:a16="http://schemas.microsoft.com/office/drawing/2014/main" xmlns="" id="{4856E9C5-9CA5-940A-B5A0-33DE2A5C0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9" y="2875245"/>
            <a:ext cx="4110322" cy="303015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BC644800-C656-925B-AC7B-11773E1EDC7F}"/>
              </a:ext>
            </a:extLst>
          </p:cNvPr>
          <p:cNvCxnSpPr/>
          <p:nvPr/>
        </p:nvCxnSpPr>
        <p:spPr>
          <a:xfrm>
            <a:off x="6553200" y="5638800"/>
            <a:ext cx="1676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xmlns="" id="{D77772DB-E42E-1534-9FFB-E93517D9A21F}"/>
              </a:ext>
            </a:extLst>
          </p:cNvPr>
          <p:cNvCxnSpPr/>
          <p:nvPr/>
        </p:nvCxnSpPr>
        <p:spPr>
          <a:xfrm>
            <a:off x="4287570" y="6096000"/>
            <a:ext cx="1143000"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xmlns="" id="{71E43EB2-229A-1783-EB04-9DE686D8E10D}"/>
              </a:ext>
            </a:extLst>
          </p:cNvPr>
          <p:cNvSpPr txBox="1"/>
          <p:nvPr/>
        </p:nvSpPr>
        <p:spPr>
          <a:xfrm>
            <a:off x="4114800" y="1282544"/>
            <a:ext cx="4759324" cy="461665"/>
          </a:xfrm>
          <a:prstGeom prst="rect">
            <a:avLst/>
          </a:prstGeom>
          <a:noFill/>
        </p:spPr>
        <p:txBody>
          <a:bodyPr wrap="square">
            <a:spAutoFit/>
          </a:bodyPr>
          <a:lstStyle/>
          <a:p>
            <a:r>
              <a:rPr lang="en-US" sz="2400" b="1" i="1" dirty="0">
                <a:solidFill>
                  <a:srgbClr val="FF0000"/>
                </a:solidFill>
                <a:latin typeface="Calibri" panose="020F0502020204030204" pitchFamily="34" charset="0"/>
                <a:cs typeface="Calibri" panose="020F0502020204030204" pitchFamily="34" charset="0"/>
              </a:rPr>
              <a:t>more attractive</a:t>
            </a:r>
            <a:r>
              <a:rPr lang="en-US" sz="2400" b="1" i="1" dirty="0">
                <a:latin typeface="Calibri" panose="020F0502020204030204" pitchFamily="34" charset="0"/>
                <a:cs typeface="Calibri" panose="020F0502020204030204" pitchFamily="34" charset="0"/>
              </a:rPr>
              <a:t> </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5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19835" y="-9728"/>
            <a:ext cx="11953200" cy="660209"/>
          </a:xfrm>
          <a:prstGeom prst="rect">
            <a:avLst/>
          </a:prstGeom>
          <a:noFill/>
          <a:ln>
            <a:noFill/>
          </a:ln>
        </p:spPr>
      </p:pic>
      <p:sp>
        <p:nvSpPr>
          <p:cNvPr id="380" name="Google Shape;380;p25"/>
          <p:cNvSpPr/>
          <p:nvPr/>
        </p:nvSpPr>
        <p:spPr>
          <a:xfrm>
            <a:off x="470556" y="1259755"/>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a:solidFill>
                <a:srgbClr val="048DA4"/>
              </a:solidFill>
              <a:latin typeface="Calibri"/>
              <a:ea typeface="Calibri"/>
              <a:cs typeface="Calibri"/>
              <a:sym typeface="Calibri"/>
            </a:endParaRPr>
          </a:p>
        </p:txBody>
      </p:sp>
      <p:sp>
        <p:nvSpPr>
          <p:cNvPr id="381" name="Google Shape;381;p25"/>
          <p:cNvSpPr txBox="1"/>
          <p:nvPr/>
        </p:nvSpPr>
        <p:spPr>
          <a:xfrm>
            <a:off x="470556" y="1205159"/>
            <a:ext cx="337366"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1</a:t>
            </a:r>
            <a:endParaRPr sz="3000" b="1" dirty="0">
              <a:solidFill>
                <a:schemeClr val="lt1"/>
              </a:solidFill>
              <a:latin typeface="Open Sans"/>
              <a:ea typeface="Open Sans"/>
              <a:cs typeface="Open Sans"/>
              <a:sym typeface="Open Sans"/>
            </a:endParaRPr>
          </a:p>
        </p:txBody>
      </p:sp>
      <p:sp>
        <p:nvSpPr>
          <p:cNvPr id="382" name="Google Shape;382;p25"/>
          <p:cNvSpPr txBox="1"/>
          <p:nvPr/>
        </p:nvSpPr>
        <p:spPr>
          <a:xfrm>
            <a:off x="228600" y="-9728"/>
            <a:ext cx="4482450" cy="623217"/>
          </a:xfrm>
          <a:prstGeom prst="rect">
            <a:avLst/>
          </a:prstGeom>
          <a:noFill/>
          <a:ln>
            <a:noFill/>
          </a:ln>
        </p:spPr>
        <p:txBody>
          <a:bodyPr spcFirstLastPara="1" wrap="square" lIns="68569" tIns="34275" rIns="68569" bIns="34275" anchor="t" anchorCtr="0">
            <a:spAutoFit/>
          </a:bodyPr>
          <a:lstStyle/>
          <a:p>
            <a:pPr>
              <a:buClr>
                <a:srgbClr val="000000"/>
              </a:buClr>
              <a:buSzPts val="3600"/>
            </a:pPr>
            <a:r>
              <a:rPr lang="en-US" sz="3600" b="1" dirty="0">
                <a:solidFill>
                  <a:schemeClr val="lt1"/>
                </a:solidFill>
                <a:latin typeface="Arial"/>
                <a:ea typeface="Arial"/>
                <a:cs typeface="Arial"/>
                <a:sym typeface="Arial"/>
              </a:rPr>
              <a:t>CONSOLIDATION</a:t>
            </a:r>
            <a:endParaRPr sz="3600" dirty="0">
              <a:solidFill>
                <a:srgbClr val="000000"/>
              </a:solidFill>
              <a:latin typeface="Arial"/>
              <a:ea typeface="Arial"/>
              <a:cs typeface="Arial"/>
              <a:sym typeface="Arial"/>
            </a:endParaRPr>
          </a:p>
        </p:txBody>
      </p:sp>
      <p:sp>
        <p:nvSpPr>
          <p:cNvPr id="383" name="Google Shape;383;p25"/>
          <p:cNvSpPr/>
          <p:nvPr/>
        </p:nvSpPr>
        <p:spPr>
          <a:xfrm>
            <a:off x="990600" y="1158992"/>
            <a:ext cx="6429144" cy="577051"/>
          </a:xfrm>
          <a:prstGeom prst="rect">
            <a:avLst/>
          </a:prstGeom>
          <a:noFill/>
          <a:ln>
            <a:noFill/>
          </a:ln>
        </p:spPr>
        <p:txBody>
          <a:bodyPr spcFirstLastPara="1" wrap="square" lIns="68569" tIns="34275" rIns="68569" bIns="34275" anchor="t" anchorCtr="0">
            <a:spAutoFit/>
          </a:bodyPr>
          <a:lstStyle/>
          <a:p>
            <a:pPr algn="just">
              <a:buClr>
                <a:srgbClr val="000000"/>
              </a:buClr>
              <a:buSzPts val="3200"/>
            </a:pPr>
            <a:r>
              <a:rPr lang="en-US" sz="3300" b="1" dirty="0">
                <a:solidFill>
                  <a:srgbClr val="F26532"/>
                </a:solidFill>
              </a:rPr>
              <a:t>What have we learnt today?</a:t>
            </a:r>
            <a:endParaRPr sz="3300" dirty="0">
              <a:solidFill>
                <a:srgbClr val="000000"/>
              </a:solidFill>
              <a:sym typeface="Arial"/>
            </a:endParaRPr>
          </a:p>
        </p:txBody>
      </p:sp>
      <p:sp>
        <p:nvSpPr>
          <p:cNvPr id="384" name="Google Shape;384;p25"/>
          <p:cNvSpPr txBox="1"/>
          <p:nvPr/>
        </p:nvSpPr>
        <p:spPr>
          <a:xfrm>
            <a:off x="-152400" y="2183315"/>
            <a:ext cx="10134600" cy="900216"/>
          </a:xfrm>
          <a:prstGeom prst="rect">
            <a:avLst/>
          </a:prstGeom>
          <a:noFill/>
          <a:ln>
            <a:noFill/>
          </a:ln>
        </p:spPr>
        <p:txBody>
          <a:bodyPr spcFirstLastPara="1" wrap="square" lIns="68569" tIns="34275" rIns="68569" bIns="34275" anchor="t" anchorCtr="0">
            <a:spAutoFit/>
          </a:bodyPr>
          <a:lstStyle/>
          <a:p>
            <a:pPr marL="438150" indent="-342900">
              <a:buClr>
                <a:schemeClr val="dk1"/>
              </a:buClr>
              <a:buSzPts val="3600"/>
              <a:buFont typeface="Arial"/>
              <a:buChar char="•"/>
            </a:pPr>
            <a:r>
              <a:rPr lang="en-US" sz="2700" dirty="0">
                <a:solidFill>
                  <a:schemeClr val="dk1"/>
                </a:solidFill>
                <a:latin typeface="Calibri"/>
                <a:ea typeface="Calibri"/>
                <a:cs typeface="Calibri"/>
                <a:sym typeface="Calibri"/>
              </a:rPr>
              <a:t>Some words and phrases related to International </a:t>
            </a:r>
            <a:r>
              <a:rPr lang="en-US" sz="2700" dirty="0" err="1">
                <a:solidFill>
                  <a:schemeClr val="dk1"/>
                </a:solidFill>
                <a:latin typeface="Calibri"/>
                <a:ea typeface="Calibri"/>
                <a:cs typeface="Calibri"/>
                <a:sym typeface="Calibri"/>
              </a:rPr>
              <a:t>Organisations</a:t>
            </a:r>
            <a:r>
              <a:rPr lang="en-US" sz="2700" dirty="0">
                <a:solidFill>
                  <a:schemeClr val="dk1"/>
                </a:solidFill>
                <a:latin typeface="Calibri"/>
                <a:ea typeface="Calibri"/>
                <a:cs typeface="Calibri"/>
                <a:sym typeface="Calibri"/>
              </a:rPr>
              <a:t> </a:t>
            </a:r>
            <a:endParaRPr sz="1050" dirty="0">
              <a:solidFill>
                <a:srgbClr val="000000"/>
              </a:solidFill>
              <a:latin typeface="Arial"/>
              <a:ea typeface="Arial"/>
              <a:cs typeface="Arial"/>
              <a:sym typeface="Arial"/>
            </a:endParaRPr>
          </a:p>
          <a:p>
            <a:pPr marL="438150" indent="-342900">
              <a:buClr>
                <a:schemeClr val="dk1"/>
              </a:buClr>
              <a:buSzPts val="3600"/>
              <a:buFont typeface="Arial"/>
              <a:buChar char="•"/>
            </a:pPr>
            <a:r>
              <a:rPr lang="en-US" sz="2700" dirty="0">
                <a:solidFill>
                  <a:schemeClr val="dk1"/>
                </a:solidFill>
                <a:latin typeface="Calibri"/>
                <a:ea typeface="Calibri"/>
                <a:cs typeface="Calibri"/>
                <a:sym typeface="Calibri"/>
              </a:rPr>
              <a:t>Reading for specific information</a:t>
            </a:r>
            <a:endParaRPr sz="1050" dirty="0">
              <a:solidFill>
                <a:srgbClr val="000000"/>
              </a:solidFill>
              <a:latin typeface="Arial"/>
              <a:ea typeface="Arial"/>
              <a:cs typeface="Arial"/>
              <a:sym typeface="Arial"/>
            </a:endParaRPr>
          </a:p>
        </p:txBody>
      </p:sp>
      <p:sp>
        <p:nvSpPr>
          <p:cNvPr id="2" name="Google Shape;389;p26">
            <a:extLst>
              <a:ext uri="{FF2B5EF4-FFF2-40B4-BE49-F238E27FC236}">
                <a16:creationId xmlns:a16="http://schemas.microsoft.com/office/drawing/2014/main" xmlns="" id="{7022C7CF-0425-805F-33E1-55BF4148ED1D}"/>
              </a:ext>
            </a:extLst>
          </p:cNvPr>
          <p:cNvSpPr txBox="1"/>
          <p:nvPr/>
        </p:nvSpPr>
        <p:spPr>
          <a:xfrm>
            <a:off x="472856" y="4559538"/>
            <a:ext cx="6438062" cy="484718"/>
          </a:xfrm>
          <a:prstGeom prst="rect">
            <a:avLst/>
          </a:prstGeom>
          <a:noFill/>
          <a:ln>
            <a:noFill/>
          </a:ln>
        </p:spPr>
        <p:txBody>
          <a:bodyPr spcFirstLastPara="1" wrap="square" lIns="68569" tIns="34275" rIns="68569" bIns="34275" anchor="t" anchorCtr="0">
            <a:spAutoFit/>
          </a:bodyPr>
          <a:lstStyle/>
          <a:p>
            <a:pPr marL="428625" indent="-428625">
              <a:buClr>
                <a:schemeClr val="dk1"/>
              </a:buClr>
              <a:buSzPts val="3600"/>
              <a:buFont typeface="Arial" panose="020B0604020202020204" pitchFamily="34" charset="0"/>
              <a:buChar char="•"/>
            </a:pPr>
            <a:r>
              <a:rPr lang="en-US" sz="2700" dirty="0">
                <a:solidFill>
                  <a:schemeClr val="dk1"/>
                </a:solidFill>
                <a:latin typeface="Calibri"/>
                <a:ea typeface="Calibri"/>
                <a:cs typeface="Calibri"/>
                <a:sym typeface="Calibri"/>
              </a:rPr>
              <a:t>Do exercises in the workbook</a:t>
            </a:r>
            <a:endParaRPr sz="1050" dirty="0">
              <a:solidFill>
                <a:srgbClr val="000000"/>
              </a:solidFill>
              <a:latin typeface="Arial"/>
              <a:ea typeface="Arial"/>
              <a:cs typeface="Arial"/>
              <a:sym typeface="Arial"/>
            </a:endParaRPr>
          </a:p>
        </p:txBody>
      </p:sp>
      <p:sp>
        <p:nvSpPr>
          <p:cNvPr id="4" name="Google Shape;392;p26">
            <a:extLst>
              <a:ext uri="{FF2B5EF4-FFF2-40B4-BE49-F238E27FC236}">
                <a16:creationId xmlns:a16="http://schemas.microsoft.com/office/drawing/2014/main" xmlns="" id="{362E906E-0D0D-04E5-A193-443E3641D885}"/>
              </a:ext>
            </a:extLst>
          </p:cNvPr>
          <p:cNvSpPr/>
          <p:nvPr/>
        </p:nvSpPr>
        <p:spPr>
          <a:xfrm>
            <a:off x="1121923" y="3775056"/>
            <a:ext cx="3429000" cy="577051"/>
          </a:xfrm>
          <a:prstGeom prst="rect">
            <a:avLst/>
          </a:prstGeom>
          <a:noFill/>
          <a:ln>
            <a:noFill/>
          </a:ln>
        </p:spPr>
        <p:txBody>
          <a:bodyPr spcFirstLastPara="1" wrap="square" lIns="68569" tIns="34275" rIns="68569" bIns="34275" anchor="t" anchorCtr="0">
            <a:spAutoFit/>
          </a:bodyPr>
          <a:lstStyle/>
          <a:p>
            <a:pPr algn="just">
              <a:buClr>
                <a:srgbClr val="000000"/>
              </a:buClr>
              <a:buSzPts val="3200"/>
            </a:pPr>
            <a:r>
              <a:rPr lang="en-US" sz="3300" b="1" dirty="0">
                <a:solidFill>
                  <a:srgbClr val="F26532"/>
                </a:solidFill>
                <a:latin typeface="Arial"/>
                <a:ea typeface="Arial"/>
                <a:cs typeface="Arial"/>
                <a:sym typeface="Arial"/>
              </a:rPr>
              <a:t>Homework</a:t>
            </a:r>
            <a:endParaRPr sz="3300" dirty="0">
              <a:solidFill>
                <a:srgbClr val="000000"/>
              </a:solidFill>
              <a:latin typeface="Arial"/>
              <a:ea typeface="Arial"/>
              <a:cs typeface="Arial"/>
              <a:sym typeface="Arial"/>
            </a:endParaRPr>
          </a:p>
        </p:txBody>
      </p:sp>
      <p:sp>
        <p:nvSpPr>
          <p:cNvPr id="5" name="Google Shape;390;p26">
            <a:extLst>
              <a:ext uri="{FF2B5EF4-FFF2-40B4-BE49-F238E27FC236}">
                <a16:creationId xmlns:a16="http://schemas.microsoft.com/office/drawing/2014/main" xmlns="" id="{66AACCB0-95BC-2C5D-D0D9-3A54A9898325}"/>
              </a:ext>
            </a:extLst>
          </p:cNvPr>
          <p:cNvSpPr/>
          <p:nvPr/>
        </p:nvSpPr>
        <p:spPr>
          <a:xfrm>
            <a:off x="470556" y="3914601"/>
            <a:ext cx="376955" cy="376955"/>
          </a:xfrm>
          <a:prstGeom prst="roundRect">
            <a:avLst>
              <a:gd name="adj" fmla="val 16667"/>
            </a:avLst>
          </a:prstGeom>
          <a:solidFill>
            <a:srgbClr val="F26532"/>
          </a:solidFill>
          <a:ln>
            <a:noFill/>
          </a:ln>
        </p:spPr>
        <p:txBody>
          <a:bodyPr spcFirstLastPara="1" wrap="square" lIns="68569" tIns="34275" rIns="68569" bIns="34275" anchor="ctr" anchorCtr="0">
            <a:noAutofit/>
          </a:bodyPr>
          <a:lstStyle/>
          <a:p>
            <a:pPr algn="ctr">
              <a:buClr>
                <a:srgbClr val="000000"/>
              </a:buClr>
              <a:buSzPts val="1800"/>
            </a:pPr>
            <a:endParaRPr sz="1350">
              <a:solidFill>
                <a:srgbClr val="048DA4"/>
              </a:solidFill>
              <a:latin typeface="Calibri"/>
              <a:ea typeface="Calibri"/>
              <a:cs typeface="Calibri"/>
              <a:sym typeface="Calibri"/>
            </a:endParaRPr>
          </a:p>
        </p:txBody>
      </p:sp>
      <p:sp>
        <p:nvSpPr>
          <p:cNvPr id="6" name="Google Shape;391;p26">
            <a:extLst>
              <a:ext uri="{FF2B5EF4-FFF2-40B4-BE49-F238E27FC236}">
                <a16:creationId xmlns:a16="http://schemas.microsoft.com/office/drawing/2014/main" xmlns="" id="{C9A57A39-B6F4-E5FB-5B37-9373A7799CC7}"/>
              </a:ext>
            </a:extLst>
          </p:cNvPr>
          <p:cNvSpPr txBox="1"/>
          <p:nvPr/>
        </p:nvSpPr>
        <p:spPr>
          <a:xfrm>
            <a:off x="510145" y="3837636"/>
            <a:ext cx="297777" cy="530884"/>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b="1" dirty="0">
                <a:solidFill>
                  <a:schemeClr val="lt1"/>
                </a:solidFill>
                <a:latin typeface="Open Sans"/>
                <a:ea typeface="Open Sans"/>
                <a:cs typeface="Open Sans"/>
                <a:sym typeface="Open Sans"/>
              </a:rPr>
              <a:t>2</a:t>
            </a:r>
            <a:endParaRPr sz="1050" dirty="0">
              <a:solidFill>
                <a:srgbClr val="00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barn(inVertical)">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84">
                                            <p:txEl>
                                              <p:pRg st="0" end="0"/>
                                            </p:txEl>
                                          </p:spTgt>
                                        </p:tgtEl>
                                        <p:attrNameLst>
                                          <p:attrName>style.visibility</p:attrName>
                                        </p:attrNameLst>
                                      </p:cBhvr>
                                      <p:to>
                                        <p:strVal val="visible"/>
                                      </p:to>
                                    </p:set>
                                    <p:animEffect transition="in" filter="wheel(1)">
                                      <p:cBhvr>
                                        <p:cTn id="12" dur="250"/>
                                        <p:tgtEl>
                                          <p:spTgt spid="3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4">
                                            <p:txEl>
                                              <p:pRg st="1" end="1"/>
                                            </p:txEl>
                                          </p:spTgt>
                                        </p:tgtEl>
                                        <p:attrNameLst>
                                          <p:attrName>style.visibility</p:attrName>
                                        </p:attrNameLst>
                                      </p:cBhvr>
                                      <p:to>
                                        <p:strVal val="visible"/>
                                      </p:to>
                                    </p:set>
                                    <p:animEffect transition="in" filter="randombar(horizontal)">
                                      <p:cBhvr>
                                        <p:cTn id="17" dur="500"/>
                                        <p:tgtEl>
                                          <p:spTgt spid="3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162800" y="-304801"/>
            <a:ext cx="2444041" cy="2249633"/>
          </a:xfrm>
          <a:prstGeom prst="rect">
            <a:avLst/>
          </a:prstGeom>
        </p:spPr>
      </p:pic>
      <p:sp>
        <p:nvSpPr>
          <p:cNvPr id="5" name="TextBox 4"/>
          <p:cNvSpPr txBox="1"/>
          <p:nvPr/>
        </p:nvSpPr>
        <p:spPr>
          <a:xfrm>
            <a:off x="2610648" y="855618"/>
            <a:ext cx="4495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solidFill>
                  <a:schemeClr val="tx1"/>
                </a:solidFill>
                <a:latin typeface="Calibri" panose="020F0502020204030204" pitchFamily="34" charset="0"/>
                <a:cs typeface="Calibri" panose="020F0502020204030204" pitchFamily="34" charset="0"/>
              </a:rPr>
              <a:t>Hint: “LHQ”</a:t>
            </a:r>
          </a:p>
        </p:txBody>
      </p:sp>
      <p:sp>
        <p:nvSpPr>
          <p:cNvPr id="6" name="TextBox 5"/>
          <p:cNvSpPr txBox="1"/>
          <p:nvPr/>
        </p:nvSpPr>
        <p:spPr>
          <a:xfrm>
            <a:off x="2285999" y="5417607"/>
            <a:ext cx="4724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The United Nations</a:t>
            </a:r>
          </a:p>
        </p:txBody>
      </p:sp>
      <p:pic>
        <p:nvPicPr>
          <p:cNvPr id="2" name="Picture 4" descr="Flag of the United Nations - Wikipedia">
            <a:extLst>
              <a:ext uri="{FF2B5EF4-FFF2-40B4-BE49-F238E27FC236}">
                <a16:creationId xmlns:a16="http://schemas.microsoft.com/office/drawing/2014/main" xmlns="" id="{F513849F-AAEA-3303-D14A-DED9F568E3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413" t="18390" r="24609" b="16304"/>
          <a:stretch/>
        </p:blipFill>
        <p:spPr bwMode="auto">
          <a:xfrm>
            <a:off x="3003654" y="1843602"/>
            <a:ext cx="3709787" cy="317079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times up">
            <a:extLst>
              <a:ext uri="{FF2B5EF4-FFF2-40B4-BE49-F238E27FC236}">
                <a16:creationId xmlns:a16="http://schemas.microsoft.com/office/drawing/2014/main" xmlns="" id="{B32B3BDE-4EFB-EE95-8FF0-6457E5AC6A98}"/>
              </a:ext>
            </a:extLst>
          </p:cNvPr>
          <p:cNvGrpSpPr/>
          <p:nvPr/>
        </p:nvGrpSpPr>
        <p:grpSpPr>
          <a:xfrm>
            <a:off x="679647" y="1924509"/>
            <a:ext cx="1205624" cy="362438"/>
            <a:chOff x="4284637" y="-304827"/>
            <a:chExt cx="2669678" cy="697560"/>
          </a:xfrm>
        </p:grpSpPr>
        <p:sp>
          <p:nvSpPr>
            <p:cNvPr id="8" name="Rounded Rectangle 19">
              <a:extLst>
                <a:ext uri="{FF2B5EF4-FFF2-40B4-BE49-F238E27FC236}">
                  <a16:creationId xmlns:a16="http://schemas.microsoft.com/office/drawing/2014/main" xmlns="" id="{FEAEF7B6-2052-5C93-0DBB-943EB98493BC}"/>
                </a:ext>
              </a:extLst>
            </p:cNvPr>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20">
              <a:extLst>
                <a:ext uri="{FF2B5EF4-FFF2-40B4-BE49-F238E27FC236}">
                  <a16:creationId xmlns:a16="http://schemas.microsoft.com/office/drawing/2014/main" xmlns="" id="{20E85703-3D9C-2251-7E8E-1A85F23B6705}"/>
                </a:ext>
              </a:extLst>
            </p:cNvPr>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a:extLst>
              <a:ext uri="{FF2B5EF4-FFF2-40B4-BE49-F238E27FC236}">
                <a16:creationId xmlns:a16="http://schemas.microsoft.com/office/drawing/2014/main" xmlns="" id="{B4AEF89C-F885-9735-6893-73E7B613C4EB}"/>
              </a:ext>
            </a:extLst>
          </p:cNvPr>
          <p:cNvSpPr/>
          <p:nvPr/>
        </p:nvSpPr>
        <p:spPr>
          <a:xfrm>
            <a:off x="994761" y="17289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a:extLst>
              <a:ext uri="{FF2B5EF4-FFF2-40B4-BE49-F238E27FC236}">
                <a16:creationId xmlns:a16="http://schemas.microsoft.com/office/drawing/2014/main" xmlns="" id="{479C8963-BA75-F365-8F35-A873553D00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494" y="477280"/>
            <a:ext cx="1370670" cy="1366322"/>
          </a:xfrm>
          <a:prstGeom prst="rect">
            <a:avLst/>
          </a:prstGeom>
        </p:spPr>
      </p:pic>
      <p:grpSp>
        <p:nvGrpSpPr>
          <p:cNvPr id="12" name="Clock hand spin">
            <a:extLst>
              <a:ext uri="{FF2B5EF4-FFF2-40B4-BE49-F238E27FC236}">
                <a16:creationId xmlns:a16="http://schemas.microsoft.com/office/drawing/2014/main" xmlns="" id="{749FEEA0-08CC-B606-3257-A6F2C12DAF2D}"/>
              </a:ext>
            </a:extLst>
          </p:cNvPr>
          <p:cNvGrpSpPr/>
          <p:nvPr/>
        </p:nvGrpSpPr>
        <p:grpSpPr>
          <a:xfrm rot="1786145">
            <a:off x="1016979" y="1054650"/>
            <a:ext cx="525701" cy="509437"/>
            <a:chOff x="840573" y="2379277"/>
            <a:chExt cx="3829048" cy="3849975"/>
          </a:xfrm>
        </p:grpSpPr>
        <p:sp>
          <p:nvSpPr>
            <p:cNvPr id="13" name="Oval 28">
              <a:extLst>
                <a:ext uri="{FF2B5EF4-FFF2-40B4-BE49-F238E27FC236}">
                  <a16:creationId xmlns:a16="http://schemas.microsoft.com/office/drawing/2014/main" xmlns="" id="{00A9C92F-0759-0884-5B79-FFE3B0B9FAE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a:extLst>
                <a:ext uri="{FF2B5EF4-FFF2-40B4-BE49-F238E27FC236}">
                  <a16:creationId xmlns:a16="http://schemas.microsoft.com/office/drawing/2014/main" xmlns="" id="{2704603C-023A-9960-D25E-2A51A20B1DF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a:extLst>
              <a:ext uri="{FF2B5EF4-FFF2-40B4-BE49-F238E27FC236}">
                <a16:creationId xmlns:a16="http://schemas.microsoft.com/office/drawing/2014/main" xmlns="" id="{A011AECB-DA5F-43C8-9EE3-4EAF15C8A6F3}"/>
              </a:ext>
            </a:extLst>
          </p:cNvPr>
          <p:cNvSpPr txBox="1"/>
          <p:nvPr/>
        </p:nvSpPr>
        <p:spPr>
          <a:xfrm>
            <a:off x="1437264" y="110001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a:extLst>
              <a:ext uri="{FF2B5EF4-FFF2-40B4-BE49-F238E27FC236}">
                <a16:creationId xmlns:a16="http://schemas.microsoft.com/office/drawing/2014/main" xmlns="" id="{2A63A22B-40EB-1935-A611-3C0EB172B1E0}"/>
              </a:ext>
            </a:extLst>
          </p:cNvPr>
          <p:cNvSpPr txBox="1"/>
          <p:nvPr/>
        </p:nvSpPr>
        <p:spPr>
          <a:xfrm>
            <a:off x="1184677" y="135366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a:extLst>
              <a:ext uri="{FF2B5EF4-FFF2-40B4-BE49-F238E27FC236}">
                <a16:creationId xmlns:a16="http://schemas.microsoft.com/office/drawing/2014/main" xmlns="" id="{57F78134-40F3-1C3E-971D-21ED07209B65}"/>
              </a:ext>
            </a:extLst>
          </p:cNvPr>
          <p:cNvSpPr txBox="1"/>
          <p:nvPr/>
        </p:nvSpPr>
        <p:spPr>
          <a:xfrm>
            <a:off x="838952" y="113758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a:extLst>
              <a:ext uri="{FF2B5EF4-FFF2-40B4-BE49-F238E27FC236}">
                <a16:creationId xmlns:a16="http://schemas.microsoft.com/office/drawing/2014/main" xmlns="" id="{1CDABC46-AE22-DC35-8981-D6416560F6B1}"/>
              </a:ext>
            </a:extLst>
          </p:cNvPr>
          <p:cNvSpPr txBox="1"/>
          <p:nvPr/>
        </p:nvSpPr>
        <p:spPr>
          <a:xfrm>
            <a:off x="1122850" y="85379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spTree>
    <p:extLst>
      <p:ext uri="{BB962C8B-B14F-4D97-AF65-F5344CB8AC3E}">
        <p14:creationId xmlns:p14="http://schemas.microsoft.com/office/powerpoint/2010/main" val="402042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1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fltVal val="0"/>
                                          </p:val>
                                        </p:tav>
                                        <p:tav tm="100000">
                                          <p:val>
                                            <p:strVal val="#ppt_w"/>
                                          </p:val>
                                        </p:tav>
                                      </p:tavLst>
                                    </p:anim>
                                    <p:anim calcmode="lin" valueType="num">
                                      <p:cBhvr>
                                        <p:cTn id="29" dur="3000" fill="hold"/>
                                        <p:tgtEl>
                                          <p:spTgt spid="7"/>
                                        </p:tgtEl>
                                        <p:attrNameLst>
                                          <p:attrName>ppt_h</p:attrName>
                                        </p:attrNameLst>
                                      </p:cBhvr>
                                      <p:tavLst>
                                        <p:tav tm="0">
                                          <p:val>
                                            <p:fltVal val="0"/>
                                          </p:val>
                                        </p:tav>
                                        <p:tav tm="100000">
                                          <p:val>
                                            <p:strVal val="#ppt_h"/>
                                          </p:val>
                                        </p:tav>
                                      </p:tavLst>
                                    </p:anim>
                                    <p:animEffect transition="in" filter="fade">
                                      <p:cBhvr>
                                        <p:cTn id="30" dur="3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2490354" y="537213"/>
            <a:ext cx="45720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solidFill>
                  <a:schemeClr val="tx1"/>
                </a:solidFill>
                <a:latin typeface="Calibri" panose="020F0502020204030204" pitchFamily="34" charset="0"/>
                <a:cs typeface="Calibri" panose="020F0502020204030204" pitchFamily="34" charset="0"/>
              </a:rPr>
              <a:t>Hint: children</a:t>
            </a:r>
            <a:endParaRPr lang="en-US" sz="3200" dirty="0">
              <a:solidFill>
                <a:prstClr val="black"/>
              </a:solidFill>
              <a:latin typeface="Times New Roman" pitchFamily="18" charset="0"/>
              <a:cs typeface="Times New Roman" pitchFamily="18" charset="0"/>
            </a:endParaRPr>
          </a:p>
        </p:txBody>
      </p:sp>
      <p:sp>
        <p:nvSpPr>
          <p:cNvPr id="6" name="TextBox 5"/>
          <p:cNvSpPr txBox="1"/>
          <p:nvPr/>
        </p:nvSpPr>
        <p:spPr>
          <a:xfrm>
            <a:off x="1724891" y="5205212"/>
            <a:ext cx="5895109"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United Nations </a:t>
            </a:r>
          </a:p>
          <a:p>
            <a:pPr algn="ctr"/>
            <a:r>
              <a:rPr lang="en-US" sz="3200" b="1" dirty="0">
                <a:solidFill>
                  <a:srgbClr val="FF0000"/>
                </a:solidFill>
                <a:latin typeface="Calibri" panose="020F0502020204030204" pitchFamily="34" charset="0"/>
                <a:cs typeface="Calibri" panose="020F0502020204030204" pitchFamily="34" charset="0"/>
              </a:rPr>
              <a:t>Children’s Emergency Fund</a:t>
            </a:r>
          </a:p>
        </p:txBody>
      </p:sp>
      <p:grpSp>
        <p:nvGrpSpPr>
          <p:cNvPr id="7" name="times up"/>
          <p:cNvGrpSpPr/>
          <p:nvPr/>
        </p:nvGrpSpPr>
        <p:grpSpPr>
          <a:xfrm>
            <a:off x="85153" y="1748254"/>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400267" y="-3356"/>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01025"/>
            <a:ext cx="1370670" cy="1366322"/>
          </a:xfrm>
          <a:prstGeom prst="rect">
            <a:avLst/>
          </a:prstGeom>
        </p:spPr>
      </p:pic>
      <p:grpSp>
        <p:nvGrpSpPr>
          <p:cNvPr id="12" name="Clock hand spin">
            <a:extLst>
              <a:ext uri="{FF2B5EF4-FFF2-40B4-BE49-F238E27FC236}">
                <a16:creationId xmlns:a16="http://schemas.microsoft.com/office/drawing/2014/main" xmlns="" id="{BB0445D5-A6E5-40E7-BBDD-5E3EFA13BDED}"/>
              </a:ext>
            </a:extLst>
          </p:cNvPr>
          <p:cNvGrpSpPr/>
          <p:nvPr/>
        </p:nvGrpSpPr>
        <p:grpSpPr>
          <a:xfrm rot="1786145">
            <a:off x="422485" y="878395"/>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p:cNvSpPr txBox="1"/>
          <p:nvPr/>
        </p:nvSpPr>
        <p:spPr>
          <a:xfrm>
            <a:off x="842770" y="923758"/>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p:cNvSpPr txBox="1"/>
          <p:nvPr/>
        </p:nvSpPr>
        <p:spPr>
          <a:xfrm>
            <a:off x="590183" y="1177405"/>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p:cNvSpPr txBox="1"/>
          <p:nvPr/>
        </p:nvSpPr>
        <p:spPr>
          <a:xfrm>
            <a:off x="244458" y="961328"/>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p:cNvSpPr txBox="1"/>
          <p:nvPr/>
        </p:nvSpPr>
        <p:spPr>
          <a:xfrm>
            <a:off x="528356" y="677537"/>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pic>
        <p:nvPicPr>
          <p:cNvPr id="2" name="Picture 2" descr="UNICEF logo - International Budget Partnership">
            <a:extLst>
              <a:ext uri="{FF2B5EF4-FFF2-40B4-BE49-F238E27FC236}">
                <a16:creationId xmlns:a16="http://schemas.microsoft.com/office/drawing/2014/main" xmlns="" id="{CE41A0AB-B509-32D9-86F9-8E4A3D391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445698"/>
            <a:ext cx="5614250" cy="343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1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fltVal val="0"/>
                                          </p:val>
                                        </p:tav>
                                        <p:tav tm="100000">
                                          <p:val>
                                            <p:strVal val="#ppt_w"/>
                                          </p:val>
                                        </p:tav>
                                      </p:tavLst>
                                    </p:anim>
                                    <p:anim calcmode="lin" valueType="num">
                                      <p:cBhvr>
                                        <p:cTn id="29" dur="3000" fill="hold"/>
                                        <p:tgtEl>
                                          <p:spTgt spid="7"/>
                                        </p:tgtEl>
                                        <p:attrNameLst>
                                          <p:attrName>ppt_h</p:attrName>
                                        </p:attrNameLst>
                                      </p:cBhvr>
                                      <p:tavLst>
                                        <p:tav tm="0">
                                          <p:val>
                                            <p:fltVal val="0"/>
                                          </p:val>
                                        </p:tav>
                                        <p:tav tm="100000">
                                          <p:val>
                                            <p:strVal val="#ppt_h"/>
                                          </p:val>
                                        </p:tav>
                                      </p:tavLst>
                                    </p:anim>
                                    <p:animEffect transition="in" filter="fade">
                                      <p:cBhvr>
                                        <p:cTn id="30" dur="3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2667000" y="648048"/>
            <a:ext cx="3962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solidFill>
                  <a:prstClr val="black"/>
                </a:solidFill>
                <a:latin typeface="Times New Roman" pitchFamily="18" charset="0"/>
                <a:cs typeface="Times New Roman" pitchFamily="18" charset="0"/>
              </a:rPr>
              <a:t>Hint: WHO</a:t>
            </a:r>
          </a:p>
        </p:txBody>
      </p:sp>
      <p:sp>
        <p:nvSpPr>
          <p:cNvPr id="6" name="TextBox 5"/>
          <p:cNvSpPr txBox="1"/>
          <p:nvPr/>
        </p:nvSpPr>
        <p:spPr>
          <a:xfrm>
            <a:off x="1905000" y="5459702"/>
            <a:ext cx="5895109"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vi-VN" altLang="en-US" sz="3200" dirty="0">
                <a:solidFill>
                  <a:srgbClr val="FF0000"/>
                </a:solidFill>
                <a:latin typeface="Times New Roman" panose="02020603050405020304" pitchFamily="18" charset="0"/>
                <a:cs typeface="Times New Roman" panose="02020603050405020304" pitchFamily="18" charset="0"/>
              </a:rPr>
              <a:t>World Health</a:t>
            </a:r>
            <a:r>
              <a:rPr lang="en-US" altLang="en-US" sz="3200" dirty="0">
                <a:solidFill>
                  <a:srgbClr val="FF0000"/>
                </a:solidFill>
                <a:latin typeface="Times New Roman" panose="02020603050405020304" pitchFamily="18" charset="0"/>
                <a:cs typeface="Times New Roman" panose="02020603050405020304" pitchFamily="18" charset="0"/>
              </a:rPr>
              <a:t> O</a:t>
            </a:r>
            <a:r>
              <a:rPr lang="vi-VN" altLang="en-US" sz="3200" dirty="0">
                <a:solidFill>
                  <a:srgbClr val="FF0000"/>
                </a:solidFill>
                <a:latin typeface="Times New Roman" panose="02020603050405020304" pitchFamily="18" charset="0"/>
                <a:cs typeface="Times New Roman" panose="02020603050405020304" pitchFamily="18" charset="0"/>
              </a:rPr>
              <a:t>rgani</a:t>
            </a:r>
            <a:r>
              <a:rPr lang="en-US" altLang="en-US" sz="3200" dirty="0">
                <a:solidFill>
                  <a:srgbClr val="FF0000"/>
                </a:solidFill>
                <a:latin typeface="Times New Roman" panose="02020603050405020304" pitchFamily="18" charset="0"/>
                <a:cs typeface="Times New Roman" panose="02020603050405020304" pitchFamily="18" charset="0"/>
              </a:rPr>
              <a:t>s</a:t>
            </a:r>
            <a:r>
              <a:rPr lang="vi-VN" altLang="en-US" sz="3200" dirty="0">
                <a:solidFill>
                  <a:srgbClr val="FF0000"/>
                </a:solidFill>
                <a:latin typeface="Times New Roman" panose="02020603050405020304" pitchFamily="18" charset="0"/>
                <a:cs typeface="Times New Roman" panose="02020603050405020304" pitchFamily="18" charset="0"/>
              </a:rPr>
              <a:t>ation</a:t>
            </a:r>
            <a:endParaRPr lang="en-US" sz="3200" dirty="0">
              <a:solidFill>
                <a:srgbClr val="FF0000"/>
              </a:solidFill>
              <a:latin typeface="Times New Roman" pitchFamily="18" charset="0"/>
              <a:cs typeface="Times New Roman" pitchFamily="18" charset="0"/>
            </a:endParaRPr>
          </a:p>
        </p:txBody>
      </p:sp>
      <p:grpSp>
        <p:nvGrpSpPr>
          <p:cNvPr id="7" name="times up"/>
          <p:cNvGrpSpPr/>
          <p:nvPr/>
        </p:nvGrpSpPr>
        <p:grpSpPr>
          <a:xfrm>
            <a:off x="73921" y="1803672"/>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389035" y="52062"/>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32" y="356443"/>
            <a:ext cx="1370670" cy="1366322"/>
          </a:xfrm>
          <a:prstGeom prst="rect">
            <a:avLst/>
          </a:prstGeom>
        </p:spPr>
      </p:pic>
      <p:grpSp>
        <p:nvGrpSpPr>
          <p:cNvPr id="12" name="Clock hand spin">
            <a:extLst>
              <a:ext uri="{FF2B5EF4-FFF2-40B4-BE49-F238E27FC236}">
                <a16:creationId xmlns:a16="http://schemas.microsoft.com/office/drawing/2014/main" xmlns="" id="{BB0445D5-A6E5-40E7-BBDD-5E3EFA13BDED}"/>
              </a:ext>
            </a:extLst>
          </p:cNvPr>
          <p:cNvGrpSpPr/>
          <p:nvPr/>
        </p:nvGrpSpPr>
        <p:grpSpPr>
          <a:xfrm rot="1786145">
            <a:off x="411253" y="933813"/>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p:cNvSpPr txBox="1"/>
          <p:nvPr/>
        </p:nvSpPr>
        <p:spPr>
          <a:xfrm>
            <a:off x="831538" y="979176"/>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p:cNvSpPr txBox="1"/>
          <p:nvPr/>
        </p:nvSpPr>
        <p:spPr>
          <a:xfrm>
            <a:off x="578951" y="1232823"/>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p:cNvSpPr txBox="1"/>
          <p:nvPr/>
        </p:nvSpPr>
        <p:spPr>
          <a:xfrm>
            <a:off x="233226" y="1016746"/>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p:cNvSpPr txBox="1"/>
          <p:nvPr/>
        </p:nvSpPr>
        <p:spPr>
          <a:xfrm>
            <a:off x="517124" y="732955"/>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pic>
        <p:nvPicPr>
          <p:cNvPr id="2" name="Picture 1">
            <a:extLst>
              <a:ext uri="{FF2B5EF4-FFF2-40B4-BE49-F238E27FC236}">
                <a16:creationId xmlns:a16="http://schemas.microsoft.com/office/drawing/2014/main" xmlns="" id="{57EFA350-73CF-3E30-F0C8-29C73A55D08D}"/>
              </a:ext>
            </a:extLst>
          </p:cNvPr>
          <p:cNvPicPr>
            <a:picLocks noChangeAspect="1"/>
          </p:cNvPicPr>
          <p:nvPr/>
        </p:nvPicPr>
        <p:blipFill>
          <a:blip r:embed="rId9"/>
          <a:stretch>
            <a:fillRect/>
          </a:stretch>
        </p:blipFill>
        <p:spPr>
          <a:xfrm>
            <a:off x="2612577" y="1524000"/>
            <a:ext cx="4071246" cy="3644525"/>
          </a:xfrm>
          <a:prstGeom prst="rect">
            <a:avLst/>
          </a:prstGeom>
        </p:spPr>
      </p:pic>
    </p:spTree>
    <p:extLst>
      <p:ext uri="{BB962C8B-B14F-4D97-AF65-F5344CB8AC3E}">
        <p14:creationId xmlns:p14="http://schemas.microsoft.com/office/powerpoint/2010/main" val="18342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1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fltVal val="0"/>
                                          </p:val>
                                        </p:tav>
                                        <p:tav tm="100000">
                                          <p:val>
                                            <p:strVal val="#ppt_w"/>
                                          </p:val>
                                        </p:tav>
                                      </p:tavLst>
                                    </p:anim>
                                    <p:anim calcmode="lin" valueType="num">
                                      <p:cBhvr>
                                        <p:cTn id="29" dur="3000" fill="hold"/>
                                        <p:tgtEl>
                                          <p:spTgt spid="7"/>
                                        </p:tgtEl>
                                        <p:attrNameLst>
                                          <p:attrName>ppt_h</p:attrName>
                                        </p:attrNameLst>
                                      </p:cBhvr>
                                      <p:tavLst>
                                        <p:tav tm="0">
                                          <p:val>
                                            <p:fltVal val="0"/>
                                          </p:val>
                                        </p:tav>
                                        <p:tav tm="100000">
                                          <p:val>
                                            <p:strVal val="#ppt_h"/>
                                          </p:val>
                                        </p:tav>
                                      </p:tavLst>
                                    </p:anim>
                                    <p:animEffect transition="in" filter="fade">
                                      <p:cBhvr>
                                        <p:cTn id="30" dur="3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143000" y="2224613"/>
            <a:ext cx="40163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solidFill>
                  <a:schemeClr val="tx1"/>
                </a:solidFill>
                <a:latin typeface="Calibri" panose="020F0502020204030204" pitchFamily="34" charset="0"/>
                <a:cs typeface="Calibri" panose="020F0502020204030204" pitchFamily="34" charset="0"/>
              </a:rPr>
              <a:t>Hint: development</a:t>
            </a:r>
          </a:p>
        </p:txBody>
      </p:sp>
      <p:sp>
        <p:nvSpPr>
          <p:cNvPr id="6" name="TextBox 5"/>
          <p:cNvSpPr txBox="1"/>
          <p:nvPr/>
        </p:nvSpPr>
        <p:spPr>
          <a:xfrm>
            <a:off x="1078959" y="3352800"/>
            <a:ext cx="428974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a:solidFill>
                  <a:srgbClr val="FF0000"/>
                </a:solidFill>
                <a:latin typeface="Calibri" panose="020F0502020204030204" pitchFamily="34" charset="0"/>
                <a:cs typeface="Calibri" panose="020F0502020204030204" pitchFamily="34" charset="0"/>
              </a:rPr>
              <a:t>United Nations </a:t>
            </a:r>
          </a:p>
          <a:p>
            <a:pPr algn="ctr"/>
            <a:r>
              <a:rPr lang="en-US" sz="3200" b="1" dirty="0">
                <a:solidFill>
                  <a:srgbClr val="FF0000"/>
                </a:solidFill>
                <a:latin typeface="Calibri" panose="020F0502020204030204" pitchFamily="34" charset="0"/>
                <a:cs typeface="Calibri" panose="020F0502020204030204" pitchFamily="34" charset="0"/>
              </a:rPr>
              <a:t>Development </a:t>
            </a:r>
          </a:p>
          <a:p>
            <a:pPr algn="ctr"/>
            <a:r>
              <a:rPr lang="en-US" sz="3200" b="1" dirty="0" err="1">
                <a:solidFill>
                  <a:srgbClr val="FF0000"/>
                </a:solidFill>
                <a:latin typeface="Calibri" panose="020F0502020204030204" pitchFamily="34" charset="0"/>
                <a:cs typeface="Calibri" panose="020F0502020204030204" pitchFamily="34" charset="0"/>
              </a:rPr>
              <a:t>Programme</a:t>
            </a:r>
            <a:r>
              <a:rPr lang="en-US" sz="3200" b="1" dirty="0">
                <a:solidFill>
                  <a:srgbClr val="FF0000"/>
                </a:solidFill>
                <a:latin typeface="Calibri" panose="020F0502020204030204" pitchFamily="34" charset="0"/>
                <a:cs typeface="Calibri" panose="020F0502020204030204" pitchFamily="34" charset="0"/>
              </a:rPr>
              <a:t> </a:t>
            </a:r>
            <a:endParaRPr lang="en-US" sz="3200" dirty="0">
              <a:solidFill>
                <a:srgbClr val="FF0000"/>
              </a:solidFill>
              <a:latin typeface="Times New Roman" pitchFamily="18" charset="0"/>
              <a:cs typeface="Times New Roman" pitchFamily="18" charset="0"/>
            </a:endParaRPr>
          </a:p>
        </p:txBody>
      </p:sp>
      <p:grpSp>
        <p:nvGrpSpPr>
          <p:cNvPr id="7" name="times up"/>
          <p:cNvGrpSpPr/>
          <p:nvPr/>
        </p:nvGrpSpPr>
        <p:grpSpPr>
          <a:xfrm>
            <a:off x="21260" y="1762108"/>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336374" y="10498"/>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3" y="314879"/>
            <a:ext cx="1370670" cy="1366322"/>
          </a:xfrm>
          <a:prstGeom prst="rect">
            <a:avLst/>
          </a:prstGeom>
        </p:spPr>
      </p:pic>
      <p:grpSp>
        <p:nvGrpSpPr>
          <p:cNvPr id="12" name="Clock hand spin">
            <a:extLst>
              <a:ext uri="{FF2B5EF4-FFF2-40B4-BE49-F238E27FC236}">
                <a16:creationId xmlns:a16="http://schemas.microsoft.com/office/drawing/2014/main" xmlns="" id="{BB0445D5-A6E5-40E7-BBDD-5E3EFA13BDED}"/>
              </a:ext>
            </a:extLst>
          </p:cNvPr>
          <p:cNvGrpSpPr/>
          <p:nvPr/>
        </p:nvGrpSpPr>
        <p:grpSpPr>
          <a:xfrm rot="1786145">
            <a:off x="358592" y="892249"/>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p:cNvSpPr txBox="1"/>
          <p:nvPr/>
        </p:nvSpPr>
        <p:spPr>
          <a:xfrm>
            <a:off x="778877" y="937612"/>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p:cNvSpPr txBox="1"/>
          <p:nvPr/>
        </p:nvSpPr>
        <p:spPr>
          <a:xfrm>
            <a:off x="526290" y="1191259"/>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p:cNvSpPr txBox="1"/>
          <p:nvPr/>
        </p:nvSpPr>
        <p:spPr>
          <a:xfrm>
            <a:off x="180565" y="975182"/>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p:cNvSpPr txBox="1"/>
          <p:nvPr/>
        </p:nvSpPr>
        <p:spPr>
          <a:xfrm>
            <a:off x="464463" y="691391"/>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pic>
        <p:nvPicPr>
          <p:cNvPr id="2" name="Picture 2" descr="Home | United Nations Development Programme">
            <a:extLst>
              <a:ext uri="{FF2B5EF4-FFF2-40B4-BE49-F238E27FC236}">
                <a16:creationId xmlns:a16="http://schemas.microsoft.com/office/drawing/2014/main" xmlns="" id="{42DEEA42-E65D-171A-2141-0A5335022D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905862"/>
            <a:ext cx="2804767" cy="560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1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3000" fill="hold"/>
                                        <p:tgtEl>
                                          <p:spTgt spid="7"/>
                                        </p:tgtEl>
                                        <p:attrNameLst>
                                          <p:attrName>ppt_w</p:attrName>
                                        </p:attrNameLst>
                                      </p:cBhvr>
                                      <p:tavLst>
                                        <p:tav tm="0">
                                          <p:val>
                                            <p:fltVal val="0"/>
                                          </p:val>
                                        </p:tav>
                                        <p:tav tm="100000">
                                          <p:val>
                                            <p:strVal val="#ppt_w"/>
                                          </p:val>
                                        </p:tav>
                                      </p:tavLst>
                                    </p:anim>
                                    <p:anim calcmode="lin" valueType="num">
                                      <p:cBhvr>
                                        <p:cTn id="29" dur="3000" fill="hold"/>
                                        <p:tgtEl>
                                          <p:spTgt spid="7"/>
                                        </p:tgtEl>
                                        <p:attrNameLst>
                                          <p:attrName>ppt_h</p:attrName>
                                        </p:attrNameLst>
                                      </p:cBhvr>
                                      <p:tavLst>
                                        <p:tav tm="0">
                                          <p:val>
                                            <p:fltVal val="0"/>
                                          </p:val>
                                        </p:tav>
                                        <p:tav tm="100000">
                                          <p:val>
                                            <p:strVal val="#ppt_h"/>
                                          </p:val>
                                        </p:tav>
                                      </p:tavLst>
                                    </p:anim>
                                    <p:animEffect transition="in" filter="fade">
                                      <p:cBhvr>
                                        <p:cTn id="30" dur="3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1905000" y="5181600"/>
            <a:ext cx="53340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solidFill>
                  <a:schemeClr val="tx1"/>
                </a:solidFill>
                <a:latin typeface="Calibri" panose="020F0502020204030204" pitchFamily="34" charset="0"/>
                <a:cs typeface="Calibri" panose="020F0502020204030204" pitchFamily="34" charset="0"/>
              </a:rPr>
              <a:t>World Trade </a:t>
            </a:r>
            <a:r>
              <a:rPr lang="en-US" sz="3200" b="1" dirty="0" err="1">
                <a:solidFill>
                  <a:schemeClr val="tx1"/>
                </a:solidFill>
                <a:latin typeface="Calibri" panose="020F0502020204030204" pitchFamily="34" charset="0"/>
                <a:cs typeface="Calibri" panose="020F0502020204030204" pitchFamily="34" charset="0"/>
              </a:rPr>
              <a:t>Organisation</a:t>
            </a:r>
            <a:endParaRPr lang="en-US" sz="3200" dirty="0">
              <a:solidFill>
                <a:prstClr val="black"/>
              </a:solidFill>
              <a:latin typeface="Times New Roman" pitchFamily="18" charset="0"/>
              <a:cs typeface="Times New Roman" pitchFamily="18" charset="0"/>
            </a:endParaRPr>
          </a:p>
        </p:txBody>
      </p:sp>
      <p:grpSp>
        <p:nvGrpSpPr>
          <p:cNvPr id="7" name="times up"/>
          <p:cNvGrpSpPr/>
          <p:nvPr/>
        </p:nvGrpSpPr>
        <p:grpSpPr>
          <a:xfrm>
            <a:off x="85153"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400267"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2588"/>
            <a:ext cx="1370670" cy="1366322"/>
          </a:xfrm>
          <a:prstGeom prst="rect">
            <a:avLst/>
          </a:prstGeom>
        </p:spPr>
      </p:pic>
      <p:grpSp>
        <p:nvGrpSpPr>
          <p:cNvPr id="12" name="Clock hand spin">
            <a:extLst>
              <a:ext uri="{FF2B5EF4-FFF2-40B4-BE49-F238E27FC236}">
                <a16:creationId xmlns:a16="http://schemas.microsoft.com/office/drawing/2014/main" xmlns="" id="{BB0445D5-A6E5-40E7-BBDD-5E3EFA13BDED}"/>
              </a:ext>
            </a:extLst>
          </p:cNvPr>
          <p:cNvGrpSpPr/>
          <p:nvPr/>
        </p:nvGrpSpPr>
        <p:grpSpPr>
          <a:xfrm rot="1786145">
            <a:off x="422485"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p:cNvSpPr txBox="1"/>
          <p:nvPr/>
        </p:nvSpPr>
        <p:spPr>
          <a:xfrm>
            <a:off x="842770" y="96532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p:cNvSpPr txBox="1"/>
          <p:nvPr/>
        </p:nvSpPr>
        <p:spPr>
          <a:xfrm>
            <a:off x="590183" y="121896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p:cNvSpPr txBox="1"/>
          <p:nvPr/>
        </p:nvSpPr>
        <p:spPr>
          <a:xfrm>
            <a:off x="244458" y="100289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p:cNvSpPr txBox="1"/>
          <p:nvPr/>
        </p:nvSpPr>
        <p:spPr>
          <a:xfrm>
            <a:off x="528356" y="71910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pic>
        <p:nvPicPr>
          <p:cNvPr id="2" name="Picture 2" descr="World Trade Organisation (WTO)">
            <a:extLst>
              <a:ext uri="{FF2B5EF4-FFF2-40B4-BE49-F238E27FC236}">
                <a16:creationId xmlns:a16="http://schemas.microsoft.com/office/drawing/2014/main" xmlns="" id="{713FA889-0F6C-83F4-A8F8-D11BC9B1A6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9144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8" presetClass="emph" presetSubtype="0" fill="hold" nodeType="clickEffect">
                                  <p:stCondLst>
                                    <p:cond delay="0"/>
                                  </p:stCondLst>
                                  <p:childTnLst>
                                    <p:animRot by="21600000">
                                      <p:cBhvr>
                                        <p:cTn id="21" dur="10000" fill="hold"/>
                                        <p:tgtEl>
                                          <p:spTgt spid="12"/>
                                        </p:tgtEl>
                                        <p:attrNameLst>
                                          <p:attrName>r</p:attrName>
                                        </p:attrNameLst>
                                      </p:cBhvr>
                                    </p:animRot>
                                  </p:childTnLst>
                                </p:cTn>
                              </p:par>
                            </p:childTnLst>
                          </p:cTn>
                        </p:par>
                        <p:par>
                          <p:cTn id="22" fill="hold">
                            <p:stCondLst>
                              <p:cond delay="10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10" b="65701" l="71364" r="81000"/>
                    </a14:imgEffect>
                  </a14:imgLayer>
                </a14:imgProps>
              </a:ext>
              <a:ext uri="{28A0092B-C50C-407E-A947-70E740481C1C}">
                <a14:useLocalDpi xmlns:a14="http://schemas.microsoft.com/office/drawing/2010/main" val="0"/>
              </a:ext>
            </a:extLst>
          </a:blip>
          <a:srcRect l="73182" t="42992" r="20303" b="40501"/>
          <a:stretch/>
        </p:blipFill>
        <p:spPr>
          <a:xfrm>
            <a:off x="0" y="4800600"/>
            <a:ext cx="1828800" cy="2254097"/>
          </a:xfrm>
          <a:prstGeom prst="rect">
            <a:avLst/>
          </a:prstGeom>
        </p:spPr>
      </p:pic>
      <p:pic>
        <p:nvPicPr>
          <p:cNvPr id="4" name="Picture 3">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65701" b="78785" l="47864" r="53955"/>
                    </a14:imgEffect>
                  </a14:imgLayer>
                </a14:imgProps>
              </a:ext>
              <a:ext uri="{28A0092B-C50C-407E-A947-70E740481C1C}">
                <a14:useLocalDpi xmlns:a14="http://schemas.microsoft.com/office/drawing/2010/main" val="0"/>
              </a:ext>
            </a:extLst>
          </a:blip>
          <a:srcRect l="47272" t="68220" r="46061" b="19166"/>
          <a:stretch/>
        </p:blipFill>
        <p:spPr>
          <a:xfrm>
            <a:off x="7620000" y="-304800"/>
            <a:ext cx="1986841" cy="1828800"/>
          </a:xfrm>
          <a:prstGeom prst="rect">
            <a:avLst/>
          </a:prstGeom>
        </p:spPr>
      </p:pic>
      <p:sp>
        <p:nvSpPr>
          <p:cNvPr id="5" name="TextBox 4"/>
          <p:cNvSpPr txBox="1"/>
          <p:nvPr/>
        </p:nvSpPr>
        <p:spPr>
          <a:xfrm>
            <a:off x="2781056" y="5184047"/>
            <a:ext cx="3581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solidFill>
                  <a:prstClr val="black"/>
                </a:solidFill>
                <a:latin typeface="Times New Roman" pitchFamily="18" charset="0"/>
                <a:cs typeface="Times New Roman" pitchFamily="18" charset="0"/>
              </a:rPr>
              <a:t>ASEAN</a:t>
            </a:r>
          </a:p>
        </p:txBody>
      </p:sp>
      <p:grpSp>
        <p:nvGrpSpPr>
          <p:cNvPr id="7" name="times up"/>
          <p:cNvGrpSpPr/>
          <p:nvPr/>
        </p:nvGrpSpPr>
        <p:grpSpPr>
          <a:xfrm>
            <a:off x="21260" y="1789817"/>
            <a:ext cx="1205624" cy="362438"/>
            <a:chOff x="4284637" y="-304827"/>
            <a:chExt cx="2669678" cy="697560"/>
          </a:xfrm>
        </p:grpSpPr>
        <p:sp>
          <p:nvSpPr>
            <p:cNvPr id="8" name="Rounded Rectangle 7"/>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336374" y="3820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0000"/>
                </a:solidFill>
                <a:effectLst/>
                <a:uLnTx/>
                <a:uFillTx/>
                <a:latin typeface="Calibri"/>
                <a:ea typeface="+mn-ea"/>
                <a:cs typeface="+mn-cs"/>
              </a:rPr>
              <a:t>START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93" y="342588"/>
            <a:ext cx="1370670" cy="1366322"/>
          </a:xfrm>
          <a:prstGeom prst="rect">
            <a:avLst/>
          </a:prstGeom>
        </p:spPr>
      </p:pic>
      <p:grpSp>
        <p:nvGrpSpPr>
          <p:cNvPr id="12" name="Clock hand spin">
            <a:extLst>
              <a:ext uri="{FF2B5EF4-FFF2-40B4-BE49-F238E27FC236}">
                <a16:creationId xmlns:a16="http://schemas.microsoft.com/office/drawing/2014/main" xmlns="" id="{BB0445D5-A6E5-40E7-BBDD-5E3EFA13BDED}"/>
              </a:ext>
            </a:extLst>
          </p:cNvPr>
          <p:cNvGrpSpPr/>
          <p:nvPr/>
        </p:nvGrpSpPr>
        <p:grpSpPr>
          <a:xfrm rot="1786145">
            <a:off x="358592" y="919958"/>
            <a:ext cx="525701" cy="509437"/>
            <a:chOff x="840573" y="2379277"/>
            <a:chExt cx="3829048" cy="3849975"/>
          </a:xfrm>
        </p:grpSpPr>
        <p:sp>
          <p:nvSpPr>
            <p:cNvPr id="13"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4"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15" name="TextBox 14"/>
          <p:cNvSpPr txBox="1"/>
          <p:nvPr/>
        </p:nvSpPr>
        <p:spPr>
          <a:xfrm>
            <a:off x="778877" y="96532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3</a:t>
            </a:r>
          </a:p>
        </p:txBody>
      </p:sp>
      <p:sp>
        <p:nvSpPr>
          <p:cNvPr id="16" name="TextBox 15"/>
          <p:cNvSpPr txBox="1"/>
          <p:nvPr/>
        </p:nvSpPr>
        <p:spPr>
          <a:xfrm>
            <a:off x="526290" y="121896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6</a:t>
            </a:r>
          </a:p>
        </p:txBody>
      </p:sp>
      <p:sp>
        <p:nvSpPr>
          <p:cNvPr id="17" name="TextBox 16"/>
          <p:cNvSpPr txBox="1"/>
          <p:nvPr/>
        </p:nvSpPr>
        <p:spPr>
          <a:xfrm>
            <a:off x="180565" y="100289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9</a:t>
            </a:r>
          </a:p>
        </p:txBody>
      </p:sp>
      <p:sp>
        <p:nvSpPr>
          <p:cNvPr id="18" name="TextBox 17"/>
          <p:cNvSpPr txBox="1"/>
          <p:nvPr/>
        </p:nvSpPr>
        <p:spPr>
          <a:xfrm>
            <a:off x="464463" y="71910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99B2C8"/>
                </a:solidFill>
                <a:effectLst/>
                <a:uLnTx/>
                <a:uFillTx/>
              </a:rPr>
              <a:t>12</a:t>
            </a:r>
          </a:p>
        </p:txBody>
      </p:sp>
      <p:pic>
        <p:nvPicPr>
          <p:cNvPr id="3074" name="Picture 2" descr="upload.wikimedia.org/wikipedia/vi/thumb/8/87/Fl...">
            <a:extLst>
              <a:ext uri="{FF2B5EF4-FFF2-40B4-BE49-F238E27FC236}">
                <a16:creationId xmlns:a16="http://schemas.microsoft.com/office/drawing/2014/main" xmlns="" id="{350ACC84-4D5A-FF76-B25A-770BB95244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1089178"/>
            <a:ext cx="5525272" cy="368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0000" fill="hold"/>
                                        <p:tgtEl>
                                          <p:spTgt spid="12"/>
                                        </p:tgtEl>
                                        <p:attrNameLst>
                                          <p:attrName>r</p:attrName>
                                        </p:attrNameLst>
                                      </p:cBhvr>
                                    </p:animRot>
                                  </p:childTnLst>
                                </p:cTn>
                              </p:par>
                            </p:childTnLst>
                          </p:cTn>
                        </p:par>
                        <p:par>
                          <p:cTn id="15" fill="hold">
                            <p:stCondLst>
                              <p:cond delay="10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3000" fill="hold"/>
                                        <p:tgtEl>
                                          <p:spTgt spid="7"/>
                                        </p:tgtEl>
                                        <p:attrNameLst>
                                          <p:attrName>ppt_w</p:attrName>
                                        </p:attrNameLst>
                                      </p:cBhvr>
                                      <p:tavLst>
                                        <p:tav tm="0">
                                          <p:val>
                                            <p:fltVal val="0"/>
                                          </p:val>
                                        </p:tav>
                                        <p:tav tm="100000">
                                          <p:val>
                                            <p:strVal val="#ppt_w"/>
                                          </p:val>
                                        </p:tav>
                                      </p:tavLst>
                                    </p:anim>
                                    <p:anim calcmode="lin" valueType="num">
                                      <p:cBhvr>
                                        <p:cTn id="19" dur="3000" fill="hold"/>
                                        <p:tgtEl>
                                          <p:spTgt spid="7"/>
                                        </p:tgtEl>
                                        <p:attrNameLst>
                                          <p:attrName>ppt_h</p:attrName>
                                        </p:attrNameLst>
                                      </p:cBhvr>
                                      <p:tavLst>
                                        <p:tav tm="0">
                                          <p:val>
                                            <p:fltVal val="0"/>
                                          </p:val>
                                        </p:tav>
                                        <p:tav tm="100000">
                                          <p:val>
                                            <p:strVal val="#ppt_h"/>
                                          </p:val>
                                        </p:tav>
                                      </p:tavLst>
                                    </p:anim>
                                    <p:animEffect transition="in" filter="fade">
                                      <p:cBhvr>
                                        <p:cTn id="20" dur="30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214&quot;&gt;&lt;/object&gt;&lt;object type=&quot;2&quot; unique_id=&quot;10215&quot;&gt;&lt;object type=&quot;3&quot; unique_id=&quot;10216&quot;&gt;&lt;property id=&quot;20148&quot; value=&quot;5&quot;/&gt;&lt;property id=&quot;20300&quot; value=&quot;Slide 1&quot;/&gt;&lt;property id=&quot;20307&quot; value=&quot;256&quot;/&gt;&lt;/object&gt;&lt;object type=&quot;3&quot; unique_id=&quot;10217&quot;&gt;&lt;property id=&quot;20148&quot; value=&quot;5&quot;/&gt;&lt;property id=&quot;20300&quot; value=&quot;Slide 2&quot;/&gt;&lt;property id=&quot;20307&quot; value=&quot;257&quot;/&gt;&lt;/object&gt;&lt;object type=&quot;3&quot; unique_id=&quot;10218&quot;&gt;&lt;property id=&quot;20148&quot; value=&quot;5&quot;/&gt;&lt;property id=&quot;20300&quot; value=&quot;Slide 3&quot;/&gt;&lt;property id=&quot;20307&quot; value=&quot;258&quot;/&gt;&lt;/object&gt;&lt;object type=&quot;3&quot; unique_id=&quot;10219&quot;&gt;&lt;property id=&quot;20148&quot; value=&quot;5&quot;/&gt;&lt;property id=&quot;20300&quot; value=&quot;Slide 4&quot;/&gt;&lt;property id=&quot;20307&quot; value=&quot;259&quot;/&gt;&lt;/object&gt;&lt;object type=&quot;3&quot; unique_id=&quot;10220&quot;&gt;&lt;property id=&quot;20148&quot; value=&quot;5&quot;/&gt;&lt;property id=&quot;20300&quot; value=&quot;Slide 5&quot;/&gt;&lt;property id=&quot;20307&quot; value=&quot;260&quot;/&gt;&lt;/object&gt;&lt;object type=&quot;3&quot; unique_id=&quot;10221&quot;&gt;&lt;property id=&quot;20148&quot; value=&quot;5&quot;/&gt;&lt;property id=&quot;20300&quot; value=&quot;Slide 6&quot;/&gt;&lt;property id=&quot;20307&quot; value=&quot;261&quot;/&gt;&lt;/object&gt;&lt;object type=&quot;3&quot; unique_id=&quot;10222&quot;&gt;&lt;property id=&quot;20148&quot; value=&quot;5&quot;/&gt;&lt;property id=&quot;20300&quot; value=&quot;Slide 7&quot;/&gt;&lt;property id=&quot;20307&quot; value=&quot;262&quot;/&gt;&lt;/object&gt;&lt;object type=&quot;3&quot; unique_id=&quot;10223&quot;&gt;&lt;property id=&quot;20148&quot; value=&quot;5&quot;/&gt;&lt;property id=&quot;20300&quot; value=&quot;Slide 8&quot;/&gt;&lt;property id=&quot;20307&quot; value=&quot;263&quot;/&gt;&lt;/object&gt;&lt;object type=&quot;3&quot; unique_id=&quot;10224&quot;&gt;&lt;property id=&quot;20148&quot; value=&quot;5&quot;/&gt;&lt;property id=&quot;20300&quot; value=&quot;Slide 9&quot;/&gt;&lt;property id=&quot;20307&quot; value=&quot;264&quot;/&gt;&lt;/object&gt;&lt;object type=&quot;3&quot; unique_id=&quot;10225&quot;&gt;&lt;property id=&quot;20148&quot; value=&quot;5&quot;/&gt;&lt;property id=&quot;20300&quot; value=&quot;Slide 10&quot;/&gt;&lt;property id=&quot;20307&quot; value=&quot;265&quot;/&gt;&lt;/object&gt;&lt;object type=&quot;3&quot; unique_id=&quot;10226&quot;&gt;&lt;property id=&quot;20148&quot; value=&quot;5&quot;/&gt;&lt;property id=&quot;20300&quot; value=&quot;Slide 11&quot;/&gt;&lt;property id=&quot;20307&quot; value=&quot;266&quot;/&gt;&lt;/object&gt;&lt;object type=&quot;3&quot; unique_id=&quot;10227&quot;&gt;&lt;property id=&quot;20148&quot; value=&quot;5&quot;/&gt;&lt;property id=&quot;20300&quot; value=&quot;Slide 12&quot;/&gt;&lt;property id=&quot;20307&quot; value=&quot;269&quot;/&gt;&lt;/object&gt;&lt;object type=&quot;3&quot; unique_id=&quot;10228&quot;&gt;&lt;property id=&quot;20148&quot; value=&quot;5&quot;/&gt;&lt;property id=&quot;20300&quot; value=&quot;Slide 13&quot;/&gt;&lt;property id=&quot;20307&quot; value=&quot;268&quot;/&gt;&lt;/object&gt;&lt;object type=&quot;3&quot; unique_id=&quot;10274&quot;&gt;&lt;property id=&quot;20148&quot; value=&quot;5&quot;/&gt;&lt;property id=&quot;20300&quot; value=&quot;Slide 14&quot;/&gt;&lt;property id=&quot;20307&quot; value=&quot;27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TotalTime>
  <Words>1802</Words>
  <Application>Microsoft Office PowerPoint</Application>
  <PresentationFormat>On-screen Show (4:3)</PresentationFormat>
  <Paragraphs>274</Paragraphs>
  <Slides>32</Slides>
  <Notes>23</Notes>
  <HiddenSlides>0</HiddenSlides>
  <MMClips>19</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32</vt:i4>
      </vt:variant>
    </vt:vector>
  </HeadingPairs>
  <TitlesOfParts>
    <vt:vector size="43" baseType="lpstr">
      <vt:lpstr>Arial</vt:lpstr>
      <vt:lpstr>Calibri</vt:lpstr>
      <vt:lpstr>Open Sans</vt:lpstr>
      <vt:lpstr>Rubik</vt:lpstr>
      <vt:lpstr>Times New Roman</vt:lpstr>
      <vt:lpstr>Office Theme</vt:lpstr>
      <vt:lpstr>1_Office Theme</vt:lpstr>
      <vt:lpstr>2_Office Theme</vt:lpstr>
      <vt:lpstr>3_Office Theme</vt:lpstr>
      <vt:lpstr>4_Office Theme</vt:lpstr>
      <vt:lpstr>5_Office Theme</vt:lpstr>
      <vt:lpstr>PowerPoint Presentation</vt:lpstr>
      <vt:lpstr>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20</cp:revision>
  <dcterms:created xsi:type="dcterms:W3CDTF">2020-08-25T18:06:52Z</dcterms:created>
  <dcterms:modified xsi:type="dcterms:W3CDTF">2025-06-09T08:33:02Z</dcterms:modified>
</cp:coreProperties>
</file>